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ommentAuthors.xml" ContentType="application/vnd.openxmlformats-officedocument.presentationml.commentAuthors+xml"/>
  <Override PartName="/ppt/comments/comment1.xml" ContentType="application/vnd.openxmlformats-officedocument.presentationml.comments+xml"/>
  <Override PartName="/ppt/handoutMasters/handoutMaster1.xml" ContentType="application/vnd.openxmlformats-officedocument.presentationml.handoutMaster+xml"/>
  <Override PartName="/ppt/media/image145.svg" ContentType="image/svg+xml"/>
  <Override PartName="/ppt/media/image147.svg" ContentType="image/svg+xml"/>
  <Override PartName="/ppt/media/image149.svg" ContentType="image/svg+xml"/>
  <Override PartName="/ppt/media/image151.svg" ContentType="image/svg+xml"/>
  <Override PartName="/ppt/media/image153.svg" ContentType="image/svg+xml"/>
  <Override PartName="/ppt/media/image155.svg" ContentType="image/svg+xml"/>
  <Override PartName="/ppt/media/image157.svg" ContentType="image/svg+xml"/>
  <Override PartName="/ppt/media/image159.svg" ContentType="image/svg+xml"/>
  <Override PartName="/ppt/media/image161.svg" ContentType="image/svg+xml"/>
  <Override PartName="/ppt/media/image163.svg" ContentType="image/svg+xml"/>
  <Override PartName="/ppt/media/image165.svg" ContentType="image/svg+xml"/>
  <Override PartName="/ppt/media/image167.svg" ContentType="image/svg+xml"/>
  <Override PartName="/ppt/media/image169.svg" ContentType="image/svg+xml"/>
  <Override PartName="/ppt/media/image171.svg" ContentType="image/svg+xml"/>
  <Override PartName="/ppt/media/image17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50" r:id="rId1"/>
  </p:sldMasterIdLst>
  <p:notesMasterIdLst>
    <p:notesMasterId r:id="rId57"/>
  </p:notesMasterIdLst>
  <p:handoutMasterIdLst>
    <p:handoutMasterId r:id="rId58"/>
  </p:handoutMasterIdLst>
  <p:sldIdLst>
    <p:sldId id="257" r:id="rId2"/>
    <p:sldId id="259" r:id="rId3"/>
    <p:sldId id="320" r:id="rId4"/>
    <p:sldId id="260" r:id="rId5"/>
    <p:sldId id="279" r:id="rId6"/>
    <p:sldId id="275" r:id="rId7"/>
    <p:sldId id="278" r:id="rId8"/>
    <p:sldId id="261" r:id="rId9"/>
    <p:sldId id="318" r:id="rId10"/>
    <p:sldId id="301" r:id="rId11"/>
    <p:sldId id="276" r:id="rId12"/>
    <p:sldId id="309" r:id="rId13"/>
    <p:sldId id="310" r:id="rId14"/>
    <p:sldId id="311" r:id="rId15"/>
    <p:sldId id="317" r:id="rId16"/>
    <p:sldId id="312" r:id="rId17"/>
    <p:sldId id="342" r:id="rId18"/>
    <p:sldId id="314" r:id="rId19"/>
    <p:sldId id="313" r:id="rId20"/>
    <p:sldId id="319" r:id="rId21"/>
    <p:sldId id="288" r:id="rId22"/>
    <p:sldId id="289" r:id="rId23"/>
    <p:sldId id="304" r:id="rId24"/>
    <p:sldId id="337" r:id="rId25"/>
    <p:sldId id="290" r:id="rId26"/>
    <p:sldId id="280" r:id="rId27"/>
    <p:sldId id="291" r:id="rId28"/>
    <p:sldId id="321" r:id="rId29"/>
    <p:sldId id="292" r:id="rId30"/>
    <p:sldId id="341" r:id="rId31"/>
    <p:sldId id="339" r:id="rId32"/>
    <p:sldId id="273" r:id="rId33"/>
    <p:sldId id="340" r:id="rId34"/>
    <p:sldId id="308" r:id="rId35"/>
    <p:sldId id="272" r:id="rId36"/>
    <p:sldId id="295" r:id="rId37"/>
    <p:sldId id="296" r:id="rId38"/>
    <p:sldId id="297" r:id="rId39"/>
    <p:sldId id="299" r:id="rId40"/>
    <p:sldId id="300"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5" r:id="rId54"/>
    <p:sldId id="334" r:id="rId55"/>
    <p:sldId id="336" r:id="rId5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ncoway PowerPoint Vorlage" id="{2A786721-333E-4116-B1A0-B2DA22EEA68E}">
          <p14:sldIdLst>
            <p14:sldId id="257"/>
            <p14:sldId id="259"/>
            <p14:sldId id="320"/>
            <p14:sldId id="260"/>
            <p14:sldId id="279"/>
            <p14:sldId id="275"/>
            <p14:sldId id="278"/>
            <p14:sldId id="261"/>
            <p14:sldId id="318"/>
            <p14:sldId id="301"/>
            <p14:sldId id="276"/>
            <p14:sldId id="309"/>
          </p14:sldIdLst>
        </p14:section>
        <p14:section name="Weitere Referenzen in Branchen" id="{7A6CBFDA-96D9-43DA-B54F-35F012E20BF1}">
          <p14:sldIdLst>
            <p14:sldId id="310"/>
            <p14:sldId id="311"/>
            <p14:sldId id="317"/>
            <p14:sldId id="312"/>
            <p14:sldId id="342"/>
            <p14:sldId id="314"/>
            <p14:sldId id="313"/>
          </p14:sldIdLst>
        </p14:section>
        <p14:section name="encoway Powerpoint Vorlage" id="{B914B9F7-E3BA-4149-9074-841A1625787A}">
          <p14:sldIdLst>
            <p14:sldId id="319"/>
            <p14:sldId id="288"/>
            <p14:sldId id="289"/>
            <p14:sldId id="304"/>
            <p14:sldId id="337"/>
            <p14:sldId id="290"/>
            <p14:sldId id="280"/>
            <p14:sldId id="291"/>
            <p14:sldId id="321"/>
            <p14:sldId id="292"/>
            <p14:sldId id="341"/>
            <p14:sldId id="339"/>
            <p14:sldId id="273"/>
            <p14:sldId id="340"/>
            <p14:sldId id="308"/>
            <p14:sldId id="272"/>
          </p14:sldIdLst>
        </p14:section>
        <p14:section name="Beispiele Kapitelübersicht" id="{30214E55-CDC0-4655-B73B-F19F7C0DDFC8}">
          <p14:sldIdLst>
            <p14:sldId id="295"/>
            <p14:sldId id="296"/>
            <p14:sldId id="297"/>
            <p14:sldId id="299"/>
            <p14:sldId id="300"/>
            <p14:sldId id="322"/>
            <p14:sldId id="323"/>
            <p14:sldId id="324"/>
            <p14:sldId id="325"/>
            <p14:sldId id="326"/>
            <p14:sldId id="327"/>
            <p14:sldId id="328"/>
            <p14:sldId id="329"/>
            <p14:sldId id="330"/>
            <p14:sldId id="331"/>
            <p14:sldId id="332"/>
            <p14:sldId id="333"/>
            <p14:sldId id="335"/>
            <p14:sldId id="334"/>
            <p14:sldId id="33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rs Schade" initials="LS" lastIdx="1" clrIdx="0">
    <p:extLst>
      <p:ext uri="{19B8F6BF-5375-455C-9EA6-DF929625EA0E}">
        <p15:presenceInfo xmlns:p15="http://schemas.microsoft.com/office/powerpoint/2012/main" userId="S-1-5-21-1014160808-2162452701-2275040344-825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4A4A"/>
    <a:srgbClr val="1E1E1C"/>
    <a:srgbClr val="2C98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Helle Formatvorlage 2 - Akz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087" autoAdjust="0"/>
  </p:normalViewPr>
  <p:slideViewPr>
    <p:cSldViewPr snapToGrid="0" showGuides="1">
      <p:cViewPr varScale="1">
        <p:scale>
          <a:sx n="121" d="100"/>
          <a:sy n="121" d="100"/>
        </p:scale>
        <p:origin x="108" y="15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7" d="100"/>
          <a:sy n="87" d="100"/>
        </p:scale>
        <p:origin x="3763" y="77"/>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commentAuthors" Target="commentAuthors.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6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639897950356076"/>
          <c:y val="2.9984429345548513E-2"/>
          <c:w val="0.738413398994194"/>
          <c:h val="0.89005709239965547"/>
        </c:manualLayout>
      </c:layout>
      <c:doughnutChart>
        <c:varyColors val="1"/>
        <c:ser>
          <c:idx val="0"/>
          <c:order val="0"/>
          <c:tx>
            <c:strRef>
              <c:f>Tabelle1!$B$1</c:f>
              <c:strCache>
                <c:ptCount val="1"/>
                <c:pt idx="0">
                  <c:v>Verkauf</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71E-4C83-8151-37F5B11E9A5E}"/>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C71E-4C83-8151-37F5B11E9A5E}"/>
              </c:ext>
            </c:extLst>
          </c:dPt>
          <c:dLbls>
            <c:delete val="1"/>
          </c:dLbls>
          <c:cat>
            <c:strRef>
              <c:f>Tabelle1!$A$2:$A$3</c:f>
              <c:strCache>
                <c:ptCount val="2"/>
                <c:pt idx="0">
                  <c:v>1. Quartal</c:v>
                </c:pt>
                <c:pt idx="1">
                  <c:v>2. Quartal</c:v>
                </c:pt>
              </c:strCache>
            </c:strRef>
          </c:cat>
          <c:val>
            <c:numRef>
              <c:f>Tabelle1!$B$2:$B$3</c:f>
              <c:numCache>
                <c:formatCode>General</c:formatCode>
                <c:ptCount val="2"/>
                <c:pt idx="0">
                  <c:v>15</c:v>
                </c:pt>
                <c:pt idx="1">
                  <c:v>85</c:v>
                </c:pt>
              </c:numCache>
            </c:numRef>
          </c:val>
          <c:extLst>
            <c:ext xmlns:c16="http://schemas.microsoft.com/office/drawing/2014/chart" uri="{C3380CC4-5D6E-409C-BE32-E72D297353CC}">
              <c16:uniqueId val="{00000000-0A0A-4042-9FEC-264348237163}"/>
            </c:ext>
          </c:extLst>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639897950356076"/>
          <c:y val="2.9984429345548513E-2"/>
          <c:w val="0.738413398994194"/>
          <c:h val="0.89005709239965547"/>
        </c:manualLayout>
      </c:layout>
      <c:doughnutChart>
        <c:varyColors val="1"/>
        <c:ser>
          <c:idx val="0"/>
          <c:order val="0"/>
          <c:tx>
            <c:strRef>
              <c:f>Tabelle1!$B$1</c:f>
              <c:strCache>
                <c:ptCount val="1"/>
                <c:pt idx="0">
                  <c:v>Verkauf</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61F-467E-95D2-CB66E69E0B22}"/>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A61F-467E-95D2-CB66E69E0B22}"/>
              </c:ext>
            </c:extLst>
          </c:dPt>
          <c:dLbls>
            <c:delete val="1"/>
          </c:dLbls>
          <c:cat>
            <c:strRef>
              <c:f>Tabelle1!$A$2:$A$3</c:f>
              <c:strCache>
                <c:ptCount val="2"/>
                <c:pt idx="0">
                  <c:v>1. Quartal</c:v>
                </c:pt>
                <c:pt idx="1">
                  <c:v>2. Quartal</c:v>
                </c:pt>
              </c:strCache>
            </c:strRef>
          </c:cat>
          <c:val>
            <c:numRef>
              <c:f>Tabelle1!$B$2:$B$3</c:f>
              <c:numCache>
                <c:formatCode>General</c:formatCode>
                <c:ptCount val="2"/>
                <c:pt idx="0">
                  <c:v>35</c:v>
                </c:pt>
                <c:pt idx="1">
                  <c:v>65</c:v>
                </c:pt>
              </c:numCache>
            </c:numRef>
          </c:val>
          <c:extLst>
            <c:ext xmlns:c16="http://schemas.microsoft.com/office/drawing/2014/chart" uri="{C3380CC4-5D6E-409C-BE32-E72D297353CC}">
              <c16:uniqueId val="{00000004-A61F-467E-95D2-CB66E69E0B22}"/>
            </c:ext>
          </c:extLst>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639897950356076"/>
          <c:y val="2.9984429345548513E-2"/>
          <c:w val="0.738413398994194"/>
          <c:h val="0.89005709239965547"/>
        </c:manualLayout>
      </c:layout>
      <c:doughnutChart>
        <c:varyColors val="1"/>
        <c:ser>
          <c:idx val="0"/>
          <c:order val="0"/>
          <c:tx>
            <c:strRef>
              <c:f>Tabelle1!$B$1</c:f>
              <c:strCache>
                <c:ptCount val="1"/>
                <c:pt idx="0">
                  <c:v>Verkauf</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E96-4AD1-8E5A-E624C423608F}"/>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FE96-4AD1-8E5A-E624C423608F}"/>
              </c:ext>
            </c:extLst>
          </c:dPt>
          <c:dLbls>
            <c:delete val="1"/>
          </c:dLbls>
          <c:cat>
            <c:strRef>
              <c:f>Tabelle1!$A$2:$A$3</c:f>
              <c:strCache>
                <c:ptCount val="2"/>
                <c:pt idx="0">
                  <c:v>1. Quartal</c:v>
                </c:pt>
                <c:pt idx="1">
                  <c:v>2. Quartal</c:v>
                </c:pt>
              </c:strCache>
            </c:strRef>
          </c:cat>
          <c:val>
            <c:numRef>
              <c:f>Tabelle1!$B$2:$B$3</c:f>
              <c:numCache>
                <c:formatCode>General</c:formatCode>
                <c:ptCount val="2"/>
                <c:pt idx="0">
                  <c:v>75</c:v>
                </c:pt>
                <c:pt idx="1">
                  <c:v>25</c:v>
                </c:pt>
              </c:numCache>
            </c:numRef>
          </c:val>
          <c:extLst>
            <c:ext xmlns:c16="http://schemas.microsoft.com/office/drawing/2014/chart" uri="{C3380CC4-5D6E-409C-BE32-E72D297353CC}">
              <c16:uniqueId val="{00000004-FE96-4AD1-8E5A-E624C423608F}"/>
            </c:ext>
          </c:extLst>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Tabelle1!$B$1</c:f>
              <c:strCache>
                <c:ptCount val="1"/>
                <c:pt idx="0">
                  <c:v>2013</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Tabelle1!$A$2</c:f>
              <c:strCache>
                <c:ptCount val="1"/>
                <c:pt idx="0">
                  <c:v>Wert 1</c:v>
                </c:pt>
              </c:strCache>
            </c:strRef>
          </c:cat>
          <c:val>
            <c:numRef>
              <c:f>Tabelle1!$B$2</c:f>
              <c:numCache>
                <c:formatCode>General</c:formatCode>
                <c:ptCount val="1"/>
                <c:pt idx="0">
                  <c:v>6</c:v>
                </c:pt>
              </c:numCache>
            </c:numRef>
          </c:val>
          <c:extLst>
            <c:ext xmlns:c16="http://schemas.microsoft.com/office/drawing/2014/chart" uri="{C3380CC4-5D6E-409C-BE32-E72D297353CC}">
              <c16:uniqueId val="{00000000-FFCC-4600-8687-8CE173AF22BD}"/>
            </c:ext>
          </c:extLst>
        </c:ser>
        <c:ser>
          <c:idx val="1"/>
          <c:order val="1"/>
          <c:tx>
            <c:strRef>
              <c:f>Tabelle1!$C$1</c:f>
              <c:strCache>
                <c:ptCount val="1"/>
                <c:pt idx="0">
                  <c:v>2014</c:v>
                </c:pt>
              </c:strCache>
            </c:strRef>
          </c:tx>
          <c:spPr>
            <a:solidFill>
              <a:schemeClr val="accent2">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Tabelle1!$A$2</c:f>
              <c:strCache>
                <c:ptCount val="1"/>
                <c:pt idx="0">
                  <c:v>Wert 1</c:v>
                </c:pt>
              </c:strCache>
            </c:strRef>
          </c:cat>
          <c:val>
            <c:numRef>
              <c:f>Tabelle1!$C$2</c:f>
              <c:numCache>
                <c:formatCode>General</c:formatCode>
                <c:ptCount val="1"/>
                <c:pt idx="0">
                  <c:v>16</c:v>
                </c:pt>
              </c:numCache>
            </c:numRef>
          </c:val>
          <c:extLst>
            <c:ext xmlns:c16="http://schemas.microsoft.com/office/drawing/2014/chart" uri="{C3380CC4-5D6E-409C-BE32-E72D297353CC}">
              <c16:uniqueId val="{00000001-FFCC-4600-8687-8CE173AF22BD}"/>
            </c:ext>
          </c:extLst>
        </c:ser>
        <c:ser>
          <c:idx val="2"/>
          <c:order val="2"/>
          <c:tx>
            <c:strRef>
              <c:f>Tabelle1!$D$1</c:f>
              <c:strCache>
                <c:ptCount val="1"/>
                <c:pt idx="0">
                  <c:v>2015</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lt1"/>
                    </a:solidFill>
                    <a:latin typeface="+mn-lt"/>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Tabelle1!$A$2</c:f>
              <c:strCache>
                <c:ptCount val="1"/>
                <c:pt idx="0">
                  <c:v>Wert 1</c:v>
                </c:pt>
              </c:strCache>
            </c:strRef>
          </c:cat>
          <c:val>
            <c:numRef>
              <c:f>Tabelle1!$D$2</c:f>
              <c:numCache>
                <c:formatCode>General</c:formatCode>
                <c:ptCount val="1"/>
                <c:pt idx="0">
                  <c:v>32</c:v>
                </c:pt>
              </c:numCache>
            </c:numRef>
          </c:val>
          <c:extLst>
            <c:ext xmlns:c16="http://schemas.microsoft.com/office/drawing/2014/chart" uri="{C3380CC4-5D6E-409C-BE32-E72D297353CC}">
              <c16:uniqueId val="{00000002-FFCC-4600-8687-8CE173AF22BD}"/>
            </c:ext>
          </c:extLst>
        </c:ser>
        <c:ser>
          <c:idx val="3"/>
          <c:order val="3"/>
          <c:tx>
            <c:strRef>
              <c:f>Tabelle1!$E$1</c:f>
              <c:strCache>
                <c:ptCount val="1"/>
                <c:pt idx="0">
                  <c:v>2016</c:v>
                </c:pt>
              </c:strCache>
            </c:strRef>
          </c:tx>
          <c:spPr>
            <a:solidFill>
              <a:schemeClr val="accent4">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t" anchorCtr="1">
                <a:spAutoFit/>
              </a:bodyPr>
              <a:lstStyle/>
              <a:p>
                <a:pPr>
                  <a:defRPr sz="2000" b="1" i="0" u="none" strike="noStrike" kern="1200" baseline="0">
                    <a:solidFill>
                      <a:schemeClr val="lt1"/>
                    </a:solidFill>
                    <a:latin typeface="+mn-lt"/>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Tabelle1!$A$2</c:f>
              <c:strCache>
                <c:ptCount val="1"/>
                <c:pt idx="0">
                  <c:v>Wert 1</c:v>
                </c:pt>
              </c:strCache>
            </c:strRef>
          </c:cat>
          <c:val>
            <c:numRef>
              <c:f>Tabelle1!$E$2</c:f>
              <c:numCache>
                <c:formatCode>General</c:formatCode>
                <c:ptCount val="1"/>
                <c:pt idx="0">
                  <c:v>46</c:v>
                </c:pt>
              </c:numCache>
            </c:numRef>
          </c:val>
          <c:extLst>
            <c:ext xmlns:c16="http://schemas.microsoft.com/office/drawing/2014/chart" uri="{C3380CC4-5D6E-409C-BE32-E72D297353CC}">
              <c16:uniqueId val="{00000003-FFCC-4600-8687-8CE173AF22BD}"/>
            </c:ext>
          </c:extLst>
        </c:ser>
        <c:dLbls>
          <c:dLblPos val="inEnd"/>
          <c:showLegendKey val="0"/>
          <c:showVal val="1"/>
          <c:showCatName val="0"/>
          <c:showSerName val="0"/>
          <c:showPercent val="0"/>
          <c:showBubbleSize val="0"/>
        </c:dLbls>
        <c:gapWidth val="0"/>
        <c:overlap val="-20"/>
        <c:axId val="560610208"/>
        <c:axId val="560609816"/>
      </c:barChart>
      <c:catAx>
        <c:axId val="560610208"/>
        <c:scaling>
          <c:orientation val="minMax"/>
        </c:scaling>
        <c:delete val="1"/>
        <c:axPos val="l"/>
        <c:numFmt formatCode="0.00%" sourceLinked="0"/>
        <c:majorTickMark val="none"/>
        <c:minorTickMark val="none"/>
        <c:tickLblPos val="nextTo"/>
        <c:crossAx val="560609816"/>
        <c:crosses val="autoZero"/>
        <c:auto val="1"/>
        <c:lblAlgn val="ctr"/>
        <c:lblOffset val="100"/>
        <c:noMultiLvlLbl val="0"/>
      </c:catAx>
      <c:valAx>
        <c:axId val="560609816"/>
        <c:scaling>
          <c:orientation val="minMax"/>
        </c:scaling>
        <c:delete val="1"/>
        <c:axPos val="b"/>
        <c:numFmt formatCode="General" sourceLinked="1"/>
        <c:majorTickMark val="none"/>
        <c:minorTickMark val="none"/>
        <c:tickLblPos val="nextTo"/>
        <c:crossAx val="560610208"/>
        <c:crosses val="autoZero"/>
        <c:crossBetween val="between"/>
      </c:valAx>
      <c:spPr>
        <a:noFill/>
        <a:ln>
          <a:noFill/>
        </a:ln>
        <a:effectLst/>
      </c:spPr>
    </c:plotArea>
    <c:legend>
      <c:legendPos val="r"/>
      <c:overlay val="1"/>
      <c:spPr>
        <a:solidFill>
          <a:schemeClr val="lt1">
            <a:lumMod val="95000"/>
            <a:alpha val="39000"/>
          </a:schemeClr>
        </a:solidFill>
        <a:ln>
          <a:noFill/>
        </a:ln>
        <a:effectLst/>
      </c:spPr>
      <c:txPr>
        <a:bodyPr rot="0" spcFirstLastPara="1" vertOverflow="ellipsis" vert="horz" wrap="square" anchor="ctr" anchorCtr="1"/>
        <a:lstStyle/>
        <a:p>
          <a:pPr>
            <a:defRPr sz="1600" b="0" i="0" u="none" strike="noStrike" kern="1200" baseline="0">
              <a:solidFill>
                <a:schemeClr val="dk1">
                  <a:lumMod val="75000"/>
                  <a:lumOff val="25000"/>
                </a:schemeClr>
              </a:solidFill>
              <a:latin typeface="+mn-lt"/>
              <a:ea typeface="+mn-ea"/>
              <a:cs typeface="+mn-cs"/>
            </a:defRPr>
          </a:pPr>
          <a:endParaRPr lang="de-DE"/>
        </a:p>
      </c:txPr>
    </c:legend>
    <c:plotVisOnly val="1"/>
    <c:dispBlanksAs val="gap"/>
    <c:showDLblsOverMax val="0"/>
  </c:chart>
  <c:spPr>
    <a:noFill/>
    <a:ln w="9525" cap="flat" cmpd="sng" algn="ctr">
      <a:noFill/>
      <a:round/>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2-11-11T15:19:33.364" idx="1">
    <p:pos x="3196" y="1344"/>
    <p:text>Bild einfügen:
- Schablone (über dem weißem Kreis) zur Seite schieben
- Bild einfügen
- Schablone zurück schieben</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9E1D74F-B14E-40BE-A1D1-EAC3F8458AE6}" type="datetimeFigureOut">
              <a:rPr lang="de-DE" smtClean="0"/>
              <a:t>18.12.2023</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CBFCE1-F874-4A89-BCBD-0DEEEEBE830E}" type="slidenum">
              <a:rPr lang="de-DE" smtClean="0"/>
              <a:t>‹Nr.›</a:t>
            </a:fld>
            <a:endParaRPr lang="de-DE"/>
          </a:p>
        </p:txBody>
      </p:sp>
    </p:spTree>
    <p:extLst>
      <p:ext uri="{BB962C8B-B14F-4D97-AF65-F5344CB8AC3E}">
        <p14:creationId xmlns:p14="http://schemas.microsoft.com/office/powerpoint/2010/main" val="242519085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59EA24-E646-4668-9F2E-C6E386DDA875}" type="datetimeFigureOut">
              <a:rPr lang="de-DE" smtClean="0"/>
              <a:t>18.12.2023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E03EE6-A673-43BC-AA54-69049C858330}" type="slidenum">
              <a:rPr lang="de-DE" smtClean="0"/>
              <a:t>‹Nr.›</a:t>
            </a:fld>
            <a:endParaRPr lang="de-DE"/>
          </a:p>
        </p:txBody>
      </p:sp>
    </p:spTree>
    <p:extLst>
      <p:ext uri="{BB962C8B-B14F-4D97-AF65-F5344CB8AC3E}">
        <p14:creationId xmlns:p14="http://schemas.microsoft.com/office/powerpoint/2010/main" val="88232136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Fußzeile</a:t>
            </a:r>
            <a:r>
              <a:rPr lang="de-DE" baseline="0" dirty="0"/>
              <a:t> wird individuell auf jeder Folie zum Titel der Präsentation geändert, in diesem Fall ist der Titel „encoway </a:t>
            </a:r>
            <a:r>
              <a:rPr lang="de-DE" baseline="0" dirty="0" err="1"/>
              <a:t>Powerpoint</a:t>
            </a:r>
            <a:r>
              <a:rPr lang="de-DE" baseline="0" dirty="0"/>
              <a:t>“</a:t>
            </a:r>
            <a:endParaRPr lang="de-DE" dirty="0"/>
          </a:p>
        </p:txBody>
      </p:sp>
      <p:sp>
        <p:nvSpPr>
          <p:cNvPr id="4" name="Foliennummernplatzhalter 3"/>
          <p:cNvSpPr>
            <a:spLocks noGrp="1"/>
          </p:cNvSpPr>
          <p:nvPr>
            <p:ph type="sldNum" sz="quarter" idx="10"/>
          </p:nvPr>
        </p:nvSpPr>
        <p:spPr/>
        <p:txBody>
          <a:bodyPr/>
          <a:lstStyle/>
          <a:p>
            <a:fld id="{0AE03EE6-A673-43BC-AA54-69049C858330}" type="slidenum">
              <a:rPr lang="de-DE" smtClean="0"/>
              <a:t>1</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4078785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AE03EE6-A673-43BC-AA54-69049C858330}" type="slidenum">
              <a:rPr lang="de-DE" smtClean="0"/>
              <a:t>15</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3347497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AE03EE6-A673-43BC-AA54-69049C858330}" type="slidenum">
              <a:rPr lang="de-DE" smtClean="0"/>
              <a:t>16</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2926547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AE03EE6-A673-43BC-AA54-69049C858330}" type="slidenum">
              <a:rPr lang="de-DE" smtClean="0"/>
              <a:t>17</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1625151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AE03EE6-A673-43BC-AA54-69049C858330}" type="slidenum">
              <a:rPr lang="de-DE" smtClean="0"/>
              <a:t>18</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3349467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t>
            </a:r>
            <a:r>
              <a:rPr lang="de-DE" baseline="0" dirty="0"/>
              <a:t> Schablone über dem Tablet entfernen und das Bild in den Platzhalter einfügen –&gt; danach die Schablone wieder über das Tablet ziehen.</a:t>
            </a:r>
            <a:endParaRPr lang="de-DE" dirty="0"/>
          </a:p>
          <a:p>
            <a:endParaRPr lang="de-DE" dirty="0"/>
          </a:p>
        </p:txBody>
      </p:sp>
      <p:sp>
        <p:nvSpPr>
          <p:cNvPr id="4" name="Foliennummernplatzhalter 3"/>
          <p:cNvSpPr>
            <a:spLocks noGrp="1"/>
          </p:cNvSpPr>
          <p:nvPr>
            <p:ph type="sldNum" sz="quarter" idx="10"/>
          </p:nvPr>
        </p:nvSpPr>
        <p:spPr/>
        <p:txBody>
          <a:bodyPr/>
          <a:lstStyle/>
          <a:p>
            <a:fld id="{0AE03EE6-A673-43BC-AA54-69049C858330}" type="slidenum">
              <a:rPr lang="de-DE" smtClean="0"/>
              <a:t>25</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2794968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t>
            </a:r>
            <a:r>
              <a:rPr lang="de-DE" baseline="0" dirty="0"/>
              <a:t> Schablone über dem Smartphone entfernen und das Bild in den Platzhalter einfügen –&gt; danach die Schablone wieder über das Smartphone ziehen.</a:t>
            </a:r>
            <a:endParaRPr lang="de-DE" dirty="0"/>
          </a:p>
        </p:txBody>
      </p:sp>
      <p:sp>
        <p:nvSpPr>
          <p:cNvPr id="4" name="Foliennummernplatzhalter 3"/>
          <p:cNvSpPr>
            <a:spLocks noGrp="1"/>
          </p:cNvSpPr>
          <p:nvPr>
            <p:ph type="sldNum" sz="quarter" idx="10"/>
          </p:nvPr>
        </p:nvSpPr>
        <p:spPr/>
        <p:txBody>
          <a:bodyPr/>
          <a:lstStyle/>
          <a:p>
            <a:fld id="{0AE03EE6-A673-43BC-AA54-69049C858330}" type="slidenum">
              <a:rPr lang="de-DE" smtClean="0"/>
              <a:t>26</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3886171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t>
            </a:r>
            <a:r>
              <a:rPr lang="de-DE" baseline="0" dirty="0"/>
              <a:t> Schablone über dem Browser entfernen und das Bild in den Platzhalter einfügen –&gt; danach die Schablone wieder über den Browser ziehen.</a:t>
            </a:r>
            <a:endParaRPr lang="de-DE" dirty="0"/>
          </a:p>
          <a:p>
            <a:endParaRPr lang="de-DE" dirty="0"/>
          </a:p>
        </p:txBody>
      </p:sp>
      <p:sp>
        <p:nvSpPr>
          <p:cNvPr id="4" name="Foliennummernplatzhalter 3"/>
          <p:cNvSpPr>
            <a:spLocks noGrp="1"/>
          </p:cNvSpPr>
          <p:nvPr>
            <p:ph type="sldNum" sz="quarter" idx="10"/>
          </p:nvPr>
        </p:nvSpPr>
        <p:spPr/>
        <p:txBody>
          <a:bodyPr/>
          <a:lstStyle/>
          <a:p>
            <a:fld id="{0AE03EE6-A673-43BC-AA54-69049C858330}" type="slidenum">
              <a:rPr lang="de-DE" smtClean="0"/>
              <a:t>27</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2712828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Chronica Pro Book" panose="00000500000000000000" pitchFamily="50" charset="0"/>
              </a:rPr>
              <a:t>Die Piktogramme sind keine PowerPoint-Objekte,</a:t>
            </a:r>
            <a:r>
              <a:rPr lang="de-DE" baseline="0" dirty="0">
                <a:latin typeface="Chronica Pro Book" panose="00000500000000000000" pitchFamily="50" charset="0"/>
              </a:rPr>
              <a:t> </a:t>
            </a:r>
            <a:r>
              <a:rPr lang="de-DE" dirty="0">
                <a:latin typeface="Chronica Pro Book" panose="00000500000000000000" pitchFamily="50" charset="0"/>
              </a:rPr>
              <a:t>können aber in der Größe skaliert</a:t>
            </a:r>
            <a:r>
              <a:rPr lang="de-DE" baseline="0" dirty="0">
                <a:latin typeface="Chronica Pro Book" panose="00000500000000000000" pitchFamily="50" charset="0"/>
              </a:rPr>
              <a:t>, umgefärbt oder auch die Strichstärke kann verändert werden</a:t>
            </a:r>
            <a:r>
              <a:rPr lang="de-DE" dirty="0">
                <a:latin typeface="Chronica Pro Book" panose="00000500000000000000" pitchFamily="50" charset="0"/>
              </a:rPr>
              <a:t>.</a:t>
            </a:r>
          </a:p>
          <a:p>
            <a:r>
              <a:rPr lang="de-DE" dirty="0">
                <a:latin typeface="Chronica Pro Book" panose="00000500000000000000" pitchFamily="50" charset="0"/>
              </a:rPr>
              <a:t>Sie können</a:t>
            </a:r>
            <a:r>
              <a:rPr lang="de-DE" baseline="0" dirty="0">
                <a:latin typeface="Chronica Pro Book" panose="00000500000000000000" pitchFamily="50" charset="0"/>
              </a:rPr>
              <a:t> auf farbige Hintergründe positioniert werden</a:t>
            </a:r>
            <a:r>
              <a:rPr lang="de-DE" dirty="0"/>
              <a:t>, da transparent</a:t>
            </a:r>
            <a:r>
              <a:rPr lang="de-DE" baseline="0" dirty="0">
                <a:latin typeface="Chronica Pro Book" panose="00000500000000000000" pitchFamily="50" charset="0"/>
              </a:rPr>
              <a:t>.</a:t>
            </a:r>
            <a:endParaRPr lang="de-DE" dirty="0"/>
          </a:p>
          <a:p>
            <a:endParaRPr lang="de-DE" dirty="0"/>
          </a:p>
        </p:txBody>
      </p:sp>
      <p:sp>
        <p:nvSpPr>
          <p:cNvPr id="4" name="Foliennummernplatzhalter 3"/>
          <p:cNvSpPr>
            <a:spLocks noGrp="1"/>
          </p:cNvSpPr>
          <p:nvPr>
            <p:ph type="sldNum" sz="quarter" idx="10"/>
          </p:nvPr>
        </p:nvSpPr>
        <p:spPr/>
        <p:txBody>
          <a:bodyPr/>
          <a:lstStyle/>
          <a:p>
            <a:fld id="{E1C466B0-B9B8-4F38-9788-F3F034C25AA6}" type="slidenum">
              <a:rPr lang="de-DE" smtClean="0"/>
              <a:t>28</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3721295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Chronica Pro Book" panose="00000500000000000000" pitchFamily="50" charset="0"/>
              </a:rPr>
              <a:t>Die Piktogramme sind keine PowerPoint-Objekte,</a:t>
            </a:r>
            <a:r>
              <a:rPr lang="de-DE" baseline="0" dirty="0">
                <a:latin typeface="Chronica Pro Book" panose="00000500000000000000" pitchFamily="50" charset="0"/>
              </a:rPr>
              <a:t> </a:t>
            </a:r>
            <a:r>
              <a:rPr lang="de-DE" dirty="0">
                <a:latin typeface="Chronica Pro Book" panose="00000500000000000000" pitchFamily="50" charset="0"/>
              </a:rPr>
              <a:t>können aber in der Größe skaliert</a:t>
            </a:r>
            <a:r>
              <a:rPr lang="de-DE" baseline="0" dirty="0">
                <a:latin typeface="Chronica Pro Book" panose="00000500000000000000" pitchFamily="50" charset="0"/>
              </a:rPr>
              <a:t>, umgefärbt oder auch die Strichstärke kann verändert werden</a:t>
            </a:r>
            <a:r>
              <a:rPr lang="de-DE" dirty="0">
                <a:latin typeface="Chronica Pro Book" panose="00000500000000000000" pitchFamily="50" charset="0"/>
              </a:rPr>
              <a:t>.</a:t>
            </a:r>
          </a:p>
          <a:p>
            <a:r>
              <a:rPr lang="de-DE" dirty="0">
                <a:latin typeface="Chronica Pro Book" panose="00000500000000000000" pitchFamily="50" charset="0"/>
              </a:rPr>
              <a:t>Sie können</a:t>
            </a:r>
            <a:r>
              <a:rPr lang="de-DE" baseline="0" dirty="0">
                <a:latin typeface="Chronica Pro Book" panose="00000500000000000000" pitchFamily="50" charset="0"/>
              </a:rPr>
              <a:t> auf farbige Hintergründe positioniert werden</a:t>
            </a:r>
            <a:r>
              <a:rPr lang="de-DE" dirty="0"/>
              <a:t>, da transparent</a:t>
            </a:r>
            <a:r>
              <a:rPr lang="de-DE" baseline="0" dirty="0">
                <a:latin typeface="Chronica Pro Book" panose="00000500000000000000" pitchFamily="50" charset="0"/>
              </a:rPr>
              <a:t>.</a:t>
            </a:r>
            <a:endParaRPr lang="de-DE" dirty="0"/>
          </a:p>
          <a:p>
            <a:endParaRPr lang="de-DE" dirty="0"/>
          </a:p>
        </p:txBody>
      </p:sp>
      <p:sp>
        <p:nvSpPr>
          <p:cNvPr id="4" name="Foliennummernplatzhalter 3"/>
          <p:cNvSpPr>
            <a:spLocks noGrp="1"/>
          </p:cNvSpPr>
          <p:nvPr>
            <p:ph type="sldNum" sz="quarter" idx="10"/>
          </p:nvPr>
        </p:nvSpPr>
        <p:spPr/>
        <p:txBody>
          <a:bodyPr/>
          <a:lstStyle/>
          <a:p>
            <a:fld id="{E1C466B0-B9B8-4F38-9788-F3F034C25AA6}" type="slidenum">
              <a:rPr lang="de-DE" smtClean="0"/>
              <a:t>29</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3886939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Chronica Pro Book" panose="00000500000000000000" pitchFamily="50" charset="0"/>
              </a:rPr>
              <a:t>Die Piktogramme sind PowerPoint-Objekte und können in der Größe skaliert</a:t>
            </a:r>
            <a:r>
              <a:rPr lang="de-DE" baseline="0" dirty="0">
                <a:latin typeface="Chronica Pro Book" panose="00000500000000000000" pitchFamily="50" charset="0"/>
              </a:rPr>
              <a:t> und umgefärbt werden</a:t>
            </a:r>
            <a:r>
              <a:rPr lang="de-DE" dirty="0">
                <a:latin typeface="Chronica Pro Book" panose="00000500000000000000" pitchFamily="50" charset="0"/>
              </a:rPr>
              <a:t>.</a:t>
            </a:r>
          </a:p>
          <a:p>
            <a:r>
              <a:rPr lang="de-DE" dirty="0">
                <a:latin typeface="Chronica Pro Book" panose="00000500000000000000" pitchFamily="50" charset="0"/>
              </a:rPr>
              <a:t>Sie können</a:t>
            </a:r>
            <a:r>
              <a:rPr lang="de-DE" baseline="0" dirty="0">
                <a:latin typeface="Chronica Pro Book" panose="00000500000000000000" pitchFamily="50" charset="0"/>
              </a:rPr>
              <a:t> auf farbige Hintergründe positioniert werden</a:t>
            </a:r>
            <a:r>
              <a:rPr lang="de-DE" dirty="0"/>
              <a:t>, da transparent</a:t>
            </a:r>
            <a:r>
              <a:rPr lang="de-DE" baseline="0" dirty="0">
                <a:latin typeface="Chronica Pro Book" panose="00000500000000000000" pitchFamily="50" charset="0"/>
              </a:rPr>
              <a:t>.</a:t>
            </a:r>
            <a:endParaRPr lang="de-DE" dirty="0"/>
          </a:p>
          <a:p>
            <a:endParaRPr lang="de-DE" dirty="0"/>
          </a:p>
        </p:txBody>
      </p:sp>
      <p:sp>
        <p:nvSpPr>
          <p:cNvPr id="4" name="Foliennummernplatzhalter 3"/>
          <p:cNvSpPr>
            <a:spLocks noGrp="1"/>
          </p:cNvSpPr>
          <p:nvPr>
            <p:ph type="sldNum" sz="quarter" idx="10"/>
          </p:nvPr>
        </p:nvSpPr>
        <p:spPr/>
        <p:txBody>
          <a:bodyPr/>
          <a:lstStyle/>
          <a:p>
            <a:fld id="{0AE03EE6-A673-43BC-AA54-69049C858330}" type="slidenum">
              <a:rPr lang="de-DE" smtClean="0"/>
              <a:t>30</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2504265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Folienlayout »Textfolie einfach«</a:t>
            </a:r>
          </a:p>
          <a:p>
            <a:endParaRPr lang="de-DE" dirty="0"/>
          </a:p>
          <a:p>
            <a:r>
              <a:rPr lang="de-DE" dirty="0"/>
              <a:t>Die Headline ist in </a:t>
            </a:r>
            <a:r>
              <a:rPr lang="de-DE" dirty="0" err="1"/>
              <a:t>Chronica</a:t>
            </a:r>
            <a:r>
              <a:rPr lang="de-DE" dirty="0"/>
              <a:t> Pro Black in encoway</a:t>
            </a:r>
            <a:r>
              <a:rPr lang="de-DE" baseline="0" dirty="0"/>
              <a:t> </a:t>
            </a:r>
            <a:r>
              <a:rPr lang="de-DE" dirty="0"/>
              <a:t>Blau und 32 Punkt.</a:t>
            </a:r>
          </a:p>
          <a:p>
            <a:r>
              <a:rPr lang="de-DE" dirty="0"/>
              <a:t>Die Unterzeile ist in </a:t>
            </a:r>
            <a:r>
              <a:rPr lang="de-DE" dirty="0" err="1"/>
              <a:t>Chronica</a:t>
            </a:r>
            <a:r>
              <a:rPr lang="de-DE" dirty="0"/>
              <a:t> Pro in encoway</a:t>
            </a:r>
            <a:r>
              <a:rPr lang="de-DE" baseline="0" dirty="0"/>
              <a:t> gelb</a:t>
            </a:r>
            <a:r>
              <a:rPr lang="de-DE" dirty="0"/>
              <a:t> und 20 Punkt gesetzt.</a:t>
            </a:r>
          </a:p>
          <a:p>
            <a:endParaRPr lang="de-DE" dirty="0"/>
          </a:p>
          <a:p>
            <a:r>
              <a:rPr lang="de-DE" dirty="0">
                <a:latin typeface="Chronica Pro Book" panose="00000500000000000000" pitchFamily="50" charset="0"/>
              </a:rPr>
              <a:t>Der Text baut sich im Textfeld von oben nach unten auf.</a:t>
            </a:r>
          </a:p>
          <a:p>
            <a:r>
              <a:rPr lang="de-DE" dirty="0">
                <a:latin typeface="Chronica Pro Book" panose="00000500000000000000" pitchFamily="50" charset="0"/>
              </a:rPr>
              <a:t>Der Satzspiegel des Textes wird mit dem Ende des Textfeld nach oben begrenzt und muss eingehalten werden.</a:t>
            </a:r>
          </a:p>
          <a:p>
            <a:endParaRPr lang="de-DE" dirty="0">
              <a:latin typeface="Chronica Pro Book" panose="00000500000000000000" pitchFamily="50" charset="0"/>
            </a:endParaRPr>
          </a:p>
          <a:p>
            <a:r>
              <a:rPr lang="de-DE" baseline="0" dirty="0"/>
              <a:t>Aufzählungen </a:t>
            </a:r>
            <a:r>
              <a:rPr lang="de-DE" dirty="0"/>
              <a:t>werden</a:t>
            </a:r>
            <a:r>
              <a:rPr lang="de-DE" baseline="0" dirty="0"/>
              <a:t> </a:t>
            </a:r>
            <a:r>
              <a:rPr lang="de-DE" dirty="0"/>
              <a:t>über das Werkzeug »Einzug vergrößern« bzw. »Listenebene</a:t>
            </a:r>
            <a:r>
              <a:rPr lang="de-DE" baseline="0" dirty="0"/>
              <a:t> vergrößern«</a:t>
            </a:r>
            <a:r>
              <a:rPr lang="de-DE" dirty="0"/>
              <a:t> im Menü »Start« erzeugt. </a:t>
            </a:r>
          </a:p>
          <a:p>
            <a:r>
              <a:rPr lang="de-DE" dirty="0"/>
              <a:t>Die</a:t>
            </a:r>
            <a:r>
              <a:rPr lang="de-DE" baseline="0" dirty="0"/>
              <a:t> beiden Werkzeugsymbole dafür im Menü sind der »Pfeil mit Text nach links« bzw. »Pfeil mit Text nach rechts«. </a:t>
            </a:r>
          </a:p>
          <a:p>
            <a:endParaRPr lang="de-DE" dirty="0"/>
          </a:p>
          <a:p>
            <a:r>
              <a:rPr lang="de-DE" dirty="0"/>
              <a:t>Es werden</a:t>
            </a:r>
            <a:r>
              <a:rPr lang="de-DE" baseline="0" dirty="0"/>
              <a:t> immer runde Aufzählungspunkte in unserer Akzentfarbe gelb benutzt.</a:t>
            </a:r>
            <a:endParaRPr lang="de-DE" dirty="0"/>
          </a:p>
        </p:txBody>
      </p:sp>
      <p:sp>
        <p:nvSpPr>
          <p:cNvPr id="4" name="Foliennummernplatzhalter 3"/>
          <p:cNvSpPr>
            <a:spLocks noGrp="1"/>
          </p:cNvSpPr>
          <p:nvPr>
            <p:ph type="sldNum" sz="quarter" idx="10"/>
          </p:nvPr>
        </p:nvSpPr>
        <p:spPr/>
        <p:txBody>
          <a:bodyPr/>
          <a:lstStyle/>
          <a:p>
            <a:fld id="{0AE03EE6-A673-43BC-AA54-69049C858330}" type="slidenum">
              <a:rPr lang="de-DE" smtClean="0"/>
              <a:t>4</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3744572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Chronica Pro Book" panose="00000500000000000000" pitchFamily="50" charset="0"/>
              </a:rPr>
              <a:t>Die Piktogramme sind PowerPoint-Objekte und können in der Größe skaliert</a:t>
            </a:r>
            <a:r>
              <a:rPr lang="de-DE" baseline="0" dirty="0">
                <a:latin typeface="Chronica Pro Book" panose="00000500000000000000" pitchFamily="50" charset="0"/>
              </a:rPr>
              <a:t> und umgefärbt werden</a:t>
            </a:r>
            <a:r>
              <a:rPr lang="de-DE" dirty="0">
                <a:latin typeface="Chronica Pro Book" panose="00000500000000000000" pitchFamily="50" charset="0"/>
              </a:rPr>
              <a:t>.</a:t>
            </a:r>
          </a:p>
          <a:p>
            <a:r>
              <a:rPr lang="de-DE" dirty="0">
                <a:latin typeface="Chronica Pro Book" panose="00000500000000000000" pitchFamily="50" charset="0"/>
              </a:rPr>
              <a:t>Sie können</a:t>
            </a:r>
            <a:r>
              <a:rPr lang="de-DE" baseline="0" dirty="0">
                <a:latin typeface="Chronica Pro Book" panose="00000500000000000000" pitchFamily="50" charset="0"/>
              </a:rPr>
              <a:t> auf farbige Hintergründe positioniert werden</a:t>
            </a:r>
            <a:r>
              <a:rPr lang="de-DE" dirty="0"/>
              <a:t>, da transparent</a:t>
            </a:r>
            <a:r>
              <a:rPr lang="de-DE" baseline="0" dirty="0">
                <a:latin typeface="Chronica Pro Book" panose="00000500000000000000" pitchFamily="50" charset="0"/>
              </a:rPr>
              <a:t>.</a:t>
            </a:r>
            <a:endParaRPr lang="de-DE" dirty="0"/>
          </a:p>
          <a:p>
            <a:endParaRPr lang="de-DE" dirty="0"/>
          </a:p>
        </p:txBody>
      </p:sp>
      <p:sp>
        <p:nvSpPr>
          <p:cNvPr id="4" name="Foliennummernplatzhalter 3"/>
          <p:cNvSpPr>
            <a:spLocks noGrp="1"/>
          </p:cNvSpPr>
          <p:nvPr>
            <p:ph type="sldNum" sz="quarter" idx="10"/>
          </p:nvPr>
        </p:nvSpPr>
        <p:spPr/>
        <p:txBody>
          <a:bodyPr/>
          <a:lstStyle/>
          <a:p>
            <a:fld id="{0AE03EE6-A673-43BC-AA54-69049C858330}" type="slidenum">
              <a:rPr lang="de-DE" smtClean="0"/>
              <a:t>31</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1930707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Chronica Pro Book" panose="00000500000000000000" pitchFamily="50" charset="0"/>
              </a:rPr>
              <a:t>Die Piktogramme sind PowerPoint-Objekte und können in der Größe skaliert</a:t>
            </a:r>
            <a:r>
              <a:rPr lang="de-DE" baseline="0" dirty="0">
                <a:latin typeface="Chronica Pro Book" panose="00000500000000000000" pitchFamily="50" charset="0"/>
              </a:rPr>
              <a:t> und umgefärbt werden</a:t>
            </a:r>
            <a:r>
              <a:rPr lang="de-DE" dirty="0">
                <a:latin typeface="Chronica Pro Book" panose="00000500000000000000" pitchFamily="50" charset="0"/>
              </a:rPr>
              <a:t>.</a:t>
            </a:r>
          </a:p>
          <a:p>
            <a:r>
              <a:rPr lang="de-DE" dirty="0">
                <a:latin typeface="Chronica Pro Book" panose="00000500000000000000" pitchFamily="50" charset="0"/>
              </a:rPr>
              <a:t>Sie können</a:t>
            </a:r>
            <a:r>
              <a:rPr lang="de-DE" baseline="0" dirty="0">
                <a:latin typeface="Chronica Pro Book" panose="00000500000000000000" pitchFamily="50" charset="0"/>
              </a:rPr>
              <a:t> auf farbige Hintergründe positioniert werden</a:t>
            </a:r>
            <a:r>
              <a:rPr lang="de-DE" dirty="0"/>
              <a:t>, da transparent</a:t>
            </a:r>
            <a:r>
              <a:rPr lang="de-DE" baseline="0" dirty="0">
                <a:latin typeface="Chronica Pro Book" panose="00000500000000000000" pitchFamily="50" charset="0"/>
              </a:rPr>
              <a:t>.</a:t>
            </a:r>
            <a:endParaRPr lang="de-DE" dirty="0"/>
          </a:p>
          <a:p>
            <a:endParaRPr lang="de-DE" dirty="0"/>
          </a:p>
        </p:txBody>
      </p:sp>
      <p:sp>
        <p:nvSpPr>
          <p:cNvPr id="4" name="Foliennummernplatzhalter 3"/>
          <p:cNvSpPr>
            <a:spLocks noGrp="1"/>
          </p:cNvSpPr>
          <p:nvPr>
            <p:ph type="sldNum" sz="quarter" idx="10"/>
          </p:nvPr>
        </p:nvSpPr>
        <p:spPr/>
        <p:txBody>
          <a:bodyPr/>
          <a:lstStyle/>
          <a:p>
            <a:fld id="{0AE03EE6-A673-43BC-AA54-69049C858330}" type="slidenum">
              <a:rPr lang="de-DE" smtClean="0"/>
              <a:t>32</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1944532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findet</a:t>
            </a:r>
            <a:r>
              <a:rPr lang="de-DE" baseline="0" dirty="0"/>
              <a:t> ihr einige Beispiele für Kapitelzwischenfolien. Die Headline darf an beliebige Positionen verschoben werden, je nachdem wo es am Besten passt und am Besten wirkt. </a:t>
            </a:r>
          </a:p>
          <a:p>
            <a:endParaRPr lang="de-DE" baseline="0" dirty="0"/>
          </a:p>
          <a:p>
            <a:r>
              <a:rPr lang="de-DE" baseline="0" dirty="0"/>
              <a:t>Die Headline ist in </a:t>
            </a:r>
            <a:r>
              <a:rPr lang="de-DE" baseline="0" dirty="0" err="1"/>
              <a:t>Chronica</a:t>
            </a:r>
            <a:r>
              <a:rPr lang="de-DE" baseline="0" dirty="0"/>
              <a:t> Pro Black 40 Punkt.</a:t>
            </a:r>
            <a:endParaRPr lang="de-DE" dirty="0"/>
          </a:p>
        </p:txBody>
      </p:sp>
      <p:sp>
        <p:nvSpPr>
          <p:cNvPr id="4" name="Foliennummernplatzhalter 3"/>
          <p:cNvSpPr>
            <a:spLocks noGrp="1"/>
          </p:cNvSpPr>
          <p:nvPr>
            <p:ph type="sldNum" sz="quarter" idx="10"/>
          </p:nvPr>
        </p:nvSpPr>
        <p:spPr/>
        <p:txBody>
          <a:bodyPr/>
          <a:lstStyle/>
          <a:p>
            <a:fld id="{0AE03EE6-A673-43BC-AA54-69049C858330}" type="slidenum">
              <a:rPr lang="de-DE" smtClean="0"/>
              <a:t>35</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497633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0AE03EE6-A673-43BC-AA54-69049C858330}" type="slidenum">
              <a:rPr lang="de-DE" smtClean="0"/>
              <a:t>41</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3231576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7B257153-716C-924C-B78D-F1AE2306156F}" type="slidenum">
              <a:rPr lang="de-DE" smtClean="0"/>
              <a:pPr/>
              <a:t>44</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4073809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7B257153-716C-924C-B78D-F1AE2306156F}" type="slidenum">
              <a:rPr lang="de-DE" smtClean="0"/>
              <a:pPr/>
              <a:t>45</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429058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Folienlayout »Textfolie einspaltig«</a:t>
            </a:r>
          </a:p>
          <a:p>
            <a:endParaRPr lang="de-DE" dirty="0"/>
          </a:p>
          <a:p>
            <a:r>
              <a:rPr lang="de-DE" dirty="0"/>
              <a:t>Die Headline ist in </a:t>
            </a:r>
            <a:r>
              <a:rPr lang="de-DE" dirty="0" err="1"/>
              <a:t>Chronica</a:t>
            </a:r>
            <a:r>
              <a:rPr lang="de-DE" dirty="0"/>
              <a:t> Pro Black in encoway</a:t>
            </a:r>
            <a:r>
              <a:rPr lang="de-DE" baseline="0" dirty="0"/>
              <a:t> </a:t>
            </a:r>
            <a:r>
              <a:rPr lang="de-DE" dirty="0"/>
              <a:t>Blau und 32 Punkt.</a:t>
            </a:r>
          </a:p>
          <a:p>
            <a:r>
              <a:rPr lang="de-DE" dirty="0"/>
              <a:t>Die Unterzeile ist in </a:t>
            </a:r>
            <a:r>
              <a:rPr lang="de-DE" dirty="0" err="1"/>
              <a:t>Chronica</a:t>
            </a:r>
            <a:r>
              <a:rPr lang="de-DE" dirty="0"/>
              <a:t> Pro in encoway</a:t>
            </a:r>
            <a:r>
              <a:rPr lang="de-DE" baseline="0" dirty="0"/>
              <a:t> gelb</a:t>
            </a:r>
            <a:r>
              <a:rPr lang="de-DE" dirty="0"/>
              <a:t> und 20 Punkt gesetzt.</a:t>
            </a:r>
          </a:p>
          <a:p>
            <a:endParaRPr lang="de-DE" dirty="0"/>
          </a:p>
          <a:p>
            <a:r>
              <a:rPr lang="de-DE" dirty="0">
                <a:latin typeface="Chronica Pro Book" panose="00000500000000000000" pitchFamily="50" charset="0"/>
              </a:rPr>
              <a:t>Der Text baut sich im Textfeld von oben nach unten auf.</a:t>
            </a:r>
          </a:p>
          <a:p>
            <a:r>
              <a:rPr lang="de-DE" dirty="0">
                <a:latin typeface="Chronica Pro Book" panose="00000500000000000000" pitchFamily="50" charset="0"/>
              </a:rPr>
              <a:t>Der Satzspiegel des Textes wird mit dem Ende des Textfeld nach oben begrenzt und muss eingehalten werden.</a:t>
            </a:r>
          </a:p>
          <a:p>
            <a:endParaRPr lang="de-DE" dirty="0">
              <a:latin typeface="Chronica Pro Book" panose="00000500000000000000" pitchFamily="50" charset="0"/>
            </a:endParaRPr>
          </a:p>
          <a:p>
            <a:r>
              <a:rPr lang="de-DE" baseline="0" dirty="0"/>
              <a:t>Aufzählungen </a:t>
            </a:r>
            <a:r>
              <a:rPr lang="de-DE" dirty="0"/>
              <a:t>werden</a:t>
            </a:r>
            <a:r>
              <a:rPr lang="de-DE" baseline="0" dirty="0"/>
              <a:t> </a:t>
            </a:r>
            <a:r>
              <a:rPr lang="de-DE" dirty="0"/>
              <a:t>über das Werkzeug »Einzug vergrößern« bzw. »Listenebene</a:t>
            </a:r>
            <a:r>
              <a:rPr lang="de-DE" baseline="0" dirty="0"/>
              <a:t> vergrößern«</a:t>
            </a:r>
            <a:r>
              <a:rPr lang="de-DE" dirty="0"/>
              <a:t> im Menü »Start« erzeugt. </a:t>
            </a:r>
          </a:p>
          <a:p>
            <a:r>
              <a:rPr lang="de-DE" dirty="0"/>
              <a:t>Die</a:t>
            </a:r>
            <a:r>
              <a:rPr lang="de-DE" baseline="0" dirty="0"/>
              <a:t> beiden Werkzeugsymbole dafür im Menü sind der »Pfeil mit Text nach links« bzw. »Pfeil mit Text nach rechts«. </a:t>
            </a:r>
          </a:p>
          <a:p>
            <a:endParaRPr lang="de-DE" dirty="0"/>
          </a:p>
          <a:p>
            <a:r>
              <a:rPr lang="de-DE" dirty="0"/>
              <a:t>Es werden</a:t>
            </a:r>
            <a:r>
              <a:rPr lang="de-DE" baseline="0" dirty="0"/>
              <a:t> immer runde Aufzählungspunkte in unserer Akzentfarbe gelb benutzt.</a:t>
            </a:r>
            <a:endParaRPr lang="de-DE" dirty="0"/>
          </a:p>
          <a:p>
            <a:endParaRPr lang="de-DE" dirty="0"/>
          </a:p>
        </p:txBody>
      </p:sp>
      <p:sp>
        <p:nvSpPr>
          <p:cNvPr id="4" name="Foliennummernplatzhalter 3"/>
          <p:cNvSpPr>
            <a:spLocks noGrp="1"/>
          </p:cNvSpPr>
          <p:nvPr>
            <p:ph type="sldNum" sz="quarter" idx="10"/>
          </p:nvPr>
        </p:nvSpPr>
        <p:spPr/>
        <p:txBody>
          <a:bodyPr/>
          <a:lstStyle/>
          <a:p>
            <a:fld id="{0AE03EE6-A673-43BC-AA54-69049C858330}" type="slidenum">
              <a:rPr lang="de-DE" smtClean="0"/>
              <a:t>5</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4254693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Folienlayout »Textfolie zweispaltig«</a:t>
            </a:r>
          </a:p>
          <a:p>
            <a:endParaRPr lang="de-DE" dirty="0"/>
          </a:p>
          <a:p>
            <a:r>
              <a:rPr lang="de-DE" dirty="0"/>
              <a:t>Die Headline ist in </a:t>
            </a:r>
            <a:r>
              <a:rPr lang="de-DE" dirty="0" err="1"/>
              <a:t>Chronica</a:t>
            </a:r>
            <a:r>
              <a:rPr lang="de-DE" dirty="0"/>
              <a:t> Pro Black in encoway</a:t>
            </a:r>
            <a:r>
              <a:rPr lang="de-DE" baseline="0" dirty="0"/>
              <a:t> </a:t>
            </a:r>
            <a:r>
              <a:rPr lang="de-DE" dirty="0"/>
              <a:t>Blau und 32 Punkt.</a:t>
            </a:r>
          </a:p>
          <a:p>
            <a:r>
              <a:rPr lang="de-DE" dirty="0"/>
              <a:t>Die Unterzeile ist in </a:t>
            </a:r>
            <a:r>
              <a:rPr lang="de-DE" dirty="0" err="1"/>
              <a:t>Chronica</a:t>
            </a:r>
            <a:r>
              <a:rPr lang="de-DE" dirty="0"/>
              <a:t> Pro in encoway</a:t>
            </a:r>
            <a:r>
              <a:rPr lang="de-DE" baseline="0" dirty="0"/>
              <a:t> gelb</a:t>
            </a:r>
            <a:r>
              <a:rPr lang="de-DE" dirty="0"/>
              <a:t> und 20 Punkt gesetzt.</a:t>
            </a:r>
          </a:p>
          <a:p>
            <a:r>
              <a:rPr lang="de-DE" dirty="0"/>
              <a:t>Zwischenüberschriften in </a:t>
            </a:r>
            <a:r>
              <a:rPr lang="de-DE" dirty="0" err="1"/>
              <a:t>Chronica</a:t>
            </a:r>
            <a:r>
              <a:rPr lang="de-DE" dirty="0"/>
              <a:t> Pro Black 20 Punkt.</a:t>
            </a:r>
          </a:p>
          <a:p>
            <a:endParaRPr lang="de-DE" dirty="0"/>
          </a:p>
          <a:p>
            <a:r>
              <a:rPr lang="de-DE" dirty="0">
                <a:latin typeface="Chronica Pro Book" panose="00000500000000000000" pitchFamily="50" charset="0"/>
              </a:rPr>
              <a:t>Der Text baut sich im Textfeld von oben nach unten auf.</a:t>
            </a:r>
          </a:p>
          <a:p>
            <a:r>
              <a:rPr lang="de-DE" dirty="0">
                <a:latin typeface="Chronica Pro Book" panose="00000500000000000000" pitchFamily="50" charset="0"/>
              </a:rPr>
              <a:t>Der Satzspiegel des Textes wird mit dem Ende des Textfeld nach oben begrenzt und muss eingehalten werden.</a:t>
            </a:r>
          </a:p>
          <a:p>
            <a:endParaRPr lang="de-DE" dirty="0">
              <a:latin typeface="Chronica Pro Book" panose="00000500000000000000" pitchFamily="50" charset="0"/>
            </a:endParaRPr>
          </a:p>
          <a:p>
            <a:r>
              <a:rPr lang="de-DE" baseline="0" dirty="0"/>
              <a:t>Aufzählungen </a:t>
            </a:r>
            <a:r>
              <a:rPr lang="de-DE" dirty="0"/>
              <a:t>werden</a:t>
            </a:r>
            <a:r>
              <a:rPr lang="de-DE" baseline="0" dirty="0"/>
              <a:t> </a:t>
            </a:r>
            <a:r>
              <a:rPr lang="de-DE" dirty="0"/>
              <a:t>über das Werkzeug »Einzug vergrößern« bzw. »Listenebene</a:t>
            </a:r>
            <a:r>
              <a:rPr lang="de-DE" baseline="0" dirty="0"/>
              <a:t> vergrößern«</a:t>
            </a:r>
            <a:r>
              <a:rPr lang="de-DE" dirty="0"/>
              <a:t> im Menü »Start« erzeugt. </a:t>
            </a:r>
          </a:p>
          <a:p>
            <a:r>
              <a:rPr lang="de-DE" dirty="0"/>
              <a:t>Die</a:t>
            </a:r>
            <a:r>
              <a:rPr lang="de-DE" baseline="0" dirty="0"/>
              <a:t> beiden Werkzeugsymbole dafür im Menü sind der »Pfeil mit Text nach links« bzw. »Pfeil mit Text nach rechts«. </a:t>
            </a:r>
          </a:p>
          <a:p>
            <a:endParaRPr lang="de-DE" dirty="0"/>
          </a:p>
          <a:p>
            <a:r>
              <a:rPr lang="de-DE" dirty="0"/>
              <a:t>Es werden</a:t>
            </a:r>
            <a:r>
              <a:rPr lang="de-DE" baseline="0" dirty="0"/>
              <a:t> immer runde Aufzählungspunkte in unserer Akzentfarbe gelb benutzt.</a:t>
            </a:r>
            <a:endParaRPr lang="de-DE" dirty="0"/>
          </a:p>
          <a:p>
            <a:endParaRPr lang="de-DE" dirty="0"/>
          </a:p>
        </p:txBody>
      </p:sp>
      <p:sp>
        <p:nvSpPr>
          <p:cNvPr id="4" name="Foliennummernplatzhalter 3"/>
          <p:cNvSpPr>
            <a:spLocks noGrp="1"/>
          </p:cNvSpPr>
          <p:nvPr>
            <p:ph type="sldNum" sz="quarter" idx="10"/>
          </p:nvPr>
        </p:nvSpPr>
        <p:spPr/>
        <p:txBody>
          <a:bodyPr/>
          <a:lstStyle/>
          <a:p>
            <a:fld id="{0AE03EE6-A673-43BC-AA54-69049C858330}" type="slidenum">
              <a:rPr lang="de-DE" smtClean="0"/>
              <a:t>6</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3013567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Folienlayout »Zitate«</a:t>
            </a:r>
          </a:p>
          <a:p>
            <a:endParaRPr lang="de-DE" dirty="0"/>
          </a:p>
          <a:p>
            <a:r>
              <a:rPr lang="de-DE" dirty="0"/>
              <a:t>Die Headline ist in </a:t>
            </a:r>
            <a:r>
              <a:rPr lang="de-DE" dirty="0" err="1"/>
              <a:t>Chronica</a:t>
            </a:r>
            <a:r>
              <a:rPr lang="de-DE" dirty="0"/>
              <a:t> Pro Black in 32 Punkt.</a:t>
            </a:r>
          </a:p>
          <a:p>
            <a:r>
              <a:rPr lang="de-DE" dirty="0"/>
              <a:t>Das Zitat ist in </a:t>
            </a:r>
            <a:r>
              <a:rPr lang="de-DE" dirty="0" err="1"/>
              <a:t>Chronica</a:t>
            </a:r>
            <a:r>
              <a:rPr lang="de-DE" baseline="0" dirty="0"/>
              <a:t> Pro ist hier in 36 Punkt und je nach Länge des Zitates größer oder kleiner. (Nicht kleiner als 20 Punkt)</a:t>
            </a:r>
            <a:endParaRPr lang="de-DE" dirty="0"/>
          </a:p>
          <a:p>
            <a:endParaRPr lang="de-DE" dirty="0"/>
          </a:p>
          <a:p>
            <a:r>
              <a:rPr lang="de-DE" dirty="0">
                <a:latin typeface="Chronica Pro Book" panose="00000500000000000000" pitchFamily="50" charset="0"/>
              </a:rPr>
              <a:t>Der Text baut sich im Textfeld von oben nach unten auf.</a:t>
            </a:r>
          </a:p>
          <a:p>
            <a:r>
              <a:rPr lang="de-DE" dirty="0">
                <a:latin typeface="Chronica Pro Book" panose="00000500000000000000" pitchFamily="50" charset="0"/>
              </a:rPr>
              <a:t>Der Satzspiegel des Textes wird mit dem Ende des Textfeld nach oben begrenzt und muss eingehalten werden.</a:t>
            </a:r>
          </a:p>
          <a:p>
            <a:endParaRPr lang="de-DE" dirty="0">
              <a:latin typeface="Chronica Pro Book" panose="00000500000000000000" pitchFamily="50" charset="0"/>
            </a:endParaRPr>
          </a:p>
          <a:p>
            <a:endParaRPr lang="de-DE" dirty="0"/>
          </a:p>
        </p:txBody>
      </p:sp>
      <p:sp>
        <p:nvSpPr>
          <p:cNvPr id="4" name="Foliennummernplatzhalter 3"/>
          <p:cNvSpPr>
            <a:spLocks noGrp="1"/>
          </p:cNvSpPr>
          <p:nvPr>
            <p:ph type="sldNum" sz="quarter" idx="10"/>
          </p:nvPr>
        </p:nvSpPr>
        <p:spPr/>
        <p:txBody>
          <a:bodyPr/>
          <a:lstStyle/>
          <a:p>
            <a:fld id="{0AE03EE6-A673-43BC-AA54-69049C858330}" type="slidenum">
              <a:rPr lang="de-DE" smtClean="0"/>
              <a:t>7</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681103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Folienlayout »Hervorhebungen«</a:t>
            </a:r>
          </a:p>
          <a:p>
            <a:endParaRPr lang="de-DE" dirty="0"/>
          </a:p>
          <a:p>
            <a:r>
              <a:rPr lang="de-DE" dirty="0"/>
              <a:t>Die</a:t>
            </a:r>
            <a:r>
              <a:rPr lang="de-DE" baseline="0" dirty="0"/>
              <a:t> Folie ist dazu da um bestimmte Themen/Sätze/Wörter hervorzuheben.</a:t>
            </a:r>
            <a:endParaRPr lang="de-DE" dirty="0"/>
          </a:p>
          <a:p>
            <a:endParaRPr lang="de-DE" dirty="0"/>
          </a:p>
          <a:p>
            <a:r>
              <a:rPr lang="de-DE" dirty="0"/>
              <a:t>Die Headline ist in </a:t>
            </a:r>
            <a:r>
              <a:rPr lang="de-DE" dirty="0" err="1"/>
              <a:t>Chronica</a:t>
            </a:r>
            <a:r>
              <a:rPr lang="de-DE" dirty="0"/>
              <a:t> Pro Black in 32 Punkt.</a:t>
            </a:r>
          </a:p>
          <a:p>
            <a:endParaRPr lang="de-DE" dirty="0"/>
          </a:p>
          <a:p>
            <a:r>
              <a:rPr lang="de-DE" dirty="0">
                <a:latin typeface="Chronica Pro Book" panose="00000500000000000000" pitchFamily="50" charset="0"/>
              </a:rPr>
              <a:t>Der Text baut sich im Textfeld von oben nach unten auf.</a:t>
            </a:r>
          </a:p>
          <a:p>
            <a:r>
              <a:rPr lang="de-DE" dirty="0">
                <a:latin typeface="Chronica Pro Book" panose="00000500000000000000" pitchFamily="50" charset="0"/>
              </a:rPr>
              <a:t>Der Satzspiegel des Textes wird mit dem Ende des Textfeld nach oben begrenzt und muss eingehalten werden.</a:t>
            </a:r>
          </a:p>
          <a:p>
            <a:endParaRPr lang="de-DE" dirty="0"/>
          </a:p>
        </p:txBody>
      </p:sp>
      <p:sp>
        <p:nvSpPr>
          <p:cNvPr id="4" name="Foliennummernplatzhalter 3"/>
          <p:cNvSpPr>
            <a:spLocks noGrp="1"/>
          </p:cNvSpPr>
          <p:nvPr>
            <p:ph type="sldNum" sz="quarter" idx="10"/>
          </p:nvPr>
        </p:nvSpPr>
        <p:spPr/>
        <p:txBody>
          <a:bodyPr/>
          <a:lstStyle/>
          <a:p>
            <a:fld id="{0AE03EE6-A673-43BC-AA54-69049C858330}" type="slidenum">
              <a:rPr lang="de-DE" smtClean="0"/>
              <a:t>8</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4246391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defTabSz="482933">
              <a:defRPr/>
            </a:pPr>
            <a:fld id="{7B257153-716C-924C-B78D-F1AE2306156F}" type="slidenum">
              <a:rPr lang="de-DE">
                <a:solidFill>
                  <a:prstClr val="black"/>
                </a:solidFill>
                <a:latin typeface="Arial" panose="020B0604020202020204" pitchFamily="34" charset="0"/>
                <a:cs typeface="Arial" panose="020B0604020202020204" pitchFamily="34" charset="0"/>
              </a:rPr>
              <a:pPr defTabSz="482933">
                <a:defRPr/>
              </a:pPr>
              <a:t>9</a:t>
            </a:fld>
            <a:endParaRPr lang="de-DE">
              <a:solidFill>
                <a:prstClr val="black"/>
              </a:solidFill>
              <a:latin typeface="Arial" panose="020B0604020202020204" pitchFamily="34" charset="0"/>
              <a:cs typeface="Arial" panose="020B0604020202020204" pitchFamily="34" charset="0"/>
            </a:endParaRPr>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586014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Bild einfügen:</a:t>
            </a:r>
          </a:p>
          <a:p>
            <a:r>
              <a:rPr lang="de-DE" dirty="0"/>
              <a:t>- Schablone (über dem weißem Kreis) zur Seite schieben</a:t>
            </a:r>
          </a:p>
          <a:p>
            <a:r>
              <a:rPr lang="de-DE" dirty="0"/>
              <a:t>- Bild einfügen</a:t>
            </a:r>
          </a:p>
          <a:p>
            <a:r>
              <a:rPr lang="de-DE" dirty="0"/>
              <a:t>- Schablone zurück schieben</a:t>
            </a:r>
          </a:p>
        </p:txBody>
      </p:sp>
      <p:sp>
        <p:nvSpPr>
          <p:cNvPr id="4" name="Foliennummernplatzhalter 3"/>
          <p:cNvSpPr>
            <a:spLocks noGrp="1"/>
          </p:cNvSpPr>
          <p:nvPr>
            <p:ph type="sldNum" sz="quarter" idx="10"/>
          </p:nvPr>
        </p:nvSpPr>
        <p:spPr/>
        <p:txBody>
          <a:bodyPr/>
          <a:lstStyle/>
          <a:p>
            <a:fld id="{0AE03EE6-A673-43BC-AA54-69049C858330}" type="slidenum">
              <a:rPr lang="de-DE" smtClean="0"/>
              <a:t>10</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4059283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Abschnitt</a:t>
            </a:r>
            <a:r>
              <a:rPr lang="de-DE" baseline="0" dirty="0"/>
              <a:t> hier drunter findet ihr alle weitere Referenzen in Branchen aufgeteilt.</a:t>
            </a:r>
            <a:endParaRPr lang="de-DE" dirty="0"/>
          </a:p>
        </p:txBody>
      </p:sp>
      <p:sp>
        <p:nvSpPr>
          <p:cNvPr id="4" name="Foliennummernplatzhalter 3"/>
          <p:cNvSpPr>
            <a:spLocks noGrp="1"/>
          </p:cNvSpPr>
          <p:nvPr>
            <p:ph type="sldNum" sz="quarter" idx="10"/>
          </p:nvPr>
        </p:nvSpPr>
        <p:spPr/>
        <p:txBody>
          <a:bodyPr/>
          <a:lstStyle/>
          <a:p>
            <a:fld id="{0AE03EE6-A673-43BC-AA54-69049C858330}" type="slidenum">
              <a:rPr lang="de-DE" smtClean="0"/>
              <a:t>11</a:t>
            </a:fld>
            <a:endParaRPr lang="de-DE"/>
          </a:p>
        </p:txBody>
      </p:sp>
      <p:sp>
        <p:nvSpPr>
          <p:cNvPr id="5" name="Fußzeilenplatzhalter 4"/>
          <p:cNvSpPr>
            <a:spLocks noGrp="1"/>
          </p:cNvSpPr>
          <p:nvPr>
            <p:ph type="ftr" sz="quarter" idx="11"/>
          </p:nvPr>
        </p:nvSpPr>
        <p:spPr/>
        <p:txBody>
          <a:bodyPr/>
          <a:lstStyle/>
          <a:p>
            <a:endParaRPr lang="de-DE"/>
          </a:p>
        </p:txBody>
      </p:sp>
    </p:spTree>
    <p:extLst>
      <p:ext uri="{BB962C8B-B14F-4D97-AF65-F5344CB8AC3E}">
        <p14:creationId xmlns:p14="http://schemas.microsoft.com/office/powerpoint/2010/main" val="394095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6.gi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 Id="rId4" Type="http://schemas.openxmlformats.org/officeDocument/2006/relationships/image" Target="../media/image6.gi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 Id="rId4" Type="http://schemas.openxmlformats.org/officeDocument/2006/relationships/image" Target="../media/image6.gi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png"/><Relationship Id="rId4" Type="http://schemas.openxmlformats.org/officeDocument/2006/relationships/image" Target="../media/image6.g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 Id="rId4" Type="http://schemas.openxmlformats.org/officeDocument/2006/relationships/image" Target="../media/image2.g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6.g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g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7" name="Rechteck 6"/>
          <p:cNvSpPr>
            <a:spLocks noChangeAspect="1"/>
          </p:cNvSpPr>
          <p:nvPr userDrawn="1"/>
        </p:nvSpPr>
        <p:spPr>
          <a:xfrm>
            <a:off x="0" y="0"/>
            <a:ext cx="12192000" cy="6856219"/>
          </a:xfrm>
          <a:prstGeom prst="rect">
            <a:avLst/>
          </a:prstGeom>
          <a:gradFill flip="none" rotWithShape="1">
            <a:gsLst>
              <a:gs pos="34000">
                <a:srgbClr val="034877"/>
              </a:gs>
              <a:gs pos="97000">
                <a:srgbClr val="1B9EF7"/>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a:p>
        </p:txBody>
      </p:sp>
      <p:pic>
        <p:nvPicPr>
          <p:cNvPr id="11" name="Grafik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5400000">
            <a:off x="-9525" y="5265023"/>
            <a:ext cx="1591196" cy="1591196"/>
          </a:xfrm>
          <a:prstGeom prst="rect">
            <a:avLst/>
          </a:prstGeom>
        </p:spPr>
      </p:pic>
      <p:sp>
        <p:nvSpPr>
          <p:cNvPr id="2" name="Titel 1"/>
          <p:cNvSpPr>
            <a:spLocks noGrp="1"/>
          </p:cNvSpPr>
          <p:nvPr>
            <p:ph type="title" hasCustomPrompt="1"/>
          </p:nvPr>
        </p:nvSpPr>
        <p:spPr>
          <a:xfrm>
            <a:off x="345592" y="2909093"/>
            <a:ext cx="10515600" cy="518127"/>
          </a:xfrm>
          <a:prstGeom prst="rect">
            <a:avLst/>
          </a:prstGeom>
        </p:spPr>
        <p:txBody>
          <a:bodyPr>
            <a:noAutofit/>
          </a:bodyPr>
          <a:lstStyle>
            <a:lvl1pPr>
              <a:defRPr sz="4000">
                <a:solidFill>
                  <a:schemeClr val="bg1"/>
                </a:solidFill>
                <a:latin typeface="Chronica Pro Black" panose="020B0503050000000003" pitchFamily="34" charset="0"/>
              </a:defRPr>
            </a:lvl1pPr>
          </a:lstStyle>
          <a:p>
            <a:r>
              <a:rPr lang="de-DE" dirty="0"/>
              <a:t>Präsentation Titel</a:t>
            </a:r>
          </a:p>
        </p:txBody>
      </p:sp>
      <p:sp>
        <p:nvSpPr>
          <p:cNvPr id="5" name="Textplatzhalter 4"/>
          <p:cNvSpPr>
            <a:spLocks noGrp="1"/>
          </p:cNvSpPr>
          <p:nvPr>
            <p:ph type="body" sz="quarter" idx="10" hasCustomPrompt="1"/>
          </p:nvPr>
        </p:nvSpPr>
        <p:spPr>
          <a:xfrm>
            <a:off x="345597" y="3558155"/>
            <a:ext cx="6887633" cy="377548"/>
          </a:xfrm>
        </p:spPr>
        <p:txBody>
          <a:bodyPr>
            <a:noAutofit/>
          </a:bodyPr>
          <a:lstStyle>
            <a:lvl1pPr marL="0" indent="0">
              <a:buNone/>
              <a:defRPr sz="2400" baseline="0">
                <a:solidFill>
                  <a:schemeClr val="accent1"/>
                </a:solidFill>
                <a:latin typeface="+mj-lt"/>
              </a:defRPr>
            </a:lvl1pPr>
          </a:lstStyle>
          <a:p>
            <a:pPr lvl="0"/>
            <a:r>
              <a:rPr lang="de-DE" dirty="0"/>
              <a:t>Name </a:t>
            </a:r>
            <a:r>
              <a:rPr lang="de-DE" sz="2400" b="0" dirty="0">
                <a:solidFill>
                  <a:srgbClr val="F0B224"/>
                </a:solidFill>
                <a:latin typeface="Chronica Pro" panose="020B0503050000000003" pitchFamily="34" charset="0"/>
              </a:rPr>
              <a:t>| Datum</a:t>
            </a:r>
            <a:endParaRPr lang="de-DE" dirty="0"/>
          </a:p>
        </p:txBody>
      </p:sp>
      <p:pic>
        <p:nvPicPr>
          <p:cNvPr id="3" name="Grafik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63966" y="657225"/>
            <a:ext cx="3956042" cy="1215057"/>
          </a:xfrm>
          <a:prstGeom prst="rect">
            <a:avLst/>
          </a:prstGeom>
        </p:spPr>
      </p:pic>
      <p:sp>
        <p:nvSpPr>
          <p:cNvPr id="4" name="Fußzeilenplatzhalter 3"/>
          <p:cNvSpPr>
            <a:spLocks noGrp="1"/>
          </p:cNvSpPr>
          <p:nvPr>
            <p:ph type="ftr" sz="quarter" idx="11"/>
          </p:nvPr>
        </p:nvSpPr>
        <p:spPr/>
        <p:txBody>
          <a:bodyPr/>
          <a:lstStyle/>
          <a:p>
            <a:r>
              <a:rPr lang="de-DE" dirty="0"/>
              <a:t>encoway PowerPoint Vorlage </a:t>
            </a:r>
          </a:p>
        </p:txBody>
      </p:sp>
      <p:sp>
        <p:nvSpPr>
          <p:cNvPr id="6" name="Foliennummernplatzhalter 5"/>
          <p:cNvSpPr>
            <a:spLocks noGrp="1"/>
          </p:cNvSpPr>
          <p:nvPr>
            <p:ph type="sldNum" sz="quarter" idx="12"/>
          </p:nvPr>
        </p:nvSpPr>
        <p:spPr/>
        <p:txBody>
          <a:bodyPr/>
          <a:lstStyle/>
          <a:p>
            <a:fld id="{5D660186-B466-462D-A2F2-AF451F248765}" type="slidenum">
              <a:rPr lang="de-DE" smtClean="0"/>
              <a:t>‹Nr.›</a:t>
            </a:fld>
            <a:endParaRPr lang="de-DE"/>
          </a:p>
        </p:txBody>
      </p:sp>
    </p:spTree>
    <p:extLst>
      <p:ext uri="{BB962C8B-B14F-4D97-AF65-F5344CB8AC3E}">
        <p14:creationId xmlns:p14="http://schemas.microsoft.com/office/powerpoint/2010/main" val="1173571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lie mit Text zweispaltig">
    <p:spTree>
      <p:nvGrpSpPr>
        <p:cNvPr id="1" name=""/>
        <p:cNvGrpSpPr/>
        <p:nvPr/>
      </p:nvGrpSpPr>
      <p:grpSpPr>
        <a:xfrm>
          <a:off x="0" y="0"/>
          <a:ext cx="0" cy="0"/>
          <a:chOff x="0" y="0"/>
          <a:chExt cx="0" cy="0"/>
        </a:xfrm>
      </p:grpSpPr>
      <p:sp>
        <p:nvSpPr>
          <p:cNvPr id="10" name="Textplatzhalter 2"/>
          <p:cNvSpPr>
            <a:spLocks noGrp="1"/>
          </p:cNvSpPr>
          <p:nvPr>
            <p:ph type="body" sz="quarter" idx="11"/>
          </p:nvPr>
        </p:nvSpPr>
        <p:spPr>
          <a:xfrm>
            <a:off x="334963" y="1665288"/>
            <a:ext cx="5761037" cy="4427537"/>
          </a:xfrm>
        </p:spPr>
        <p:txBody>
          <a:bodyPr/>
          <a:lstStyle>
            <a:lvl1pPr marL="360000" indent="-360000">
              <a:defRPr sz="2000">
                <a:latin typeface="+mj-lt"/>
              </a:defRPr>
            </a:lvl1pPr>
            <a:lvl2pPr>
              <a:defRPr sz="1800">
                <a:latin typeface="+mj-lt"/>
              </a:defRPr>
            </a:lvl2pPr>
            <a:lvl3pPr>
              <a:defRPr sz="1600">
                <a:latin typeface="+mj-lt"/>
              </a:defRPr>
            </a:lvl3pPr>
            <a:lvl4pPr>
              <a:defRPr sz="1400">
                <a:latin typeface="+mj-lt"/>
              </a:defRPr>
            </a:lvl4pPr>
            <a:lvl5pPr marL="2535456" indent="0">
              <a:buNone/>
              <a:defRPr sz="1467">
                <a:latin typeface="+mj-lt"/>
              </a:defRPr>
            </a:lvl5pPr>
          </a:lstStyle>
          <a:p>
            <a:pPr lvl="0"/>
            <a:r>
              <a:rPr lang="de-DE"/>
              <a:t>Formatvorlagen des Textmasters bearbeiten</a:t>
            </a:r>
          </a:p>
          <a:p>
            <a:pPr lvl="1"/>
            <a:r>
              <a:rPr lang="de-DE"/>
              <a:t>Zweite Ebene</a:t>
            </a:r>
          </a:p>
          <a:p>
            <a:pPr lvl="2"/>
            <a:r>
              <a:rPr lang="de-DE"/>
              <a:t>Dritte Ebene</a:t>
            </a:r>
          </a:p>
          <a:p>
            <a:pPr lvl="3"/>
            <a:r>
              <a:rPr lang="de-DE"/>
              <a:t>Vierte Ebene</a:t>
            </a:r>
          </a:p>
        </p:txBody>
      </p:sp>
      <p:sp>
        <p:nvSpPr>
          <p:cNvPr id="12" name="Textplatzhalter 2"/>
          <p:cNvSpPr>
            <a:spLocks noGrp="1"/>
          </p:cNvSpPr>
          <p:nvPr>
            <p:ph type="body" sz="quarter" idx="12"/>
          </p:nvPr>
        </p:nvSpPr>
        <p:spPr>
          <a:xfrm>
            <a:off x="6096000" y="1665289"/>
            <a:ext cx="5761038" cy="4424712"/>
          </a:xfrm>
        </p:spPr>
        <p:txBody>
          <a:bodyPr/>
          <a:lstStyle>
            <a:lvl1pPr>
              <a:defRPr sz="2000">
                <a:latin typeface="+mj-lt"/>
              </a:defRPr>
            </a:lvl1pPr>
            <a:lvl2pPr>
              <a:defRPr sz="1800">
                <a:latin typeface="+mj-lt"/>
              </a:defRPr>
            </a:lvl2pPr>
            <a:lvl3pPr>
              <a:defRPr sz="1600">
                <a:latin typeface="+mj-lt"/>
              </a:defRPr>
            </a:lvl3pPr>
            <a:lvl4pPr>
              <a:defRPr sz="1400">
                <a:latin typeface="+mj-lt"/>
              </a:defRPr>
            </a:lvl4pPr>
            <a:lvl5pPr>
              <a:defRPr sz="1467">
                <a:latin typeface="+mj-lt"/>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5" name="Title Placeholder 1"/>
          <p:cNvSpPr>
            <a:spLocks noGrp="1"/>
          </p:cNvSpPr>
          <p:nvPr>
            <p:ph type="title" hasCustomPrompt="1"/>
          </p:nvPr>
        </p:nvSpPr>
        <p:spPr>
          <a:xfrm>
            <a:off x="343994" y="348401"/>
            <a:ext cx="9807388" cy="428579"/>
          </a:xfrm>
          <a:prstGeom prst="rect">
            <a:avLst/>
          </a:prstGeom>
        </p:spPr>
        <p:txBody>
          <a:bodyPr vert="horz" lIns="91440" tIns="45720" rIns="91440" bIns="45720" rtlCol="0" anchor="ctr">
            <a:normAutofit/>
          </a:bodyPr>
          <a:lstStyle>
            <a:lvl1pPr>
              <a:defRPr/>
            </a:lvl1pPr>
          </a:lstStyle>
          <a:p>
            <a:r>
              <a:rPr lang="de-DE" dirty="0"/>
              <a:t>Titel bearbeiten</a:t>
            </a:r>
            <a:endParaRPr lang="en-US" dirty="0"/>
          </a:p>
        </p:txBody>
      </p:sp>
      <p:sp>
        <p:nvSpPr>
          <p:cNvPr id="16" name="Textplatzhalter 5"/>
          <p:cNvSpPr>
            <a:spLocks noGrp="1"/>
          </p:cNvSpPr>
          <p:nvPr>
            <p:ph type="body" sz="quarter" idx="36" hasCustomPrompt="1"/>
          </p:nvPr>
        </p:nvSpPr>
        <p:spPr>
          <a:xfrm>
            <a:off x="343994" y="784182"/>
            <a:ext cx="9807388" cy="442913"/>
          </a:xfrm>
        </p:spPr>
        <p:txBody>
          <a:bodyPr>
            <a:normAutofit/>
          </a:bodyPr>
          <a:lstStyle>
            <a:lvl1pPr marL="0" indent="0">
              <a:buFontTx/>
              <a:buNone/>
              <a:defRPr sz="2200">
                <a:solidFill>
                  <a:schemeClr val="accent1"/>
                </a:solidFill>
              </a:defRPr>
            </a:lvl1pPr>
          </a:lstStyle>
          <a:p>
            <a:pPr lvl="0"/>
            <a:r>
              <a:rPr lang="de-DE" dirty="0"/>
              <a:t>Subheadline bearbeiten</a:t>
            </a:r>
          </a:p>
        </p:txBody>
      </p:sp>
      <p:sp>
        <p:nvSpPr>
          <p:cNvPr id="2" name="Fußzeilenplatzhalter 1"/>
          <p:cNvSpPr>
            <a:spLocks noGrp="1"/>
          </p:cNvSpPr>
          <p:nvPr>
            <p:ph type="ftr" sz="quarter" idx="37"/>
          </p:nvPr>
        </p:nvSpPr>
        <p:spPr/>
        <p:txBody>
          <a:bodyPr/>
          <a:lstStyle/>
          <a:p>
            <a:r>
              <a:rPr lang="de-DE"/>
              <a:t>encoway PowerPoint Vorlage </a:t>
            </a:r>
          </a:p>
        </p:txBody>
      </p:sp>
      <p:sp>
        <p:nvSpPr>
          <p:cNvPr id="4" name="Foliennummernplatzhalter 3"/>
          <p:cNvSpPr>
            <a:spLocks noGrp="1"/>
          </p:cNvSpPr>
          <p:nvPr>
            <p:ph type="sldNum" sz="quarter" idx="38"/>
          </p:nvPr>
        </p:nvSpPr>
        <p:spPr/>
        <p:txBody>
          <a:bodyPr/>
          <a:lstStyle/>
          <a:p>
            <a:fld id="{5D660186-B466-462D-A2F2-AF451F248765}" type="slidenum">
              <a:rPr lang="de-DE" smtClean="0"/>
              <a:t>‹Nr.›</a:t>
            </a:fld>
            <a:endParaRPr lang="de-DE"/>
          </a:p>
        </p:txBody>
      </p:sp>
    </p:spTree>
    <p:extLst>
      <p:ext uri="{BB962C8B-B14F-4D97-AF65-F5344CB8AC3E}">
        <p14:creationId xmlns:p14="http://schemas.microsoft.com/office/powerpoint/2010/main" val="449235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ockup Smarphone">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84584" y="1384755"/>
            <a:ext cx="6628794" cy="4971595"/>
          </a:xfrm>
          <a:prstGeom prst="rect">
            <a:avLst/>
          </a:prstGeom>
        </p:spPr>
      </p:pic>
      <p:sp>
        <p:nvSpPr>
          <p:cNvPr id="15" name="Title Placeholder 1"/>
          <p:cNvSpPr>
            <a:spLocks noGrp="1"/>
          </p:cNvSpPr>
          <p:nvPr>
            <p:ph type="title" hasCustomPrompt="1"/>
          </p:nvPr>
        </p:nvSpPr>
        <p:spPr>
          <a:xfrm>
            <a:off x="337094" y="348401"/>
            <a:ext cx="9807388" cy="428579"/>
          </a:xfrm>
          <a:prstGeom prst="rect">
            <a:avLst/>
          </a:prstGeom>
        </p:spPr>
        <p:txBody>
          <a:bodyPr vert="horz" lIns="91440" tIns="45720" rIns="91440" bIns="45720" rtlCol="0" anchor="ctr">
            <a:normAutofit/>
          </a:bodyPr>
          <a:lstStyle>
            <a:lvl1pPr>
              <a:defRPr/>
            </a:lvl1pPr>
          </a:lstStyle>
          <a:p>
            <a:r>
              <a:rPr lang="de-DE" dirty="0"/>
              <a:t>Titel bearbeiten</a:t>
            </a:r>
            <a:endParaRPr lang="en-US" dirty="0"/>
          </a:p>
        </p:txBody>
      </p:sp>
      <p:sp>
        <p:nvSpPr>
          <p:cNvPr id="18" name="Textplatzhalter 5"/>
          <p:cNvSpPr>
            <a:spLocks noGrp="1"/>
          </p:cNvSpPr>
          <p:nvPr>
            <p:ph type="body" sz="quarter" idx="36" hasCustomPrompt="1"/>
          </p:nvPr>
        </p:nvSpPr>
        <p:spPr>
          <a:xfrm>
            <a:off x="337094" y="784182"/>
            <a:ext cx="9807388" cy="442913"/>
          </a:xfrm>
        </p:spPr>
        <p:txBody>
          <a:bodyPr>
            <a:normAutofit/>
          </a:bodyPr>
          <a:lstStyle>
            <a:lvl1pPr marL="0" indent="0">
              <a:buFontTx/>
              <a:buNone/>
              <a:defRPr sz="2200">
                <a:solidFill>
                  <a:schemeClr val="accent1"/>
                </a:solidFill>
              </a:defRPr>
            </a:lvl1pPr>
          </a:lstStyle>
          <a:p>
            <a:pPr lvl="0"/>
            <a:r>
              <a:rPr lang="de-DE" dirty="0"/>
              <a:t>Subheadline bearbeiten</a:t>
            </a:r>
          </a:p>
        </p:txBody>
      </p:sp>
      <p:sp>
        <p:nvSpPr>
          <p:cNvPr id="5" name="Rechteck 4"/>
          <p:cNvSpPr/>
          <p:nvPr userDrawn="1"/>
        </p:nvSpPr>
        <p:spPr>
          <a:xfrm>
            <a:off x="3283974" y="1880156"/>
            <a:ext cx="5683045" cy="39427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1" name="Bildplatzhalter 3"/>
          <p:cNvSpPr>
            <a:spLocks noGrp="1"/>
          </p:cNvSpPr>
          <p:nvPr>
            <p:ph type="pic" sz="quarter" idx="11"/>
          </p:nvPr>
        </p:nvSpPr>
        <p:spPr>
          <a:xfrm>
            <a:off x="3283974" y="1880155"/>
            <a:ext cx="5667705" cy="3942795"/>
          </a:xfrm>
          <a:prstGeom prst="rect">
            <a:avLst/>
          </a:prstGeom>
        </p:spPr>
        <p:txBody>
          <a:bodyPr anchor="ctr"/>
          <a:lstStyle>
            <a:lvl1pPr marL="0" indent="0" algn="ctr">
              <a:buNone/>
              <a:defRPr/>
            </a:lvl1pPr>
          </a:lstStyle>
          <a:p>
            <a:r>
              <a:rPr lang="de-DE"/>
              <a:t>Bild durch Klicken auf Symbol hinzufügen</a:t>
            </a:r>
            <a:endParaRPr lang="de-DE" dirty="0"/>
          </a:p>
        </p:txBody>
      </p:sp>
      <p:sp>
        <p:nvSpPr>
          <p:cNvPr id="2" name="Fußzeilenplatzhalter 1"/>
          <p:cNvSpPr>
            <a:spLocks noGrp="1"/>
          </p:cNvSpPr>
          <p:nvPr>
            <p:ph type="ftr" sz="quarter" idx="37"/>
          </p:nvPr>
        </p:nvSpPr>
        <p:spPr/>
        <p:txBody>
          <a:bodyPr/>
          <a:lstStyle/>
          <a:p>
            <a:r>
              <a:rPr lang="de-DE"/>
              <a:t>encoway PowerPoint Vorlage </a:t>
            </a:r>
          </a:p>
        </p:txBody>
      </p:sp>
      <p:sp>
        <p:nvSpPr>
          <p:cNvPr id="6" name="Foliennummernplatzhalter 5"/>
          <p:cNvSpPr>
            <a:spLocks noGrp="1"/>
          </p:cNvSpPr>
          <p:nvPr>
            <p:ph type="sldNum" sz="quarter" idx="38"/>
          </p:nvPr>
        </p:nvSpPr>
        <p:spPr/>
        <p:txBody>
          <a:bodyPr/>
          <a:lstStyle/>
          <a:p>
            <a:fld id="{5D660186-B466-462D-A2F2-AF451F248765}" type="slidenum">
              <a:rPr lang="de-DE" smtClean="0"/>
              <a:t>‹Nr.›</a:t>
            </a:fld>
            <a:endParaRPr lang="de-DE"/>
          </a:p>
        </p:txBody>
      </p:sp>
    </p:spTree>
    <p:extLst>
      <p:ext uri="{BB962C8B-B14F-4D97-AF65-F5344CB8AC3E}">
        <p14:creationId xmlns:p14="http://schemas.microsoft.com/office/powerpoint/2010/main" val="1272955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Mockup Smarphone">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33625" y="1339854"/>
            <a:ext cx="7524750" cy="5016496"/>
          </a:xfrm>
          <a:prstGeom prst="rect">
            <a:avLst/>
          </a:prstGeom>
        </p:spPr>
      </p:pic>
      <p:sp>
        <p:nvSpPr>
          <p:cNvPr id="2" name="Rechteck 1"/>
          <p:cNvSpPr/>
          <p:nvPr userDrawn="1"/>
        </p:nvSpPr>
        <p:spPr>
          <a:xfrm>
            <a:off x="3368984" y="1884569"/>
            <a:ext cx="5625244" cy="3587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de-DE" sz="3201"/>
          </a:p>
        </p:txBody>
      </p:sp>
      <p:sp>
        <p:nvSpPr>
          <p:cNvPr id="9" name="Bildplatzhalter 3"/>
          <p:cNvSpPr>
            <a:spLocks noGrp="1"/>
          </p:cNvSpPr>
          <p:nvPr>
            <p:ph type="pic" sz="quarter" idx="11"/>
          </p:nvPr>
        </p:nvSpPr>
        <p:spPr>
          <a:xfrm>
            <a:off x="3368984" y="1884569"/>
            <a:ext cx="5625243" cy="3587393"/>
          </a:xfrm>
          <a:prstGeom prst="rect">
            <a:avLst/>
          </a:prstGeom>
          <a:noFill/>
          <a:ln>
            <a:noFill/>
          </a:ln>
        </p:spPr>
        <p:txBody>
          <a:bodyPr anchor="ctr"/>
          <a:lstStyle>
            <a:lvl1pPr marL="0" indent="0" algn="ctr">
              <a:buNone/>
              <a:defRPr/>
            </a:lvl1pPr>
          </a:lstStyle>
          <a:p>
            <a:r>
              <a:rPr lang="de-DE"/>
              <a:t>Bild durch Klicken auf Symbol hinzufügen</a:t>
            </a:r>
            <a:endParaRPr lang="de-DE" dirty="0"/>
          </a:p>
        </p:txBody>
      </p:sp>
      <p:sp>
        <p:nvSpPr>
          <p:cNvPr id="15" name="Title Placeholder 1"/>
          <p:cNvSpPr>
            <a:spLocks noGrp="1"/>
          </p:cNvSpPr>
          <p:nvPr>
            <p:ph type="title" hasCustomPrompt="1"/>
          </p:nvPr>
        </p:nvSpPr>
        <p:spPr>
          <a:xfrm>
            <a:off x="338519" y="348401"/>
            <a:ext cx="9807388" cy="428579"/>
          </a:xfrm>
          <a:prstGeom prst="rect">
            <a:avLst/>
          </a:prstGeom>
        </p:spPr>
        <p:txBody>
          <a:bodyPr vert="horz" lIns="91440" tIns="45720" rIns="91440" bIns="45720" rtlCol="0" anchor="ctr">
            <a:normAutofit/>
          </a:bodyPr>
          <a:lstStyle>
            <a:lvl1pPr>
              <a:defRPr/>
            </a:lvl1pPr>
          </a:lstStyle>
          <a:p>
            <a:r>
              <a:rPr lang="de-DE" dirty="0"/>
              <a:t>Titel bearbeiten</a:t>
            </a:r>
            <a:endParaRPr lang="en-US" dirty="0"/>
          </a:p>
        </p:txBody>
      </p:sp>
      <p:sp>
        <p:nvSpPr>
          <p:cNvPr id="18" name="Textplatzhalter 5"/>
          <p:cNvSpPr>
            <a:spLocks noGrp="1"/>
          </p:cNvSpPr>
          <p:nvPr>
            <p:ph type="body" sz="quarter" idx="36" hasCustomPrompt="1"/>
          </p:nvPr>
        </p:nvSpPr>
        <p:spPr>
          <a:xfrm>
            <a:off x="338519" y="784182"/>
            <a:ext cx="9807388" cy="442913"/>
          </a:xfrm>
        </p:spPr>
        <p:txBody>
          <a:bodyPr>
            <a:normAutofit/>
          </a:bodyPr>
          <a:lstStyle>
            <a:lvl1pPr marL="0" indent="0">
              <a:buFontTx/>
              <a:buNone/>
              <a:defRPr sz="2200">
                <a:solidFill>
                  <a:schemeClr val="accent1"/>
                </a:solidFill>
              </a:defRPr>
            </a:lvl1pPr>
          </a:lstStyle>
          <a:p>
            <a:pPr lvl="0"/>
            <a:r>
              <a:rPr lang="de-DE" dirty="0"/>
              <a:t>Subheadline bearbeiten</a:t>
            </a:r>
          </a:p>
        </p:txBody>
      </p:sp>
      <p:sp>
        <p:nvSpPr>
          <p:cNvPr id="3" name="Fußzeilenplatzhalter 2"/>
          <p:cNvSpPr>
            <a:spLocks noGrp="1"/>
          </p:cNvSpPr>
          <p:nvPr>
            <p:ph type="ftr" sz="quarter" idx="37"/>
          </p:nvPr>
        </p:nvSpPr>
        <p:spPr/>
        <p:txBody>
          <a:bodyPr/>
          <a:lstStyle/>
          <a:p>
            <a:r>
              <a:rPr lang="de-DE"/>
              <a:t>encoway PowerPoint Vorlage </a:t>
            </a:r>
          </a:p>
        </p:txBody>
      </p:sp>
      <p:sp>
        <p:nvSpPr>
          <p:cNvPr id="6" name="Foliennummernplatzhalter 5"/>
          <p:cNvSpPr>
            <a:spLocks noGrp="1"/>
          </p:cNvSpPr>
          <p:nvPr>
            <p:ph type="sldNum" sz="quarter" idx="38"/>
          </p:nvPr>
        </p:nvSpPr>
        <p:spPr/>
        <p:txBody>
          <a:bodyPr/>
          <a:lstStyle/>
          <a:p>
            <a:fld id="{5D660186-B466-462D-A2F2-AF451F248765}" type="slidenum">
              <a:rPr lang="de-DE" smtClean="0"/>
              <a:t>‹Nr.›</a:t>
            </a:fld>
            <a:endParaRPr lang="de-DE"/>
          </a:p>
        </p:txBody>
      </p:sp>
    </p:spTree>
    <p:extLst>
      <p:ext uri="{BB962C8B-B14F-4D97-AF65-F5344CB8AC3E}">
        <p14:creationId xmlns:p14="http://schemas.microsoft.com/office/powerpoint/2010/main" val="1858778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ockup Tablet">
    <p:spTree>
      <p:nvGrpSpPr>
        <p:cNvPr id="1" name=""/>
        <p:cNvGrpSpPr/>
        <p:nvPr/>
      </p:nvGrpSpPr>
      <p:grpSpPr>
        <a:xfrm>
          <a:off x="0" y="0"/>
          <a:ext cx="0" cy="0"/>
          <a:chOff x="0" y="0"/>
          <a:chExt cx="0" cy="0"/>
        </a:xfrm>
      </p:grpSpPr>
      <p:sp>
        <p:nvSpPr>
          <p:cNvPr id="15" name="Bildplatzhalter 3"/>
          <p:cNvSpPr>
            <a:spLocks noGrp="1"/>
          </p:cNvSpPr>
          <p:nvPr>
            <p:ph type="pic" sz="quarter" idx="11"/>
          </p:nvPr>
        </p:nvSpPr>
        <p:spPr>
          <a:xfrm>
            <a:off x="5070004" y="1740917"/>
            <a:ext cx="2040136" cy="4272780"/>
          </a:xfrm>
          <a:prstGeom prst="rect">
            <a:avLst/>
          </a:prstGeom>
        </p:spPr>
        <p:txBody>
          <a:bodyPr anchor="ctr"/>
          <a:lstStyle>
            <a:lvl1pPr marL="0" indent="0" algn="ctr">
              <a:buNone/>
              <a:defRPr/>
            </a:lvl1pPr>
          </a:lstStyle>
          <a:p>
            <a:r>
              <a:rPr lang="de-DE"/>
              <a:t>Bild durch Klicken auf Symbol hinzufügen</a:t>
            </a:r>
            <a:endParaRPr lang="de-DE" dirty="0"/>
          </a:p>
        </p:txBody>
      </p:sp>
      <p:sp>
        <p:nvSpPr>
          <p:cNvPr id="12" name="Title Placeholder 1"/>
          <p:cNvSpPr>
            <a:spLocks noGrp="1"/>
          </p:cNvSpPr>
          <p:nvPr>
            <p:ph type="title" hasCustomPrompt="1"/>
          </p:nvPr>
        </p:nvSpPr>
        <p:spPr>
          <a:xfrm>
            <a:off x="343994" y="348401"/>
            <a:ext cx="9807388" cy="428579"/>
          </a:xfrm>
          <a:prstGeom prst="rect">
            <a:avLst/>
          </a:prstGeom>
        </p:spPr>
        <p:txBody>
          <a:bodyPr vert="horz" lIns="91440" tIns="45720" rIns="91440" bIns="45720" rtlCol="0" anchor="ctr">
            <a:normAutofit/>
          </a:bodyPr>
          <a:lstStyle>
            <a:lvl1pPr>
              <a:defRPr/>
            </a:lvl1pPr>
          </a:lstStyle>
          <a:p>
            <a:r>
              <a:rPr lang="de-DE" dirty="0"/>
              <a:t>Titel bearbeiten</a:t>
            </a:r>
            <a:endParaRPr lang="en-US" dirty="0"/>
          </a:p>
        </p:txBody>
      </p:sp>
      <p:sp>
        <p:nvSpPr>
          <p:cNvPr id="16" name="Textplatzhalter 5"/>
          <p:cNvSpPr>
            <a:spLocks noGrp="1"/>
          </p:cNvSpPr>
          <p:nvPr>
            <p:ph type="body" sz="quarter" idx="36" hasCustomPrompt="1"/>
          </p:nvPr>
        </p:nvSpPr>
        <p:spPr>
          <a:xfrm>
            <a:off x="343994" y="784182"/>
            <a:ext cx="9807388" cy="442913"/>
          </a:xfrm>
        </p:spPr>
        <p:txBody>
          <a:bodyPr>
            <a:normAutofit/>
          </a:bodyPr>
          <a:lstStyle>
            <a:lvl1pPr marL="0" indent="0">
              <a:buFontTx/>
              <a:buNone/>
              <a:defRPr sz="2200">
                <a:solidFill>
                  <a:schemeClr val="accent1"/>
                </a:solidFill>
              </a:defRPr>
            </a:lvl1pPr>
          </a:lstStyle>
          <a:p>
            <a:pPr lvl="0"/>
            <a:r>
              <a:rPr lang="de-DE" dirty="0"/>
              <a:t>Subheadline bearbeiten</a:t>
            </a:r>
          </a:p>
        </p:txBody>
      </p:sp>
      <p:pic>
        <p:nvPicPr>
          <p:cNvPr id="2" name="Grafik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17270" y="1168376"/>
            <a:ext cx="9763653" cy="5493682"/>
          </a:xfrm>
          <a:prstGeom prst="rect">
            <a:avLst/>
          </a:prstGeom>
        </p:spPr>
      </p:pic>
      <p:sp>
        <p:nvSpPr>
          <p:cNvPr id="4" name="Fußzeilenplatzhalter 3"/>
          <p:cNvSpPr>
            <a:spLocks noGrp="1"/>
          </p:cNvSpPr>
          <p:nvPr>
            <p:ph type="ftr" sz="quarter" idx="37"/>
          </p:nvPr>
        </p:nvSpPr>
        <p:spPr/>
        <p:txBody>
          <a:bodyPr/>
          <a:lstStyle/>
          <a:p>
            <a:r>
              <a:rPr lang="de-DE"/>
              <a:t>encoway PowerPoint Vorlage </a:t>
            </a:r>
          </a:p>
        </p:txBody>
      </p:sp>
      <p:sp>
        <p:nvSpPr>
          <p:cNvPr id="5" name="Foliennummernplatzhalter 4"/>
          <p:cNvSpPr>
            <a:spLocks noGrp="1"/>
          </p:cNvSpPr>
          <p:nvPr>
            <p:ph type="sldNum" sz="quarter" idx="38"/>
          </p:nvPr>
        </p:nvSpPr>
        <p:spPr/>
        <p:txBody>
          <a:bodyPr/>
          <a:lstStyle/>
          <a:p>
            <a:fld id="{5D660186-B466-462D-A2F2-AF451F248765}" type="slidenum">
              <a:rPr lang="de-DE" smtClean="0"/>
              <a:t>‹Nr.›</a:t>
            </a:fld>
            <a:endParaRPr lang="de-DE"/>
          </a:p>
        </p:txBody>
      </p:sp>
    </p:spTree>
    <p:extLst>
      <p:ext uri="{BB962C8B-B14F-4D97-AF65-F5344CB8AC3E}">
        <p14:creationId xmlns:p14="http://schemas.microsoft.com/office/powerpoint/2010/main" val="3523167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pic>
        <p:nvPicPr>
          <p:cNvPr id="6" name="Grafik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63137" y="276683"/>
            <a:ext cx="13086607" cy="7363398"/>
          </a:xfrm>
          <a:prstGeom prst="rect">
            <a:avLst/>
          </a:prstGeom>
        </p:spPr>
      </p:pic>
      <p:sp>
        <p:nvSpPr>
          <p:cNvPr id="2" name="Titel 1"/>
          <p:cNvSpPr>
            <a:spLocks noGrp="1"/>
          </p:cNvSpPr>
          <p:nvPr>
            <p:ph type="title" hasCustomPrompt="1"/>
          </p:nvPr>
        </p:nvSpPr>
        <p:spPr/>
        <p:txBody>
          <a:bodyPr/>
          <a:lstStyle>
            <a:lvl1pPr>
              <a:defRPr baseline="0"/>
            </a:lvl1pPr>
          </a:lstStyle>
          <a:p>
            <a:r>
              <a:rPr lang="de-DE" dirty="0"/>
              <a:t>Titel bearbeiten</a:t>
            </a:r>
          </a:p>
        </p:txBody>
      </p:sp>
      <p:sp>
        <p:nvSpPr>
          <p:cNvPr id="4" name="Textplatzhalter 5"/>
          <p:cNvSpPr>
            <a:spLocks noGrp="1"/>
          </p:cNvSpPr>
          <p:nvPr>
            <p:ph type="body" sz="quarter" idx="36" hasCustomPrompt="1"/>
          </p:nvPr>
        </p:nvSpPr>
        <p:spPr>
          <a:xfrm>
            <a:off x="343994" y="784182"/>
            <a:ext cx="9807388" cy="442913"/>
          </a:xfrm>
        </p:spPr>
        <p:txBody>
          <a:bodyPr>
            <a:normAutofit/>
          </a:bodyPr>
          <a:lstStyle>
            <a:lvl1pPr marL="0" indent="0">
              <a:buFontTx/>
              <a:buNone/>
              <a:defRPr sz="2200">
                <a:solidFill>
                  <a:schemeClr val="accent1"/>
                </a:solidFill>
              </a:defRPr>
            </a:lvl1pPr>
          </a:lstStyle>
          <a:p>
            <a:pPr lvl="0"/>
            <a:r>
              <a:rPr lang="de-DE" dirty="0"/>
              <a:t>Subheadline bearbeiten</a:t>
            </a:r>
          </a:p>
        </p:txBody>
      </p:sp>
      <p:sp>
        <p:nvSpPr>
          <p:cNvPr id="7" name="Bildplatzhalter 6"/>
          <p:cNvSpPr>
            <a:spLocks noGrp="1"/>
          </p:cNvSpPr>
          <p:nvPr>
            <p:ph type="pic" sz="quarter" idx="37"/>
          </p:nvPr>
        </p:nvSpPr>
        <p:spPr>
          <a:xfrm>
            <a:off x="2489568" y="1888177"/>
            <a:ext cx="7199766" cy="4164763"/>
          </a:xfrm>
        </p:spPr>
        <p:txBody>
          <a:bodyPr/>
          <a:lstStyle>
            <a:lvl1pPr marL="0" indent="0">
              <a:buNone/>
              <a:defRPr/>
            </a:lvl1pPr>
          </a:lstStyle>
          <a:p>
            <a:r>
              <a:rPr lang="de-DE"/>
              <a:t>Bild durch Klicken auf Symbol hinzufügen</a:t>
            </a:r>
            <a:endParaRPr lang="de-DE" dirty="0"/>
          </a:p>
        </p:txBody>
      </p:sp>
      <p:sp>
        <p:nvSpPr>
          <p:cNvPr id="5" name="Fußzeilenplatzhalter 4"/>
          <p:cNvSpPr>
            <a:spLocks noGrp="1"/>
          </p:cNvSpPr>
          <p:nvPr>
            <p:ph type="ftr" sz="quarter" idx="38"/>
          </p:nvPr>
        </p:nvSpPr>
        <p:spPr/>
        <p:txBody>
          <a:bodyPr/>
          <a:lstStyle/>
          <a:p>
            <a:r>
              <a:rPr lang="de-DE" dirty="0"/>
              <a:t>encoway PowerPoint Vorlage </a:t>
            </a:r>
          </a:p>
        </p:txBody>
      </p:sp>
      <p:sp>
        <p:nvSpPr>
          <p:cNvPr id="8" name="Foliennummernplatzhalter 7"/>
          <p:cNvSpPr>
            <a:spLocks noGrp="1"/>
          </p:cNvSpPr>
          <p:nvPr>
            <p:ph type="sldNum" sz="quarter" idx="39"/>
          </p:nvPr>
        </p:nvSpPr>
        <p:spPr/>
        <p:txBody>
          <a:bodyPr/>
          <a:lstStyle/>
          <a:p>
            <a:fld id="{5D660186-B466-462D-A2F2-AF451F248765}" type="slidenum">
              <a:rPr lang="de-DE" smtClean="0"/>
              <a:t>‹Nr.›</a:t>
            </a:fld>
            <a:endParaRPr lang="de-DE"/>
          </a:p>
        </p:txBody>
      </p:sp>
    </p:spTree>
    <p:extLst>
      <p:ext uri="{BB962C8B-B14F-4D97-AF65-F5344CB8AC3E}">
        <p14:creationId xmlns:p14="http://schemas.microsoft.com/office/powerpoint/2010/main" val="2999409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Folie Referenzen">
    <p:spTree>
      <p:nvGrpSpPr>
        <p:cNvPr id="1" name=""/>
        <p:cNvGrpSpPr/>
        <p:nvPr/>
      </p:nvGrpSpPr>
      <p:grpSpPr>
        <a:xfrm>
          <a:off x="0" y="0"/>
          <a:ext cx="0" cy="0"/>
          <a:chOff x="0" y="0"/>
          <a:chExt cx="0" cy="0"/>
        </a:xfrm>
      </p:grpSpPr>
      <p:sp>
        <p:nvSpPr>
          <p:cNvPr id="57" name="Rechteck 56"/>
          <p:cNvSpPr/>
          <p:nvPr userDrawn="1"/>
        </p:nvSpPr>
        <p:spPr>
          <a:xfrm>
            <a:off x="2302268" y="4258766"/>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54" name="Rechteck 53"/>
          <p:cNvSpPr/>
          <p:nvPr userDrawn="1"/>
        </p:nvSpPr>
        <p:spPr>
          <a:xfrm>
            <a:off x="2297953" y="3254939"/>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37" name="Rechteck 36"/>
          <p:cNvSpPr/>
          <p:nvPr userDrawn="1"/>
        </p:nvSpPr>
        <p:spPr>
          <a:xfrm>
            <a:off x="334968" y="2269901"/>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88" name="Rechteck 87"/>
          <p:cNvSpPr/>
          <p:nvPr userDrawn="1"/>
        </p:nvSpPr>
        <p:spPr>
          <a:xfrm>
            <a:off x="2299773" y="2269901"/>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89" name="Rechteck 88"/>
          <p:cNvSpPr/>
          <p:nvPr userDrawn="1"/>
        </p:nvSpPr>
        <p:spPr>
          <a:xfrm>
            <a:off x="4296997" y="2279525"/>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90" name="Rechteck 89"/>
          <p:cNvSpPr/>
          <p:nvPr userDrawn="1"/>
        </p:nvSpPr>
        <p:spPr>
          <a:xfrm>
            <a:off x="6271958" y="2277108"/>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91" name="Rechteck 90"/>
          <p:cNvSpPr/>
          <p:nvPr userDrawn="1"/>
        </p:nvSpPr>
        <p:spPr>
          <a:xfrm>
            <a:off x="8240539" y="2269901"/>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92" name="Rechteck 91"/>
          <p:cNvSpPr/>
          <p:nvPr userDrawn="1"/>
        </p:nvSpPr>
        <p:spPr>
          <a:xfrm>
            <a:off x="10211079" y="2269901"/>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93" name="Rechteck 92"/>
          <p:cNvSpPr/>
          <p:nvPr userDrawn="1"/>
        </p:nvSpPr>
        <p:spPr>
          <a:xfrm>
            <a:off x="334968" y="3252353"/>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95" name="Rechteck 94"/>
          <p:cNvSpPr/>
          <p:nvPr userDrawn="1"/>
        </p:nvSpPr>
        <p:spPr>
          <a:xfrm>
            <a:off x="4296989" y="3250237"/>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96" name="Rechteck 95"/>
          <p:cNvSpPr/>
          <p:nvPr userDrawn="1"/>
        </p:nvSpPr>
        <p:spPr>
          <a:xfrm>
            <a:off x="6271959" y="3250237"/>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97" name="Rechteck 96"/>
          <p:cNvSpPr/>
          <p:nvPr userDrawn="1"/>
        </p:nvSpPr>
        <p:spPr>
          <a:xfrm>
            <a:off x="8254278" y="3252088"/>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98" name="Rechteck 97"/>
          <p:cNvSpPr/>
          <p:nvPr userDrawn="1"/>
        </p:nvSpPr>
        <p:spPr>
          <a:xfrm>
            <a:off x="10211078" y="3252829"/>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99" name="Rechteck 98"/>
          <p:cNvSpPr/>
          <p:nvPr userDrawn="1"/>
        </p:nvSpPr>
        <p:spPr>
          <a:xfrm>
            <a:off x="334967" y="4253127"/>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101" name="Rechteck 100"/>
          <p:cNvSpPr/>
          <p:nvPr userDrawn="1"/>
        </p:nvSpPr>
        <p:spPr>
          <a:xfrm>
            <a:off x="4296988" y="4248896"/>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102" name="Rechteck 101"/>
          <p:cNvSpPr/>
          <p:nvPr userDrawn="1"/>
        </p:nvSpPr>
        <p:spPr>
          <a:xfrm>
            <a:off x="6271961" y="4243504"/>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103" name="Rechteck 102"/>
          <p:cNvSpPr/>
          <p:nvPr userDrawn="1"/>
        </p:nvSpPr>
        <p:spPr>
          <a:xfrm>
            <a:off x="8254278" y="4243504"/>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104" name="Rechteck 103"/>
          <p:cNvSpPr/>
          <p:nvPr userDrawn="1"/>
        </p:nvSpPr>
        <p:spPr>
          <a:xfrm>
            <a:off x="10211077" y="4243504"/>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105" name="Rechteck 104"/>
          <p:cNvSpPr/>
          <p:nvPr userDrawn="1"/>
        </p:nvSpPr>
        <p:spPr>
          <a:xfrm>
            <a:off x="334966" y="5235577"/>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106" name="Rechteck 105"/>
          <p:cNvSpPr/>
          <p:nvPr userDrawn="1"/>
        </p:nvSpPr>
        <p:spPr>
          <a:xfrm>
            <a:off x="2299770" y="5235577"/>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107" name="Rechteck 106"/>
          <p:cNvSpPr/>
          <p:nvPr userDrawn="1"/>
        </p:nvSpPr>
        <p:spPr>
          <a:xfrm>
            <a:off x="4296988" y="5235577"/>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108" name="Rechteck 107"/>
          <p:cNvSpPr/>
          <p:nvPr userDrawn="1"/>
        </p:nvSpPr>
        <p:spPr>
          <a:xfrm>
            <a:off x="6271961" y="5235577"/>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109" name="Rechteck 108"/>
          <p:cNvSpPr/>
          <p:nvPr userDrawn="1"/>
        </p:nvSpPr>
        <p:spPr>
          <a:xfrm>
            <a:off x="8254278" y="5235577"/>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110" name="Rechteck 109"/>
          <p:cNvSpPr/>
          <p:nvPr userDrawn="1"/>
        </p:nvSpPr>
        <p:spPr>
          <a:xfrm>
            <a:off x="10211077" y="5235577"/>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117" name="Bildplatzhalter 3"/>
          <p:cNvSpPr>
            <a:spLocks noGrp="1"/>
          </p:cNvSpPr>
          <p:nvPr>
            <p:ph type="pic" sz="quarter" idx="11"/>
          </p:nvPr>
        </p:nvSpPr>
        <p:spPr>
          <a:xfrm>
            <a:off x="334966" y="2269906"/>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18" name="Bildplatzhalter 3"/>
          <p:cNvSpPr>
            <a:spLocks noGrp="1"/>
          </p:cNvSpPr>
          <p:nvPr>
            <p:ph type="pic" sz="quarter" idx="12"/>
          </p:nvPr>
        </p:nvSpPr>
        <p:spPr>
          <a:xfrm>
            <a:off x="2299754" y="2269906"/>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19" name="Bildplatzhalter 3"/>
          <p:cNvSpPr>
            <a:spLocks noGrp="1"/>
          </p:cNvSpPr>
          <p:nvPr>
            <p:ph type="pic" sz="quarter" idx="13"/>
          </p:nvPr>
        </p:nvSpPr>
        <p:spPr>
          <a:xfrm>
            <a:off x="2299754" y="3254937"/>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21" name="Bildplatzhalter 3"/>
          <p:cNvSpPr>
            <a:spLocks noGrp="1"/>
          </p:cNvSpPr>
          <p:nvPr>
            <p:ph type="pic" sz="quarter" idx="15"/>
          </p:nvPr>
        </p:nvSpPr>
        <p:spPr>
          <a:xfrm>
            <a:off x="334964" y="4253130"/>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22" name="Bildplatzhalter 3"/>
          <p:cNvSpPr>
            <a:spLocks noGrp="1"/>
          </p:cNvSpPr>
          <p:nvPr>
            <p:ph type="pic" sz="quarter" idx="16"/>
          </p:nvPr>
        </p:nvSpPr>
        <p:spPr>
          <a:xfrm>
            <a:off x="2303408" y="4258305"/>
            <a:ext cx="1651047" cy="844345"/>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23" name="Bildplatzhalter 3"/>
          <p:cNvSpPr>
            <a:spLocks noGrp="1"/>
          </p:cNvSpPr>
          <p:nvPr>
            <p:ph type="pic" sz="quarter" idx="17"/>
          </p:nvPr>
        </p:nvSpPr>
        <p:spPr>
          <a:xfrm>
            <a:off x="334964" y="5235580"/>
            <a:ext cx="1651047" cy="852661"/>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24" name="Bildplatzhalter 3"/>
          <p:cNvSpPr>
            <a:spLocks noGrp="1"/>
          </p:cNvSpPr>
          <p:nvPr>
            <p:ph type="pic" sz="quarter" idx="18"/>
          </p:nvPr>
        </p:nvSpPr>
        <p:spPr>
          <a:xfrm>
            <a:off x="2299754" y="5238352"/>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25" name="Bildplatzhalter 3"/>
          <p:cNvSpPr>
            <a:spLocks noGrp="1"/>
          </p:cNvSpPr>
          <p:nvPr>
            <p:ph type="pic" sz="quarter" idx="19"/>
          </p:nvPr>
        </p:nvSpPr>
        <p:spPr>
          <a:xfrm>
            <a:off x="4296988" y="2277111"/>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26" name="Bildplatzhalter 3"/>
          <p:cNvSpPr>
            <a:spLocks noGrp="1"/>
          </p:cNvSpPr>
          <p:nvPr>
            <p:ph type="pic" sz="quarter" idx="20"/>
          </p:nvPr>
        </p:nvSpPr>
        <p:spPr>
          <a:xfrm>
            <a:off x="4296988" y="3252832"/>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27" name="Bildplatzhalter 3"/>
          <p:cNvSpPr>
            <a:spLocks noGrp="1"/>
          </p:cNvSpPr>
          <p:nvPr>
            <p:ph type="pic" sz="quarter" idx="21"/>
          </p:nvPr>
        </p:nvSpPr>
        <p:spPr>
          <a:xfrm>
            <a:off x="4300626" y="4248901"/>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28" name="Bildplatzhalter 3"/>
          <p:cNvSpPr>
            <a:spLocks noGrp="1"/>
          </p:cNvSpPr>
          <p:nvPr>
            <p:ph type="pic" sz="quarter" idx="22"/>
          </p:nvPr>
        </p:nvSpPr>
        <p:spPr>
          <a:xfrm>
            <a:off x="4296988" y="5235580"/>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29" name="Bildplatzhalter 3"/>
          <p:cNvSpPr>
            <a:spLocks noGrp="1"/>
          </p:cNvSpPr>
          <p:nvPr>
            <p:ph type="pic" sz="quarter" idx="23"/>
          </p:nvPr>
        </p:nvSpPr>
        <p:spPr>
          <a:xfrm>
            <a:off x="6271958" y="5235578"/>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30" name="Bildplatzhalter 3"/>
          <p:cNvSpPr>
            <a:spLocks noGrp="1"/>
          </p:cNvSpPr>
          <p:nvPr>
            <p:ph type="pic" sz="quarter" idx="24"/>
          </p:nvPr>
        </p:nvSpPr>
        <p:spPr>
          <a:xfrm>
            <a:off x="6268322" y="4241694"/>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32" name="Bildplatzhalter 3"/>
          <p:cNvSpPr>
            <a:spLocks noGrp="1"/>
          </p:cNvSpPr>
          <p:nvPr>
            <p:ph type="pic" sz="quarter" idx="25"/>
          </p:nvPr>
        </p:nvSpPr>
        <p:spPr>
          <a:xfrm>
            <a:off x="6268321" y="3246968"/>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33" name="Bildplatzhalter 3"/>
          <p:cNvSpPr>
            <a:spLocks noGrp="1"/>
          </p:cNvSpPr>
          <p:nvPr>
            <p:ph type="pic" sz="quarter" idx="26"/>
          </p:nvPr>
        </p:nvSpPr>
        <p:spPr>
          <a:xfrm>
            <a:off x="6268321" y="2269906"/>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34" name="Bildplatzhalter 3"/>
          <p:cNvSpPr>
            <a:spLocks noGrp="1"/>
          </p:cNvSpPr>
          <p:nvPr>
            <p:ph type="pic" sz="quarter" idx="27"/>
          </p:nvPr>
        </p:nvSpPr>
        <p:spPr>
          <a:xfrm>
            <a:off x="8240539" y="2264865"/>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35" name="Bildplatzhalter 3"/>
          <p:cNvSpPr>
            <a:spLocks noGrp="1"/>
          </p:cNvSpPr>
          <p:nvPr>
            <p:ph type="pic" sz="quarter" idx="28"/>
          </p:nvPr>
        </p:nvSpPr>
        <p:spPr>
          <a:xfrm>
            <a:off x="8257916" y="3252091"/>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36" name="Bildplatzhalter 3"/>
          <p:cNvSpPr>
            <a:spLocks noGrp="1"/>
          </p:cNvSpPr>
          <p:nvPr>
            <p:ph type="pic" sz="quarter" idx="29"/>
          </p:nvPr>
        </p:nvSpPr>
        <p:spPr>
          <a:xfrm>
            <a:off x="8254278" y="4241694"/>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37" name="Bildplatzhalter 3"/>
          <p:cNvSpPr>
            <a:spLocks noGrp="1"/>
          </p:cNvSpPr>
          <p:nvPr>
            <p:ph type="pic" sz="quarter" idx="30"/>
          </p:nvPr>
        </p:nvSpPr>
        <p:spPr>
          <a:xfrm>
            <a:off x="8254267" y="5233769"/>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38" name="Bildplatzhalter 3"/>
          <p:cNvSpPr>
            <a:spLocks noGrp="1"/>
          </p:cNvSpPr>
          <p:nvPr>
            <p:ph type="pic" sz="quarter" idx="31"/>
          </p:nvPr>
        </p:nvSpPr>
        <p:spPr>
          <a:xfrm>
            <a:off x="10205991" y="5235578"/>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39" name="Bildplatzhalter 3"/>
          <p:cNvSpPr>
            <a:spLocks noGrp="1"/>
          </p:cNvSpPr>
          <p:nvPr>
            <p:ph type="pic" sz="quarter" idx="32"/>
          </p:nvPr>
        </p:nvSpPr>
        <p:spPr>
          <a:xfrm>
            <a:off x="10205991" y="4241694"/>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40" name="Bildplatzhalter 3"/>
          <p:cNvSpPr>
            <a:spLocks noGrp="1"/>
          </p:cNvSpPr>
          <p:nvPr>
            <p:ph type="pic" sz="quarter" idx="33"/>
          </p:nvPr>
        </p:nvSpPr>
        <p:spPr>
          <a:xfrm>
            <a:off x="10205991" y="3250241"/>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41" name="Bildplatzhalter 3"/>
          <p:cNvSpPr>
            <a:spLocks noGrp="1"/>
          </p:cNvSpPr>
          <p:nvPr>
            <p:ph type="pic" sz="quarter" idx="34"/>
          </p:nvPr>
        </p:nvSpPr>
        <p:spPr>
          <a:xfrm>
            <a:off x="10211914" y="2266957"/>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60" name="Title Placeholder 1"/>
          <p:cNvSpPr>
            <a:spLocks noGrp="1"/>
          </p:cNvSpPr>
          <p:nvPr>
            <p:ph type="title" hasCustomPrompt="1"/>
          </p:nvPr>
        </p:nvSpPr>
        <p:spPr>
          <a:xfrm>
            <a:off x="337094" y="305271"/>
            <a:ext cx="6032396" cy="518374"/>
          </a:xfrm>
          <a:prstGeom prst="rect">
            <a:avLst/>
          </a:prstGeom>
        </p:spPr>
        <p:txBody>
          <a:bodyPr vert="horz" lIns="91440" tIns="45720" rIns="91440" bIns="45720" rtlCol="0" anchor="ctr">
            <a:normAutofit/>
          </a:bodyPr>
          <a:lstStyle>
            <a:lvl1pPr>
              <a:defRPr/>
            </a:lvl1pPr>
          </a:lstStyle>
          <a:p>
            <a:r>
              <a:rPr lang="de-DE" dirty="0"/>
              <a:t>Titel bearbeiten</a:t>
            </a:r>
            <a:endParaRPr lang="en-US" dirty="0"/>
          </a:p>
        </p:txBody>
      </p:sp>
      <p:sp>
        <p:nvSpPr>
          <p:cNvPr id="55" name="Bildplatzhalter 3"/>
          <p:cNvSpPr>
            <a:spLocks noGrp="1"/>
          </p:cNvSpPr>
          <p:nvPr>
            <p:ph type="pic" sz="quarter" idx="36"/>
          </p:nvPr>
        </p:nvSpPr>
        <p:spPr>
          <a:xfrm>
            <a:off x="334963" y="3254938"/>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56" name="Textplatzhalter 5"/>
          <p:cNvSpPr>
            <a:spLocks noGrp="1"/>
          </p:cNvSpPr>
          <p:nvPr>
            <p:ph type="body" sz="quarter" idx="38" hasCustomPrompt="1"/>
          </p:nvPr>
        </p:nvSpPr>
        <p:spPr>
          <a:xfrm>
            <a:off x="337094" y="784182"/>
            <a:ext cx="9807388" cy="442913"/>
          </a:xfrm>
        </p:spPr>
        <p:txBody>
          <a:bodyPr>
            <a:normAutofit/>
          </a:bodyPr>
          <a:lstStyle>
            <a:lvl1pPr marL="0" indent="0">
              <a:buFontTx/>
              <a:buNone/>
              <a:defRPr sz="2200">
                <a:solidFill>
                  <a:schemeClr val="accent1"/>
                </a:solidFill>
              </a:defRPr>
            </a:lvl1pPr>
          </a:lstStyle>
          <a:p>
            <a:pPr lvl="0"/>
            <a:r>
              <a:rPr lang="de-DE" dirty="0"/>
              <a:t>Subheadline bearbeiten</a:t>
            </a:r>
          </a:p>
        </p:txBody>
      </p:sp>
      <p:sp>
        <p:nvSpPr>
          <p:cNvPr id="3" name="Fußzeilenplatzhalter 2"/>
          <p:cNvSpPr>
            <a:spLocks noGrp="1"/>
          </p:cNvSpPr>
          <p:nvPr>
            <p:ph type="ftr" sz="quarter" idx="39"/>
          </p:nvPr>
        </p:nvSpPr>
        <p:spPr/>
        <p:txBody>
          <a:bodyPr/>
          <a:lstStyle/>
          <a:p>
            <a:r>
              <a:rPr lang="de-DE"/>
              <a:t>encoway PowerPoint Vorlage </a:t>
            </a:r>
          </a:p>
        </p:txBody>
      </p:sp>
      <p:sp>
        <p:nvSpPr>
          <p:cNvPr id="4" name="Foliennummernplatzhalter 3"/>
          <p:cNvSpPr>
            <a:spLocks noGrp="1"/>
          </p:cNvSpPr>
          <p:nvPr>
            <p:ph type="sldNum" sz="quarter" idx="40"/>
          </p:nvPr>
        </p:nvSpPr>
        <p:spPr/>
        <p:txBody>
          <a:bodyPr/>
          <a:lstStyle/>
          <a:p>
            <a:fld id="{5D660186-B466-462D-A2F2-AF451F248765}" type="slidenum">
              <a:rPr lang="de-DE" smtClean="0"/>
              <a:t>‹Nr.›</a:t>
            </a:fld>
            <a:endParaRPr lang="de-DE"/>
          </a:p>
        </p:txBody>
      </p:sp>
    </p:spTree>
    <p:extLst>
      <p:ext uri="{BB962C8B-B14F-4D97-AF65-F5344CB8AC3E}">
        <p14:creationId xmlns:p14="http://schemas.microsoft.com/office/powerpoint/2010/main" val="2864458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Folie Referenzen">
    <p:spTree>
      <p:nvGrpSpPr>
        <p:cNvPr id="1" name=""/>
        <p:cNvGrpSpPr/>
        <p:nvPr/>
      </p:nvGrpSpPr>
      <p:grpSpPr>
        <a:xfrm>
          <a:off x="0" y="0"/>
          <a:ext cx="0" cy="0"/>
          <a:chOff x="0" y="0"/>
          <a:chExt cx="0" cy="0"/>
        </a:xfrm>
      </p:grpSpPr>
      <p:sp>
        <p:nvSpPr>
          <p:cNvPr id="57" name="Rechteck 56"/>
          <p:cNvSpPr/>
          <p:nvPr userDrawn="1"/>
        </p:nvSpPr>
        <p:spPr>
          <a:xfrm>
            <a:off x="2302268" y="4258766"/>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54" name="Rechteck 53"/>
          <p:cNvSpPr/>
          <p:nvPr userDrawn="1"/>
        </p:nvSpPr>
        <p:spPr>
          <a:xfrm>
            <a:off x="2297953" y="3012575"/>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37" name="Rechteck 36"/>
          <p:cNvSpPr/>
          <p:nvPr userDrawn="1"/>
        </p:nvSpPr>
        <p:spPr>
          <a:xfrm>
            <a:off x="334968" y="2027537"/>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88" name="Rechteck 87"/>
          <p:cNvSpPr/>
          <p:nvPr userDrawn="1"/>
        </p:nvSpPr>
        <p:spPr>
          <a:xfrm>
            <a:off x="2299773" y="2027537"/>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89" name="Rechteck 88"/>
          <p:cNvSpPr/>
          <p:nvPr userDrawn="1"/>
        </p:nvSpPr>
        <p:spPr>
          <a:xfrm>
            <a:off x="4296997" y="2037161"/>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90" name="Rechteck 89"/>
          <p:cNvSpPr/>
          <p:nvPr userDrawn="1"/>
        </p:nvSpPr>
        <p:spPr>
          <a:xfrm>
            <a:off x="6271958" y="2034744"/>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91" name="Rechteck 90"/>
          <p:cNvSpPr/>
          <p:nvPr userDrawn="1"/>
        </p:nvSpPr>
        <p:spPr>
          <a:xfrm>
            <a:off x="8240539" y="2027537"/>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92" name="Rechteck 91"/>
          <p:cNvSpPr/>
          <p:nvPr userDrawn="1"/>
        </p:nvSpPr>
        <p:spPr>
          <a:xfrm>
            <a:off x="10211079" y="2027537"/>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93" name="Rechteck 92"/>
          <p:cNvSpPr/>
          <p:nvPr userDrawn="1"/>
        </p:nvSpPr>
        <p:spPr>
          <a:xfrm>
            <a:off x="334968" y="3009989"/>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95" name="Rechteck 94"/>
          <p:cNvSpPr/>
          <p:nvPr userDrawn="1"/>
        </p:nvSpPr>
        <p:spPr>
          <a:xfrm>
            <a:off x="4296989" y="3007873"/>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96" name="Rechteck 95"/>
          <p:cNvSpPr/>
          <p:nvPr userDrawn="1"/>
        </p:nvSpPr>
        <p:spPr>
          <a:xfrm>
            <a:off x="6271959" y="3007873"/>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97" name="Rechteck 96"/>
          <p:cNvSpPr/>
          <p:nvPr userDrawn="1"/>
        </p:nvSpPr>
        <p:spPr>
          <a:xfrm>
            <a:off x="8254278" y="3009724"/>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98" name="Rechteck 97"/>
          <p:cNvSpPr/>
          <p:nvPr userDrawn="1"/>
        </p:nvSpPr>
        <p:spPr>
          <a:xfrm>
            <a:off x="10211078" y="3010465"/>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99" name="Rechteck 98"/>
          <p:cNvSpPr/>
          <p:nvPr userDrawn="1"/>
        </p:nvSpPr>
        <p:spPr>
          <a:xfrm>
            <a:off x="334967" y="4253127"/>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101" name="Rechteck 100"/>
          <p:cNvSpPr/>
          <p:nvPr userDrawn="1"/>
        </p:nvSpPr>
        <p:spPr>
          <a:xfrm>
            <a:off x="4296988" y="4248896"/>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102" name="Rechteck 101"/>
          <p:cNvSpPr/>
          <p:nvPr userDrawn="1"/>
        </p:nvSpPr>
        <p:spPr>
          <a:xfrm>
            <a:off x="6271961" y="4243504"/>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103" name="Rechteck 102"/>
          <p:cNvSpPr/>
          <p:nvPr userDrawn="1"/>
        </p:nvSpPr>
        <p:spPr>
          <a:xfrm>
            <a:off x="8254278" y="4243504"/>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104" name="Rechteck 103"/>
          <p:cNvSpPr/>
          <p:nvPr userDrawn="1"/>
        </p:nvSpPr>
        <p:spPr>
          <a:xfrm>
            <a:off x="10211077" y="4243504"/>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105" name="Rechteck 104"/>
          <p:cNvSpPr/>
          <p:nvPr userDrawn="1"/>
        </p:nvSpPr>
        <p:spPr>
          <a:xfrm>
            <a:off x="334966" y="5235577"/>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106" name="Rechteck 105"/>
          <p:cNvSpPr/>
          <p:nvPr userDrawn="1"/>
        </p:nvSpPr>
        <p:spPr>
          <a:xfrm>
            <a:off x="2299770" y="5235577"/>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107" name="Rechteck 106"/>
          <p:cNvSpPr/>
          <p:nvPr userDrawn="1"/>
        </p:nvSpPr>
        <p:spPr>
          <a:xfrm>
            <a:off x="4296988" y="5235577"/>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108" name="Rechteck 107"/>
          <p:cNvSpPr/>
          <p:nvPr userDrawn="1"/>
        </p:nvSpPr>
        <p:spPr>
          <a:xfrm>
            <a:off x="6271961" y="5235577"/>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109" name="Rechteck 108"/>
          <p:cNvSpPr/>
          <p:nvPr userDrawn="1"/>
        </p:nvSpPr>
        <p:spPr>
          <a:xfrm>
            <a:off x="8254278" y="5235577"/>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110" name="Rechteck 109"/>
          <p:cNvSpPr/>
          <p:nvPr userDrawn="1"/>
        </p:nvSpPr>
        <p:spPr>
          <a:xfrm>
            <a:off x="10211077" y="5235577"/>
            <a:ext cx="1651047" cy="854472"/>
          </a:xfrm>
          <a:prstGeom prst="rect">
            <a:avLst/>
          </a:prstGeom>
          <a:noFill/>
          <a:ln w="12700">
            <a:solidFill>
              <a:srgbClr val="0075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3201"/>
          </a:p>
        </p:txBody>
      </p:sp>
      <p:sp>
        <p:nvSpPr>
          <p:cNvPr id="117" name="Bildplatzhalter 3"/>
          <p:cNvSpPr>
            <a:spLocks noGrp="1"/>
          </p:cNvSpPr>
          <p:nvPr>
            <p:ph type="pic" sz="quarter" idx="11"/>
          </p:nvPr>
        </p:nvSpPr>
        <p:spPr>
          <a:xfrm>
            <a:off x="334966" y="2027542"/>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18" name="Bildplatzhalter 3"/>
          <p:cNvSpPr>
            <a:spLocks noGrp="1"/>
          </p:cNvSpPr>
          <p:nvPr>
            <p:ph type="pic" sz="quarter" idx="12"/>
          </p:nvPr>
        </p:nvSpPr>
        <p:spPr>
          <a:xfrm>
            <a:off x="2299754" y="2027542"/>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19" name="Bildplatzhalter 3"/>
          <p:cNvSpPr>
            <a:spLocks noGrp="1"/>
          </p:cNvSpPr>
          <p:nvPr>
            <p:ph type="pic" sz="quarter" idx="13"/>
          </p:nvPr>
        </p:nvSpPr>
        <p:spPr>
          <a:xfrm>
            <a:off x="2299754" y="3012573"/>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21" name="Bildplatzhalter 3"/>
          <p:cNvSpPr>
            <a:spLocks noGrp="1"/>
          </p:cNvSpPr>
          <p:nvPr>
            <p:ph type="pic" sz="quarter" idx="15"/>
          </p:nvPr>
        </p:nvSpPr>
        <p:spPr>
          <a:xfrm>
            <a:off x="334964" y="4253130"/>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22" name="Bildplatzhalter 3"/>
          <p:cNvSpPr>
            <a:spLocks noGrp="1"/>
          </p:cNvSpPr>
          <p:nvPr>
            <p:ph type="pic" sz="quarter" idx="16"/>
          </p:nvPr>
        </p:nvSpPr>
        <p:spPr>
          <a:xfrm>
            <a:off x="2303408" y="4258305"/>
            <a:ext cx="1651047" cy="844345"/>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23" name="Bildplatzhalter 3"/>
          <p:cNvSpPr>
            <a:spLocks noGrp="1"/>
          </p:cNvSpPr>
          <p:nvPr>
            <p:ph type="pic" sz="quarter" idx="17"/>
          </p:nvPr>
        </p:nvSpPr>
        <p:spPr>
          <a:xfrm>
            <a:off x="334964" y="5235580"/>
            <a:ext cx="1651047" cy="852661"/>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24" name="Bildplatzhalter 3"/>
          <p:cNvSpPr>
            <a:spLocks noGrp="1"/>
          </p:cNvSpPr>
          <p:nvPr>
            <p:ph type="pic" sz="quarter" idx="18"/>
          </p:nvPr>
        </p:nvSpPr>
        <p:spPr>
          <a:xfrm>
            <a:off x="2299754" y="5238352"/>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25" name="Bildplatzhalter 3"/>
          <p:cNvSpPr>
            <a:spLocks noGrp="1"/>
          </p:cNvSpPr>
          <p:nvPr>
            <p:ph type="pic" sz="quarter" idx="19"/>
          </p:nvPr>
        </p:nvSpPr>
        <p:spPr>
          <a:xfrm>
            <a:off x="4296988" y="2034747"/>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26" name="Bildplatzhalter 3"/>
          <p:cNvSpPr>
            <a:spLocks noGrp="1"/>
          </p:cNvSpPr>
          <p:nvPr>
            <p:ph type="pic" sz="quarter" idx="20"/>
          </p:nvPr>
        </p:nvSpPr>
        <p:spPr>
          <a:xfrm>
            <a:off x="4296988" y="3010468"/>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27" name="Bildplatzhalter 3"/>
          <p:cNvSpPr>
            <a:spLocks noGrp="1"/>
          </p:cNvSpPr>
          <p:nvPr>
            <p:ph type="pic" sz="quarter" idx="21"/>
          </p:nvPr>
        </p:nvSpPr>
        <p:spPr>
          <a:xfrm>
            <a:off x="4300626" y="4248901"/>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28" name="Bildplatzhalter 3"/>
          <p:cNvSpPr>
            <a:spLocks noGrp="1"/>
          </p:cNvSpPr>
          <p:nvPr>
            <p:ph type="pic" sz="quarter" idx="22"/>
          </p:nvPr>
        </p:nvSpPr>
        <p:spPr>
          <a:xfrm>
            <a:off x="4296988" y="5235580"/>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29" name="Bildplatzhalter 3"/>
          <p:cNvSpPr>
            <a:spLocks noGrp="1"/>
          </p:cNvSpPr>
          <p:nvPr>
            <p:ph type="pic" sz="quarter" idx="23"/>
          </p:nvPr>
        </p:nvSpPr>
        <p:spPr>
          <a:xfrm>
            <a:off x="6271958" y="5235578"/>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30" name="Bildplatzhalter 3"/>
          <p:cNvSpPr>
            <a:spLocks noGrp="1"/>
          </p:cNvSpPr>
          <p:nvPr>
            <p:ph type="pic" sz="quarter" idx="24"/>
          </p:nvPr>
        </p:nvSpPr>
        <p:spPr>
          <a:xfrm>
            <a:off x="6268322" y="4241694"/>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32" name="Bildplatzhalter 3"/>
          <p:cNvSpPr>
            <a:spLocks noGrp="1"/>
          </p:cNvSpPr>
          <p:nvPr>
            <p:ph type="pic" sz="quarter" idx="25"/>
          </p:nvPr>
        </p:nvSpPr>
        <p:spPr>
          <a:xfrm>
            <a:off x="6268321" y="3004604"/>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33" name="Bildplatzhalter 3"/>
          <p:cNvSpPr>
            <a:spLocks noGrp="1"/>
          </p:cNvSpPr>
          <p:nvPr>
            <p:ph type="pic" sz="quarter" idx="26"/>
          </p:nvPr>
        </p:nvSpPr>
        <p:spPr>
          <a:xfrm>
            <a:off x="6268321" y="2027542"/>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34" name="Bildplatzhalter 3"/>
          <p:cNvSpPr>
            <a:spLocks noGrp="1"/>
          </p:cNvSpPr>
          <p:nvPr>
            <p:ph type="pic" sz="quarter" idx="27"/>
          </p:nvPr>
        </p:nvSpPr>
        <p:spPr>
          <a:xfrm>
            <a:off x="8240539" y="2022501"/>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35" name="Bildplatzhalter 3"/>
          <p:cNvSpPr>
            <a:spLocks noGrp="1"/>
          </p:cNvSpPr>
          <p:nvPr>
            <p:ph type="pic" sz="quarter" idx="28"/>
          </p:nvPr>
        </p:nvSpPr>
        <p:spPr>
          <a:xfrm>
            <a:off x="8257916" y="3009727"/>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36" name="Bildplatzhalter 3"/>
          <p:cNvSpPr>
            <a:spLocks noGrp="1"/>
          </p:cNvSpPr>
          <p:nvPr>
            <p:ph type="pic" sz="quarter" idx="29"/>
          </p:nvPr>
        </p:nvSpPr>
        <p:spPr>
          <a:xfrm>
            <a:off x="8254278" y="4241694"/>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37" name="Bildplatzhalter 3"/>
          <p:cNvSpPr>
            <a:spLocks noGrp="1"/>
          </p:cNvSpPr>
          <p:nvPr>
            <p:ph type="pic" sz="quarter" idx="30"/>
          </p:nvPr>
        </p:nvSpPr>
        <p:spPr>
          <a:xfrm>
            <a:off x="8254267" y="5233769"/>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38" name="Bildplatzhalter 3"/>
          <p:cNvSpPr>
            <a:spLocks noGrp="1"/>
          </p:cNvSpPr>
          <p:nvPr>
            <p:ph type="pic" sz="quarter" idx="31"/>
          </p:nvPr>
        </p:nvSpPr>
        <p:spPr>
          <a:xfrm>
            <a:off x="10205991" y="5235578"/>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39" name="Bildplatzhalter 3"/>
          <p:cNvSpPr>
            <a:spLocks noGrp="1"/>
          </p:cNvSpPr>
          <p:nvPr>
            <p:ph type="pic" sz="quarter" idx="32"/>
          </p:nvPr>
        </p:nvSpPr>
        <p:spPr>
          <a:xfrm>
            <a:off x="10205991" y="4241694"/>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40" name="Bildplatzhalter 3"/>
          <p:cNvSpPr>
            <a:spLocks noGrp="1"/>
          </p:cNvSpPr>
          <p:nvPr>
            <p:ph type="pic" sz="quarter" idx="33"/>
          </p:nvPr>
        </p:nvSpPr>
        <p:spPr>
          <a:xfrm>
            <a:off x="10205991" y="3007877"/>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141" name="Bildplatzhalter 3"/>
          <p:cNvSpPr>
            <a:spLocks noGrp="1"/>
          </p:cNvSpPr>
          <p:nvPr>
            <p:ph type="pic" sz="quarter" idx="34"/>
          </p:nvPr>
        </p:nvSpPr>
        <p:spPr>
          <a:xfrm>
            <a:off x="10211914" y="2024593"/>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60" name="Title Placeholder 1"/>
          <p:cNvSpPr>
            <a:spLocks noGrp="1"/>
          </p:cNvSpPr>
          <p:nvPr>
            <p:ph type="title" hasCustomPrompt="1"/>
          </p:nvPr>
        </p:nvSpPr>
        <p:spPr>
          <a:xfrm>
            <a:off x="337094" y="305271"/>
            <a:ext cx="6032396" cy="518374"/>
          </a:xfrm>
          <a:prstGeom prst="rect">
            <a:avLst/>
          </a:prstGeom>
        </p:spPr>
        <p:txBody>
          <a:bodyPr vert="horz" lIns="91440" tIns="45720" rIns="91440" bIns="45720" rtlCol="0" anchor="ctr">
            <a:normAutofit/>
          </a:bodyPr>
          <a:lstStyle>
            <a:lvl1pPr>
              <a:defRPr/>
            </a:lvl1pPr>
          </a:lstStyle>
          <a:p>
            <a:r>
              <a:rPr lang="de-DE" dirty="0"/>
              <a:t>Titel bearbeiten</a:t>
            </a:r>
            <a:endParaRPr lang="en-US" dirty="0"/>
          </a:p>
        </p:txBody>
      </p:sp>
      <p:sp>
        <p:nvSpPr>
          <p:cNvPr id="55" name="Bildplatzhalter 3"/>
          <p:cNvSpPr>
            <a:spLocks noGrp="1"/>
          </p:cNvSpPr>
          <p:nvPr>
            <p:ph type="pic" sz="quarter" idx="36"/>
          </p:nvPr>
        </p:nvSpPr>
        <p:spPr>
          <a:xfrm>
            <a:off x="334963" y="3012574"/>
            <a:ext cx="1651047" cy="854473"/>
          </a:xfrm>
          <a:prstGeom prst="rect">
            <a:avLst/>
          </a:prstGeom>
          <a:noFill/>
          <a:ln w="12700">
            <a:noFill/>
          </a:ln>
        </p:spPr>
        <p:txBody>
          <a:bodyPr anchor="ctr">
            <a:noAutofit/>
          </a:bodyPr>
          <a:lstStyle>
            <a:lvl1pPr marL="0" indent="0" algn="ctr">
              <a:buNone/>
              <a:defRPr sz="1333"/>
            </a:lvl1pPr>
          </a:lstStyle>
          <a:p>
            <a:r>
              <a:rPr lang="de-DE"/>
              <a:t>Bild durch Klicken auf Symbol hinzufügen</a:t>
            </a:r>
            <a:endParaRPr lang="de-DE" dirty="0"/>
          </a:p>
        </p:txBody>
      </p:sp>
      <p:sp>
        <p:nvSpPr>
          <p:cNvPr id="56" name="Textplatzhalter 5"/>
          <p:cNvSpPr>
            <a:spLocks noGrp="1"/>
          </p:cNvSpPr>
          <p:nvPr>
            <p:ph type="body" sz="quarter" idx="38" hasCustomPrompt="1"/>
          </p:nvPr>
        </p:nvSpPr>
        <p:spPr>
          <a:xfrm>
            <a:off x="337094" y="784182"/>
            <a:ext cx="9807388" cy="442913"/>
          </a:xfrm>
        </p:spPr>
        <p:txBody>
          <a:bodyPr>
            <a:normAutofit/>
          </a:bodyPr>
          <a:lstStyle>
            <a:lvl1pPr marL="0" indent="0">
              <a:buFontTx/>
              <a:buNone/>
              <a:defRPr sz="2200">
                <a:solidFill>
                  <a:schemeClr val="accent1"/>
                </a:solidFill>
              </a:defRPr>
            </a:lvl1pPr>
          </a:lstStyle>
          <a:p>
            <a:pPr lvl="0"/>
            <a:r>
              <a:rPr lang="de-DE" dirty="0"/>
              <a:t>Subheadline bearbeiten</a:t>
            </a:r>
          </a:p>
        </p:txBody>
      </p:sp>
      <p:sp>
        <p:nvSpPr>
          <p:cNvPr id="4" name="Textplatzhalter 3"/>
          <p:cNvSpPr>
            <a:spLocks noGrp="1"/>
          </p:cNvSpPr>
          <p:nvPr>
            <p:ph type="body" sz="quarter" idx="39" hasCustomPrompt="1"/>
          </p:nvPr>
        </p:nvSpPr>
        <p:spPr>
          <a:xfrm>
            <a:off x="334963" y="3921060"/>
            <a:ext cx="4806950" cy="454025"/>
          </a:xfrm>
        </p:spPr>
        <p:txBody>
          <a:bodyPr/>
          <a:lstStyle>
            <a:lvl1pPr marL="0" indent="0">
              <a:buNone/>
              <a:defRPr sz="1600"/>
            </a:lvl1pPr>
          </a:lstStyle>
          <a:p>
            <a:pPr lvl="0"/>
            <a:r>
              <a:rPr lang="de-DE" dirty="0"/>
              <a:t>Headline</a:t>
            </a:r>
          </a:p>
        </p:txBody>
      </p:sp>
      <p:sp>
        <p:nvSpPr>
          <p:cNvPr id="58" name="Textplatzhalter 3"/>
          <p:cNvSpPr>
            <a:spLocks noGrp="1"/>
          </p:cNvSpPr>
          <p:nvPr>
            <p:ph type="body" sz="quarter" idx="40" hasCustomPrompt="1"/>
          </p:nvPr>
        </p:nvSpPr>
        <p:spPr>
          <a:xfrm>
            <a:off x="334963" y="1668590"/>
            <a:ext cx="4806950" cy="454025"/>
          </a:xfrm>
        </p:spPr>
        <p:txBody>
          <a:bodyPr/>
          <a:lstStyle>
            <a:lvl1pPr marL="0" indent="0">
              <a:buNone/>
              <a:defRPr sz="1600"/>
            </a:lvl1pPr>
          </a:lstStyle>
          <a:p>
            <a:pPr lvl="0"/>
            <a:r>
              <a:rPr lang="de-DE" dirty="0"/>
              <a:t>Headline</a:t>
            </a:r>
          </a:p>
        </p:txBody>
      </p:sp>
      <p:sp>
        <p:nvSpPr>
          <p:cNvPr id="3" name="Fußzeilenplatzhalter 2"/>
          <p:cNvSpPr>
            <a:spLocks noGrp="1"/>
          </p:cNvSpPr>
          <p:nvPr>
            <p:ph type="ftr" sz="quarter" idx="41"/>
          </p:nvPr>
        </p:nvSpPr>
        <p:spPr/>
        <p:txBody>
          <a:bodyPr/>
          <a:lstStyle/>
          <a:p>
            <a:r>
              <a:rPr lang="de-DE"/>
              <a:t>encoway PowerPoint Vorlage </a:t>
            </a:r>
          </a:p>
        </p:txBody>
      </p:sp>
      <p:sp>
        <p:nvSpPr>
          <p:cNvPr id="5" name="Foliennummernplatzhalter 4"/>
          <p:cNvSpPr>
            <a:spLocks noGrp="1"/>
          </p:cNvSpPr>
          <p:nvPr>
            <p:ph type="sldNum" sz="quarter" idx="42"/>
          </p:nvPr>
        </p:nvSpPr>
        <p:spPr/>
        <p:txBody>
          <a:bodyPr/>
          <a:lstStyle/>
          <a:p>
            <a:fld id="{5D660186-B466-462D-A2F2-AF451F248765}" type="slidenum">
              <a:rPr lang="de-DE" smtClean="0"/>
              <a:t>‹Nr.›</a:t>
            </a:fld>
            <a:endParaRPr lang="de-DE"/>
          </a:p>
        </p:txBody>
      </p:sp>
    </p:spTree>
    <p:extLst>
      <p:ext uri="{BB962C8B-B14F-4D97-AF65-F5344CB8AC3E}">
        <p14:creationId xmlns:p14="http://schemas.microsoft.com/office/powerpoint/2010/main" val="42209602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elle">
    <p:spTree>
      <p:nvGrpSpPr>
        <p:cNvPr id="1" name=""/>
        <p:cNvGrpSpPr/>
        <p:nvPr/>
      </p:nvGrpSpPr>
      <p:grpSpPr>
        <a:xfrm>
          <a:off x="0" y="0"/>
          <a:ext cx="0" cy="0"/>
          <a:chOff x="0" y="0"/>
          <a:chExt cx="0" cy="0"/>
        </a:xfrm>
      </p:grpSpPr>
      <p:sp>
        <p:nvSpPr>
          <p:cNvPr id="3" name="Tabellenplatzhalter 2"/>
          <p:cNvSpPr>
            <a:spLocks noGrp="1"/>
          </p:cNvSpPr>
          <p:nvPr>
            <p:ph type="tbl" sz="quarter" idx="11" hasCustomPrompt="1"/>
          </p:nvPr>
        </p:nvSpPr>
        <p:spPr>
          <a:xfrm>
            <a:off x="334963" y="1665288"/>
            <a:ext cx="11522075" cy="4424712"/>
          </a:xfrm>
          <a:prstGeom prst="rect">
            <a:avLst/>
          </a:prstGeom>
        </p:spPr>
        <p:txBody>
          <a:bodyPr/>
          <a:lstStyle>
            <a:lvl1pPr>
              <a:defRPr baseline="0"/>
            </a:lvl1pPr>
          </a:lstStyle>
          <a:p>
            <a:r>
              <a:rPr lang="de-DE" dirty="0"/>
              <a:t>Tabelle einfügen (auf mittiges Symbol klicken)</a:t>
            </a:r>
          </a:p>
        </p:txBody>
      </p:sp>
      <p:sp>
        <p:nvSpPr>
          <p:cNvPr id="9" name="Title Placeholder 1"/>
          <p:cNvSpPr>
            <a:spLocks noGrp="1"/>
          </p:cNvSpPr>
          <p:nvPr>
            <p:ph type="title" hasCustomPrompt="1"/>
          </p:nvPr>
        </p:nvSpPr>
        <p:spPr>
          <a:xfrm>
            <a:off x="343994" y="348401"/>
            <a:ext cx="9807388" cy="428579"/>
          </a:xfrm>
          <a:prstGeom prst="rect">
            <a:avLst/>
          </a:prstGeom>
        </p:spPr>
        <p:txBody>
          <a:bodyPr vert="horz" lIns="91440" tIns="45720" rIns="91440" bIns="45720" rtlCol="0" anchor="ctr">
            <a:normAutofit/>
          </a:bodyPr>
          <a:lstStyle>
            <a:lvl1pPr>
              <a:defRPr/>
            </a:lvl1pPr>
          </a:lstStyle>
          <a:p>
            <a:r>
              <a:rPr lang="de-DE" dirty="0"/>
              <a:t>Titel bearbeiten</a:t>
            </a:r>
            <a:endParaRPr lang="en-US" dirty="0"/>
          </a:p>
        </p:txBody>
      </p:sp>
      <p:sp>
        <p:nvSpPr>
          <p:cNvPr id="10" name="Textplatzhalter 5"/>
          <p:cNvSpPr>
            <a:spLocks noGrp="1"/>
          </p:cNvSpPr>
          <p:nvPr>
            <p:ph type="body" sz="quarter" idx="36" hasCustomPrompt="1"/>
          </p:nvPr>
        </p:nvSpPr>
        <p:spPr>
          <a:xfrm>
            <a:off x="343994" y="784182"/>
            <a:ext cx="9807388" cy="442913"/>
          </a:xfrm>
        </p:spPr>
        <p:txBody>
          <a:bodyPr>
            <a:normAutofit/>
          </a:bodyPr>
          <a:lstStyle>
            <a:lvl1pPr marL="0" indent="0">
              <a:buFontTx/>
              <a:buNone/>
              <a:defRPr sz="2200">
                <a:solidFill>
                  <a:schemeClr val="accent1"/>
                </a:solidFill>
              </a:defRPr>
            </a:lvl1pPr>
          </a:lstStyle>
          <a:p>
            <a:pPr lvl="0"/>
            <a:r>
              <a:rPr lang="de-DE" dirty="0"/>
              <a:t>Subheadline bearbeiten</a:t>
            </a:r>
          </a:p>
        </p:txBody>
      </p:sp>
      <p:sp>
        <p:nvSpPr>
          <p:cNvPr id="2" name="Fußzeilenplatzhalter 1"/>
          <p:cNvSpPr>
            <a:spLocks noGrp="1"/>
          </p:cNvSpPr>
          <p:nvPr>
            <p:ph type="ftr" sz="quarter" idx="37"/>
          </p:nvPr>
        </p:nvSpPr>
        <p:spPr/>
        <p:txBody>
          <a:bodyPr/>
          <a:lstStyle/>
          <a:p>
            <a:r>
              <a:rPr lang="de-DE"/>
              <a:t>encoway PowerPoint Vorlage </a:t>
            </a:r>
          </a:p>
        </p:txBody>
      </p:sp>
      <p:sp>
        <p:nvSpPr>
          <p:cNvPr id="5" name="Foliennummernplatzhalter 4"/>
          <p:cNvSpPr>
            <a:spLocks noGrp="1"/>
          </p:cNvSpPr>
          <p:nvPr>
            <p:ph type="sldNum" sz="quarter" idx="38"/>
          </p:nvPr>
        </p:nvSpPr>
        <p:spPr/>
        <p:txBody>
          <a:bodyPr/>
          <a:lstStyle/>
          <a:p>
            <a:fld id="{5D660186-B466-462D-A2F2-AF451F248765}" type="slidenum">
              <a:rPr lang="de-DE" smtClean="0"/>
              <a:t>‹Nr.›</a:t>
            </a:fld>
            <a:endParaRPr lang="de-DE"/>
          </a:p>
        </p:txBody>
      </p:sp>
    </p:spTree>
    <p:extLst>
      <p:ext uri="{BB962C8B-B14F-4D97-AF65-F5344CB8AC3E}">
        <p14:creationId xmlns:p14="http://schemas.microsoft.com/office/powerpoint/2010/main" val="5608719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agramm">
    <p:spTree>
      <p:nvGrpSpPr>
        <p:cNvPr id="1" name=""/>
        <p:cNvGrpSpPr/>
        <p:nvPr/>
      </p:nvGrpSpPr>
      <p:grpSpPr>
        <a:xfrm>
          <a:off x="0" y="0"/>
          <a:ext cx="0" cy="0"/>
          <a:chOff x="0" y="0"/>
          <a:chExt cx="0" cy="0"/>
        </a:xfrm>
      </p:grpSpPr>
      <p:sp>
        <p:nvSpPr>
          <p:cNvPr id="9" name="Title Placeholder 1"/>
          <p:cNvSpPr>
            <a:spLocks noGrp="1"/>
          </p:cNvSpPr>
          <p:nvPr>
            <p:ph type="title" hasCustomPrompt="1"/>
          </p:nvPr>
        </p:nvSpPr>
        <p:spPr>
          <a:xfrm>
            <a:off x="343994" y="348401"/>
            <a:ext cx="9807388" cy="428579"/>
          </a:xfrm>
          <a:prstGeom prst="rect">
            <a:avLst/>
          </a:prstGeom>
        </p:spPr>
        <p:txBody>
          <a:bodyPr vert="horz" lIns="91440" tIns="45720" rIns="91440" bIns="45720" rtlCol="0" anchor="ctr">
            <a:normAutofit/>
          </a:bodyPr>
          <a:lstStyle>
            <a:lvl1pPr>
              <a:defRPr/>
            </a:lvl1pPr>
          </a:lstStyle>
          <a:p>
            <a:r>
              <a:rPr lang="de-DE" dirty="0"/>
              <a:t>Titel bearbeiten</a:t>
            </a:r>
            <a:endParaRPr lang="en-US" dirty="0"/>
          </a:p>
        </p:txBody>
      </p:sp>
      <p:sp>
        <p:nvSpPr>
          <p:cNvPr id="10" name="Textplatzhalter 5"/>
          <p:cNvSpPr>
            <a:spLocks noGrp="1"/>
          </p:cNvSpPr>
          <p:nvPr>
            <p:ph type="body" sz="quarter" idx="36" hasCustomPrompt="1"/>
          </p:nvPr>
        </p:nvSpPr>
        <p:spPr>
          <a:xfrm>
            <a:off x="343994" y="784182"/>
            <a:ext cx="9807388" cy="442913"/>
          </a:xfrm>
        </p:spPr>
        <p:txBody>
          <a:bodyPr>
            <a:normAutofit/>
          </a:bodyPr>
          <a:lstStyle>
            <a:lvl1pPr marL="0" indent="0">
              <a:buFontTx/>
              <a:buNone/>
              <a:defRPr sz="2200">
                <a:solidFill>
                  <a:schemeClr val="accent1"/>
                </a:solidFill>
              </a:defRPr>
            </a:lvl1pPr>
          </a:lstStyle>
          <a:p>
            <a:pPr lvl="0"/>
            <a:r>
              <a:rPr lang="de-DE" dirty="0"/>
              <a:t>Subheadline bearbeiten</a:t>
            </a:r>
          </a:p>
        </p:txBody>
      </p:sp>
      <p:sp>
        <p:nvSpPr>
          <p:cNvPr id="5" name="Diagrammplatzhalter 4"/>
          <p:cNvSpPr>
            <a:spLocks noGrp="1"/>
          </p:cNvSpPr>
          <p:nvPr>
            <p:ph type="chart" sz="quarter" idx="37" hasCustomPrompt="1"/>
          </p:nvPr>
        </p:nvSpPr>
        <p:spPr>
          <a:xfrm>
            <a:off x="334962" y="1665288"/>
            <a:ext cx="11522075" cy="4424711"/>
          </a:xfrm>
        </p:spPr>
        <p:txBody>
          <a:bodyPr/>
          <a:lstStyle>
            <a:lvl1pPr marL="342900" marR="0" indent="-342900" algn="l" defTabSz="1219140" rtl="0" eaLnBrk="1" fontAlgn="auto" latinLnBrk="0" hangingPunct="1">
              <a:lnSpc>
                <a:spcPct val="90000"/>
              </a:lnSpc>
              <a:spcBef>
                <a:spcPts val="1333"/>
              </a:spcBef>
              <a:spcAft>
                <a:spcPts val="0"/>
              </a:spcAft>
              <a:buClr>
                <a:schemeClr val="accent1"/>
              </a:buClr>
              <a:buSzPct val="100000"/>
              <a:buFont typeface="Arial" panose="020B0604020202020204" pitchFamily="34" charset="0"/>
              <a:buChar char="•"/>
              <a:tabLst/>
              <a:defRPr baseline="0"/>
            </a:lvl1pPr>
          </a:lstStyle>
          <a:p>
            <a:r>
              <a:rPr lang="de-DE" dirty="0"/>
              <a:t>Diagramm einfügen</a:t>
            </a:r>
          </a:p>
        </p:txBody>
      </p:sp>
      <p:sp>
        <p:nvSpPr>
          <p:cNvPr id="2" name="Fußzeilenplatzhalter 1"/>
          <p:cNvSpPr>
            <a:spLocks noGrp="1"/>
          </p:cNvSpPr>
          <p:nvPr>
            <p:ph type="ftr" sz="quarter" idx="38"/>
          </p:nvPr>
        </p:nvSpPr>
        <p:spPr/>
        <p:txBody>
          <a:bodyPr/>
          <a:lstStyle/>
          <a:p>
            <a:r>
              <a:rPr lang="de-DE"/>
              <a:t>encoway PowerPoint Vorlage </a:t>
            </a:r>
          </a:p>
        </p:txBody>
      </p:sp>
      <p:sp>
        <p:nvSpPr>
          <p:cNvPr id="4" name="Foliennummernplatzhalter 3"/>
          <p:cNvSpPr>
            <a:spLocks noGrp="1"/>
          </p:cNvSpPr>
          <p:nvPr>
            <p:ph type="sldNum" sz="quarter" idx="39"/>
          </p:nvPr>
        </p:nvSpPr>
        <p:spPr/>
        <p:txBody>
          <a:bodyPr/>
          <a:lstStyle/>
          <a:p>
            <a:fld id="{5D660186-B466-462D-A2F2-AF451F248765}" type="slidenum">
              <a:rPr lang="de-DE" smtClean="0"/>
              <a:t>‹Nr.›</a:t>
            </a:fld>
            <a:endParaRPr lang="de-DE"/>
          </a:p>
        </p:txBody>
      </p:sp>
    </p:spTree>
    <p:extLst>
      <p:ext uri="{BB962C8B-B14F-4D97-AF65-F5344CB8AC3E}">
        <p14:creationId xmlns:p14="http://schemas.microsoft.com/office/powerpoint/2010/main" val="31014357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yout">
    <p:spTree>
      <p:nvGrpSpPr>
        <p:cNvPr id="1" name=""/>
        <p:cNvGrpSpPr/>
        <p:nvPr/>
      </p:nvGrpSpPr>
      <p:grpSpPr>
        <a:xfrm>
          <a:off x="0" y="0"/>
          <a:ext cx="0" cy="0"/>
          <a:chOff x="0" y="0"/>
          <a:chExt cx="0" cy="0"/>
        </a:xfrm>
      </p:grpSpPr>
      <p:sp>
        <p:nvSpPr>
          <p:cNvPr id="9" name="Textplatzhalter 5"/>
          <p:cNvSpPr>
            <a:spLocks noGrp="1"/>
          </p:cNvSpPr>
          <p:nvPr>
            <p:ph type="body" sz="quarter" idx="36" hasCustomPrompt="1"/>
          </p:nvPr>
        </p:nvSpPr>
        <p:spPr>
          <a:xfrm>
            <a:off x="343994" y="784182"/>
            <a:ext cx="9807388" cy="442913"/>
          </a:xfrm>
        </p:spPr>
        <p:txBody>
          <a:bodyPr>
            <a:normAutofit/>
          </a:bodyPr>
          <a:lstStyle>
            <a:lvl1pPr marL="0" indent="0">
              <a:buFontTx/>
              <a:buNone/>
              <a:defRPr sz="2200">
                <a:solidFill>
                  <a:schemeClr val="accent1"/>
                </a:solidFill>
              </a:defRPr>
            </a:lvl1pPr>
          </a:lstStyle>
          <a:p>
            <a:pPr lvl="0"/>
            <a:r>
              <a:rPr lang="de-DE" dirty="0"/>
              <a:t>Subheadline bearbeiten</a:t>
            </a:r>
          </a:p>
        </p:txBody>
      </p:sp>
      <p:sp>
        <p:nvSpPr>
          <p:cNvPr id="2" name="Fußzeilenplatzhalter 1"/>
          <p:cNvSpPr>
            <a:spLocks noGrp="1"/>
          </p:cNvSpPr>
          <p:nvPr>
            <p:ph type="ftr" sz="quarter" idx="37"/>
          </p:nvPr>
        </p:nvSpPr>
        <p:spPr/>
        <p:txBody>
          <a:bodyPr/>
          <a:lstStyle/>
          <a:p>
            <a:r>
              <a:rPr lang="de-DE"/>
              <a:t>encoway PowerPoint Vorlage </a:t>
            </a:r>
          </a:p>
        </p:txBody>
      </p:sp>
      <p:sp>
        <p:nvSpPr>
          <p:cNvPr id="4" name="Titel 3"/>
          <p:cNvSpPr>
            <a:spLocks noGrp="1"/>
          </p:cNvSpPr>
          <p:nvPr>
            <p:ph type="title"/>
          </p:nvPr>
        </p:nvSpPr>
        <p:spPr/>
        <p:txBody>
          <a:bodyPr/>
          <a:lstStyle/>
          <a:p>
            <a:r>
              <a:rPr lang="de-DE"/>
              <a:t>Titelmasterformat durch Klicken bearbeiten</a:t>
            </a:r>
          </a:p>
        </p:txBody>
      </p:sp>
      <p:sp>
        <p:nvSpPr>
          <p:cNvPr id="5" name="Foliennummernplatzhalter 4"/>
          <p:cNvSpPr>
            <a:spLocks noGrp="1"/>
          </p:cNvSpPr>
          <p:nvPr>
            <p:ph type="sldNum" sz="quarter" idx="38"/>
          </p:nvPr>
        </p:nvSpPr>
        <p:spPr/>
        <p:txBody>
          <a:bodyPr/>
          <a:lstStyle/>
          <a:p>
            <a:fld id="{5D660186-B466-462D-A2F2-AF451F248765}" type="slidenum">
              <a:rPr lang="de-DE" smtClean="0"/>
              <a:t>‹Nr.›</a:t>
            </a:fld>
            <a:endParaRPr lang="de-DE"/>
          </a:p>
        </p:txBody>
      </p:sp>
    </p:spTree>
    <p:extLst>
      <p:ext uri="{BB962C8B-B14F-4D97-AF65-F5344CB8AC3E}">
        <p14:creationId xmlns:p14="http://schemas.microsoft.com/office/powerpoint/2010/main" val="3786769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nsprechpartner*in">
    <p:spTree>
      <p:nvGrpSpPr>
        <p:cNvPr id="1" name=""/>
        <p:cNvGrpSpPr/>
        <p:nvPr/>
      </p:nvGrpSpPr>
      <p:grpSpPr>
        <a:xfrm>
          <a:off x="0" y="0"/>
          <a:ext cx="0" cy="0"/>
          <a:chOff x="0" y="0"/>
          <a:chExt cx="0" cy="0"/>
        </a:xfrm>
      </p:grpSpPr>
      <p:sp>
        <p:nvSpPr>
          <p:cNvPr id="18" name="Bildplatzhalter 17"/>
          <p:cNvSpPr>
            <a:spLocks noGrp="1"/>
          </p:cNvSpPr>
          <p:nvPr>
            <p:ph type="pic" sz="quarter" idx="18"/>
          </p:nvPr>
        </p:nvSpPr>
        <p:spPr>
          <a:xfrm>
            <a:off x="2454097" y="2208165"/>
            <a:ext cx="2427936" cy="2465435"/>
          </a:xfrm>
        </p:spPr>
        <p:txBody>
          <a:bodyPr/>
          <a:lstStyle/>
          <a:p>
            <a:r>
              <a:rPr lang="de-DE"/>
              <a:t>Bild durch Klicken auf Symbol hinzufügen</a:t>
            </a:r>
            <a:endParaRPr lang="de-DE" dirty="0"/>
          </a:p>
        </p:txBody>
      </p:sp>
      <p:pic>
        <p:nvPicPr>
          <p:cNvPr id="19" name="Grafik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12192000" cy="6858001"/>
          </a:xfrm>
          <a:prstGeom prst="rect">
            <a:avLst/>
          </a:prstGeom>
        </p:spPr>
      </p:pic>
      <p:sp>
        <p:nvSpPr>
          <p:cNvPr id="7" name="Textplatzhalter 13"/>
          <p:cNvSpPr>
            <a:spLocks noGrp="1"/>
          </p:cNvSpPr>
          <p:nvPr>
            <p:ph type="body" sz="quarter" idx="13" hasCustomPrompt="1"/>
          </p:nvPr>
        </p:nvSpPr>
        <p:spPr>
          <a:xfrm>
            <a:off x="6389175" y="2471310"/>
            <a:ext cx="3265008" cy="445789"/>
          </a:xfrm>
        </p:spPr>
        <p:txBody>
          <a:bodyPr/>
          <a:lstStyle>
            <a:lvl1pPr marL="0" indent="0">
              <a:buNone/>
              <a:defRPr b="0">
                <a:solidFill>
                  <a:schemeClr val="bg1"/>
                </a:solidFill>
                <a:latin typeface="Chronica Pro Black" panose="020B0503050000000003" pitchFamily="34" charset="0"/>
              </a:defRPr>
            </a:lvl1pPr>
          </a:lstStyle>
          <a:p>
            <a:pPr lvl="0"/>
            <a:r>
              <a:rPr lang="de-DE" dirty="0"/>
              <a:t>Vor und Nachname</a:t>
            </a:r>
          </a:p>
        </p:txBody>
      </p:sp>
      <p:sp>
        <p:nvSpPr>
          <p:cNvPr id="8" name="Textplatzhalter 15"/>
          <p:cNvSpPr>
            <a:spLocks noGrp="1"/>
          </p:cNvSpPr>
          <p:nvPr>
            <p:ph type="body" sz="quarter" idx="14" hasCustomPrompt="1"/>
          </p:nvPr>
        </p:nvSpPr>
        <p:spPr>
          <a:xfrm>
            <a:off x="6378591" y="2909459"/>
            <a:ext cx="3275592" cy="434180"/>
          </a:xfrm>
        </p:spPr>
        <p:txBody>
          <a:bodyPr/>
          <a:lstStyle>
            <a:lvl1pPr marL="0" indent="0">
              <a:buNone/>
              <a:defRPr>
                <a:solidFill>
                  <a:schemeClr val="bg1"/>
                </a:solidFill>
                <a:latin typeface="+mj-lt"/>
              </a:defRPr>
            </a:lvl1pPr>
          </a:lstStyle>
          <a:p>
            <a:pPr lvl="0"/>
            <a:r>
              <a:rPr lang="de-DE" dirty="0"/>
              <a:t>Jobbezeichnung</a:t>
            </a:r>
          </a:p>
        </p:txBody>
      </p:sp>
      <p:sp>
        <p:nvSpPr>
          <p:cNvPr id="11" name="Rechteck 10"/>
          <p:cNvSpPr/>
          <p:nvPr userDrawn="1"/>
        </p:nvSpPr>
        <p:spPr>
          <a:xfrm>
            <a:off x="6342084" y="3997558"/>
            <a:ext cx="574196" cy="461665"/>
          </a:xfrm>
          <a:prstGeom prst="rect">
            <a:avLst/>
          </a:prstGeom>
        </p:spPr>
        <p:txBody>
          <a:bodyPr wrap="none">
            <a:spAutoFit/>
          </a:bodyPr>
          <a:lstStyle/>
          <a:p>
            <a:r>
              <a:rPr lang="de-DE" altLang="de-DE" sz="2400" dirty="0">
                <a:solidFill>
                  <a:schemeClr val="accent1"/>
                </a:solidFill>
                <a:latin typeface="+mj-lt"/>
              </a:rPr>
              <a:t>@:</a:t>
            </a:r>
            <a:endParaRPr lang="de-DE" sz="3201" dirty="0">
              <a:latin typeface="+mj-lt"/>
            </a:endParaRPr>
          </a:p>
        </p:txBody>
      </p:sp>
      <p:sp>
        <p:nvSpPr>
          <p:cNvPr id="12" name="Rechteck 11"/>
          <p:cNvSpPr/>
          <p:nvPr userDrawn="1"/>
        </p:nvSpPr>
        <p:spPr>
          <a:xfrm>
            <a:off x="6373553" y="3469351"/>
            <a:ext cx="603748" cy="584904"/>
          </a:xfrm>
          <a:prstGeom prst="rect">
            <a:avLst/>
          </a:prstGeom>
        </p:spPr>
        <p:txBody>
          <a:bodyPr wrap="square">
            <a:spAutoFit/>
          </a:bodyPr>
          <a:lstStyle/>
          <a:p>
            <a:r>
              <a:rPr lang="de-DE" sz="3201" dirty="0">
                <a:solidFill>
                  <a:schemeClr val="accent1"/>
                </a:solidFill>
                <a:latin typeface="+mj-lt"/>
              </a:rPr>
              <a:t>T: </a:t>
            </a:r>
          </a:p>
        </p:txBody>
      </p:sp>
      <p:sp>
        <p:nvSpPr>
          <p:cNvPr id="14" name="Titelplatzhalter 1"/>
          <p:cNvSpPr>
            <a:spLocks noGrp="1"/>
          </p:cNvSpPr>
          <p:nvPr>
            <p:ph type="title" hasCustomPrompt="1"/>
          </p:nvPr>
        </p:nvSpPr>
        <p:spPr>
          <a:xfrm>
            <a:off x="338469" y="400606"/>
            <a:ext cx="9843731" cy="307363"/>
          </a:xfrm>
          <a:prstGeom prst="rect">
            <a:avLst/>
          </a:prstGeom>
        </p:spPr>
        <p:txBody>
          <a:bodyPr vert="horz" lIns="91440" tIns="45720" rIns="91440" bIns="45720" rtlCol="0" anchor="ctr">
            <a:noAutofit/>
          </a:bodyPr>
          <a:lstStyle>
            <a:lvl1pPr>
              <a:defRPr>
                <a:solidFill>
                  <a:schemeClr val="bg1"/>
                </a:solidFill>
              </a:defRPr>
            </a:lvl1pPr>
          </a:lstStyle>
          <a:p>
            <a:r>
              <a:rPr lang="de-DE" dirty="0"/>
              <a:t>Ansprechpartner / Ansprechpartnerinnen</a:t>
            </a:r>
          </a:p>
        </p:txBody>
      </p:sp>
      <p:pic>
        <p:nvPicPr>
          <p:cNvPr id="20" name="Grafik 1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0" y="6090000"/>
            <a:ext cx="768000" cy="768000"/>
          </a:xfrm>
          <a:prstGeom prst="rect">
            <a:avLst/>
          </a:prstGeom>
        </p:spPr>
      </p:pic>
      <p:cxnSp>
        <p:nvCxnSpPr>
          <p:cNvPr id="21" name="Gerader Verbinder 20"/>
          <p:cNvCxnSpPr/>
          <p:nvPr userDrawn="1"/>
        </p:nvCxnSpPr>
        <p:spPr>
          <a:xfrm>
            <a:off x="6097094" y="1665288"/>
            <a:ext cx="0" cy="4424712"/>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 name="Textplatzhalter 15"/>
          <p:cNvSpPr>
            <a:spLocks noGrp="1"/>
          </p:cNvSpPr>
          <p:nvPr>
            <p:ph type="body" sz="quarter" idx="19" hasCustomPrompt="1"/>
          </p:nvPr>
        </p:nvSpPr>
        <p:spPr>
          <a:xfrm>
            <a:off x="6907061" y="3563378"/>
            <a:ext cx="4960373" cy="434180"/>
          </a:xfrm>
        </p:spPr>
        <p:txBody>
          <a:bodyPr/>
          <a:lstStyle>
            <a:lvl1pPr marL="0" indent="0">
              <a:buNone/>
              <a:defRPr>
                <a:solidFill>
                  <a:schemeClr val="bg1"/>
                </a:solidFill>
                <a:latin typeface="+mj-lt"/>
              </a:defRPr>
            </a:lvl1pPr>
          </a:lstStyle>
          <a:p>
            <a:pPr lvl="0"/>
            <a:r>
              <a:rPr lang="de-DE" dirty="0"/>
              <a:t>+49 (0)421 33003 - 50</a:t>
            </a:r>
          </a:p>
        </p:txBody>
      </p:sp>
      <p:sp>
        <p:nvSpPr>
          <p:cNvPr id="23" name="Textplatzhalter 15"/>
          <p:cNvSpPr>
            <a:spLocks noGrp="1"/>
          </p:cNvSpPr>
          <p:nvPr>
            <p:ph type="body" sz="quarter" idx="20" hasCustomPrompt="1"/>
          </p:nvPr>
        </p:nvSpPr>
        <p:spPr>
          <a:xfrm>
            <a:off x="6907061" y="4041130"/>
            <a:ext cx="4960373" cy="434180"/>
          </a:xfrm>
        </p:spPr>
        <p:txBody>
          <a:bodyPr/>
          <a:lstStyle>
            <a:lvl1pPr marL="0" indent="0">
              <a:buNone/>
              <a:defRPr>
                <a:solidFill>
                  <a:schemeClr val="bg1"/>
                </a:solidFill>
                <a:latin typeface="+mj-lt"/>
              </a:defRPr>
            </a:lvl1pPr>
          </a:lstStyle>
          <a:p>
            <a:pPr lvl="0"/>
            <a:r>
              <a:rPr lang="de-DE" dirty="0"/>
              <a:t>email@encoway.de</a:t>
            </a:r>
          </a:p>
        </p:txBody>
      </p:sp>
      <p:sp>
        <p:nvSpPr>
          <p:cNvPr id="4" name="Fußzeilenplatzhalter 3"/>
          <p:cNvSpPr>
            <a:spLocks noGrp="1"/>
          </p:cNvSpPr>
          <p:nvPr>
            <p:ph type="ftr" sz="quarter" idx="21"/>
          </p:nvPr>
        </p:nvSpPr>
        <p:spPr/>
        <p:txBody>
          <a:bodyPr/>
          <a:lstStyle>
            <a:lvl1pPr>
              <a:defRPr>
                <a:solidFill>
                  <a:schemeClr val="bg1"/>
                </a:solidFill>
              </a:defRPr>
            </a:lvl1pPr>
          </a:lstStyle>
          <a:p>
            <a:r>
              <a:rPr lang="de-DE" dirty="0"/>
              <a:t>encoway PowerPoint Vorlage </a:t>
            </a:r>
          </a:p>
        </p:txBody>
      </p:sp>
      <p:sp>
        <p:nvSpPr>
          <p:cNvPr id="13" name="Foliennummernplatzhalter 12"/>
          <p:cNvSpPr>
            <a:spLocks noGrp="1"/>
          </p:cNvSpPr>
          <p:nvPr>
            <p:ph type="sldNum" sz="quarter" idx="23"/>
          </p:nvPr>
        </p:nvSpPr>
        <p:spPr/>
        <p:txBody>
          <a:bodyPr/>
          <a:lstStyle>
            <a:lvl1pPr>
              <a:defRPr>
                <a:solidFill>
                  <a:schemeClr val="bg1"/>
                </a:solidFill>
              </a:defRPr>
            </a:lvl1pPr>
          </a:lstStyle>
          <a:p>
            <a:fld id="{5D660186-B466-462D-A2F2-AF451F248765}" type="slidenum">
              <a:rPr lang="de-DE" smtClean="0"/>
              <a:pPr/>
              <a:t>‹Nr.›</a:t>
            </a:fld>
            <a:endParaRPr lang="de-DE" dirty="0"/>
          </a:p>
        </p:txBody>
      </p:sp>
      <p:pic>
        <p:nvPicPr>
          <p:cNvPr id="2" name="Grafik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spTree>
    <p:extLst>
      <p:ext uri="{BB962C8B-B14F-4D97-AF65-F5344CB8AC3E}">
        <p14:creationId xmlns:p14="http://schemas.microsoft.com/office/powerpoint/2010/main" val="2217104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folie">
    <p:spTree>
      <p:nvGrpSpPr>
        <p:cNvPr id="1" name=""/>
        <p:cNvGrpSpPr/>
        <p:nvPr/>
      </p:nvGrpSpPr>
      <p:grpSpPr>
        <a:xfrm>
          <a:off x="0" y="0"/>
          <a:ext cx="0" cy="0"/>
          <a:chOff x="0" y="0"/>
          <a:chExt cx="0" cy="0"/>
        </a:xfrm>
      </p:grpSpPr>
      <p:sp>
        <p:nvSpPr>
          <p:cNvPr id="3" name="Rechteck 2"/>
          <p:cNvSpPr>
            <a:spLocks noChangeAspect="1"/>
          </p:cNvSpPr>
          <p:nvPr userDrawn="1"/>
        </p:nvSpPr>
        <p:spPr>
          <a:xfrm>
            <a:off x="0" y="4"/>
            <a:ext cx="12192000" cy="6857999"/>
          </a:xfrm>
          <a:prstGeom prst="rect">
            <a:avLst/>
          </a:prstGeom>
          <a:gradFill flip="none" rotWithShape="1">
            <a:gsLst>
              <a:gs pos="34000">
                <a:srgbClr val="034877"/>
              </a:gs>
              <a:gs pos="97000">
                <a:srgbClr val="1B9EF7"/>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a:p>
        </p:txBody>
      </p:sp>
      <p:sp>
        <p:nvSpPr>
          <p:cNvPr id="2" name="Titel 1"/>
          <p:cNvSpPr>
            <a:spLocks noGrp="1"/>
          </p:cNvSpPr>
          <p:nvPr>
            <p:ph type="title"/>
          </p:nvPr>
        </p:nvSpPr>
        <p:spPr>
          <a:xfrm>
            <a:off x="336971" y="2773853"/>
            <a:ext cx="8751473" cy="1325033"/>
          </a:xfrm>
          <a:prstGeom prst="rect">
            <a:avLst/>
          </a:prstGeom>
        </p:spPr>
        <p:txBody>
          <a:bodyPr>
            <a:noAutofit/>
          </a:bodyPr>
          <a:lstStyle>
            <a:lvl1pPr>
              <a:defRPr sz="4000">
                <a:solidFill>
                  <a:schemeClr val="bg1"/>
                </a:solidFill>
              </a:defRPr>
            </a:lvl1pPr>
          </a:lstStyle>
          <a:p>
            <a:r>
              <a:rPr lang="de-DE"/>
              <a:t>Titelmasterformat durch Klicken bearbeiten</a:t>
            </a:r>
            <a:endParaRPr lang="de-DE" dirty="0"/>
          </a:p>
        </p:txBody>
      </p:sp>
      <p:pic>
        <p:nvPicPr>
          <p:cNvPr id="10" name="Grafik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63966" y="657225"/>
            <a:ext cx="3956042" cy="1215057"/>
          </a:xfrm>
          <a:prstGeom prst="rect">
            <a:avLst/>
          </a:prstGeom>
        </p:spPr>
      </p:pic>
      <p:pic>
        <p:nvPicPr>
          <p:cNvPr id="8" name="Grafik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5400000">
            <a:off x="-9525" y="5265023"/>
            <a:ext cx="1591196" cy="1591196"/>
          </a:xfrm>
          <a:prstGeom prst="rect">
            <a:avLst/>
          </a:prstGeom>
        </p:spPr>
      </p:pic>
    </p:spTree>
    <p:extLst>
      <p:ext uri="{BB962C8B-B14F-4D97-AF65-F5344CB8AC3E}">
        <p14:creationId xmlns:p14="http://schemas.microsoft.com/office/powerpoint/2010/main" val="2291040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10" name="Textplatzhalter 9"/>
          <p:cNvSpPr>
            <a:spLocks noGrp="1"/>
          </p:cNvSpPr>
          <p:nvPr>
            <p:ph type="body" sz="quarter" idx="12"/>
          </p:nvPr>
        </p:nvSpPr>
        <p:spPr>
          <a:xfrm>
            <a:off x="334963" y="1665288"/>
            <a:ext cx="11532472" cy="4427536"/>
          </a:xfrm>
        </p:spPr>
        <p:txBody>
          <a:bodyPr/>
          <a:lstStyle>
            <a:lvl1pPr>
              <a:buSzPct val="100000"/>
              <a:buFont typeface="+mj-lt"/>
              <a:buAutoNum type="arabicPeriod"/>
              <a:defRPr b="0">
                <a:solidFill>
                  <a:schemeClr val="tx1"/>
                </a:solidFill>
                <a:latin typeface="+mj-lt"/>
              </a:defRPr>
            </a:lvl1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pic>
        <p:nvPicPr>
          <p:cNvPr id="11" name="Grafik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95998"/>
            <a:ext cx="758954" cy="762002"/>
          </a:xfrm>
          <a:prstGeom prst="rect">
            <a:avLst/>
          </a:prstGeom>
        </p:spPr>
      </p:pic>
      <p:sp>
        <p:nvSpPr>
          <p:cNvPr id="4" name="Titel 3"/>
          <p:cNvSpPr>
            <a:spLocks noGrp="1"/>
          </p:cNvSpPr>
          <p:nvPr>
            <p:ph type="title"/>
          </p:nvPr>
        </p:nvSpPr>
        <p:spPr/>
        <p:txBody>
          <a:bodyPr/>
          <a:lstStyle/>
          <a:p>
            <a:r>
              <a:rPr lang="de-DE"/>
              <a:t>Titelmasterformat durch Klicken bearbeiten</a:t>
            </a:r>
          </a:p>
        </p:txBody>
      </p:sp>
      <p:sp>
        <p:nvSpPr>
          <p:cNvPr id="5" name="Fußzeilenplatzhalter 4"/>
          <p:cNvSpPr>
            <a:spLocks noGrp="1"/>
          </p:cNvSpPr>
          <p:nvPr>
            <p:ph type="ftr" sz="quarter" idx="13"/>
          </p:nvPr>
        </p:nvSpPr>
        <p:spPr/>
        <p:txBody>
          <a:bodyPr/>
          <a:lstStyle/>
          <a:p>
            <a:r>
              <a:rPr lang="de-DE"/>
              <a:t>encoway PowerPoint Vorlage </a:t>
            </a:r>
          </a:p>
        </p:txBody>
      </p:sp>
      <p:sp>
        <p:nvSpPr>
          <p:cNvPr id="12" name="Foliennummernplatzhalter 11"/>
          <p:cNvSpPr>
            <a:spLocks noGrp="1"/>
          </p:cNvSpPr>
          <p:nvPr>
            <p:ph type="sldNum" sz="quarter" idx="14"/>
          </p:nvPr>
        </p:nvSpPr>
        <p:spPr/>
        <p:txBody>
          <a:bodyPr/>
          <a:lstStyle/>
          <a:p>
            <a:fld id="{5D660186-B466-462D-A2F2-AF451F248765}" type="slidenum">
              <a:rPr lang="de-DE" smtClean="0"/>
              <a:t>‹Nr.›</a:t>
            </a:fld>
            <a:endParaRPr lang="de-DE"/>
          </a:p>
        </p:txBody>
      </p:sp>
      <p:pic>
        <p:nvPicPr>
          <p:cNvPr id="9" name="Grafik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spTree>
    <p:extLst>
      <p:ext uri="{BB962C8B-B14F-4D97-AF65-F5344CB8AC3E}">
        <p14:creationId xmlns:p14="http://schemas.microsoft.com/office/powerpoint/2010/main" val="1023211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Zeitangaben">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8" name="Title Placeholder 1"/>
          <p:cNvSpPr>
            <a:spLocks noGrp="1"/>
          </p:cNvSpPr>
          <p:nvPr>
            <p:ph type="title" hasCustomPrompt="1"/>
          </p:nvPr>
        </p:nvSpPr>
        <p:spPr>
          <a:xfrm>
            <a:off x="343993" y="348401"/>
            <a:ext cx="9647731" cy="428579"/>
          </a:xfrm>
          <a:prstGeom prst="rect">
            <a:avLst/>
          </a:prstGeom>
        </p:spPr>
        <p:txBody>
          <a:bodyPr vert="horz" lIns="91440" tIns="45720" rIns="91440" bIns="45720" rtlCol="0" anchor="ctr">
            <a:normAutofit/>
          </a:bodyPr>
          <a:lstStyle>
            <a:lvl1pPr>
              <a:defRPr/>
            </a:lvl1pPr>
          </a:lstStyle>
          <a:p>
            <a:r>
              <a:rPr lang="de-DE" dirty="0"/>
              <a:t>Agenda bearbeiten</a:t>
            </a:r>
            <a:endParaRPr lang="en-US" dirty="0"/>
          </a:p>
        </p:txBody>
      </p:sp>
      <p:sp>
        <p:nvSpPr>
          <p:cNvPr id="4" name="Tabellenplatzhalter 3"/>
          <p:cNvSpPr>
            <a:spLocks noGrp="1"/>
          </p:cNvSpPr>
          <p:nvPr>
            <p:ph type="tbl" sz="quarter" idx="14"/>
          </p:nvPr>
        </p:nvSpPr>
        <p:spPr>
          <a:xfrm>
            <a:off x="334963" y="1665288"/>
            <a:ext cx="5761037" cy="4424362"/>
          </a:xfrm>
        </p:spPr>
        <p:txBody>
          <a:bodyPr/>
          <a:lstStyle/>
          <a:p>
            <a:r>
              <a:rPr lang="de-DE"/>
              <a:t>Tabelle durch Klicken auf Symbol hinzufügen</a:t>
            </a:r>
            <a:endParaRPr lang="de-DE" dirty="0"/>
          </a:p>
        </p:txBody>
      </p:sp>
      <p:pic>
        <p:nvPicPr>
          <p:cNvPr id="10" name="Grafik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6095998"/>
            <a:ext cx="758954" cy="762002"/>
          </a:xfrm>
          <a:prstGeom prst="rect">
            <a:avLst/>
          </a:prstGeom>
        </p:spPr>
      </p:pic>
      <p:sp>
        <p:nvSpPr>
          <p:cNvPr id="5" name="Fußzeilenplatzhalter 4"/>
          <p:cNvSpPr>
            <a:spLocks noGrp="1"/>
          </p:cNvSpPr>
          <p:nvPr>
            <p:ph type="ftr" sz="quarter" idx="15"/>
          </p:nvPr>
        </p:nvSpPr>
        <p:spPr/>
        <p:txBody>
          <a:bodyPr/>
          <a:lstStyle/>
          <a:p>
            <a:r>
              <a:rPr lang="de-DE"/>
              <a:t>encoway PowerPoint Vorlage </a:t>
            </a:r>
          </a:p>
        </p:txBody>
      </p:sp>
      <p:sp>
        <p:nvSpPr>
          <p:cNvPr id="11" name="Foliennummernplatzhalter 11"/>
          <p:cNvSpPr>
            <a:spLocks noGrp="1"/>
          </p:cNvSpPr>
          <p:nvPr>
            <p:ph type="sldNum" sz="quarter" idx="16"/>
          </p:nvPr>
        </p:nvSpPr>
        <p:spPr>
          <a:xfrm>
            <a:off x="8610600" y="6356350"/>
            <a:ext cx="2743200" cy="365125"/>
          </a:xfrm>
        </p:spPr>
        <p:txBody>
          <a:bodyPr/>
          <a:lstStyle/>
          <a:p>
            <a:fld id="{5D660186-B466-462D-A2F2-AF451F248765}" type="slidenum">
              <a:rPr lang="de-DE" smtClean="0"/>
              <a:t>‹Nr.›</a:t>
            </a:fld>
            <a:endParaRPr lang="de-DE"/>
          </a:p>
        </p:txBody>
      </p:sp>
      <p:pic>
        <p:nvPicPr>
          <p:cNvPr id="9" name="Grafik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spTree>
    <p:extLst>
      <p:ext uri="{BB962C8B-B14F-4D97-AF65-F5344CB8AC3E}">
        <p14:creationId xmlns:p14="http://schemas.microsoft.com/office/powerpoint/2010/main" val="491964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Zwischenfolie">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05" y="0"/>
            <a:ext cx="12188389" cy="6858000"/>
          </a:xfrm>
          <a:prstGeom prst="rect">
            <a:avLst/>
          </a:prstGeom>
        </p:spPr>
      </p:pic>
      <p:sp>
        <p:nvSpPr>
          <p:cNvPr id="7" name="Titelplatzhalter 1"/>
          <p:cNvSpPr>
            <a:spLocks noGrp="1"/>
          </p:cNvSpPr>
          <p:nvPr>
            <p:ph type="title" hasCustomPrompt="1"/>
          </p:nvPr>
        </p:nvSpPr>
        <p:spPr>
          <a:xfrm>
            <a:off x="345887" y="348290"/>
            <a:ext cx="9704720" cy="410793"/>
          </a:xfrm>
          <a:prstGeom prst="rect">
            <a:avLst/>
          </a:prstGeom>
        </p:spPr>
        <p:txBody>
          <a:bodyPr vert="horz" lIns="91440" tIns="45720" rIns="91440" bIns="45720" rtlCol="0" anchor="ctr">
            <a:noAutofit/>
          </a:bodyPr>
          <a:lstStyle>
            <a:lvl1pPr>
              <a:defRPr>
                <a:solidFill>
                  <a:schemeClr val="bg1"/>
                </a:solidFill>
              </a:defRPr>
            </a:lvl1pPr>
          </a:lstStyle>
          <a:p>
            <a:r>
              <a:rPr lang="de-DE" dirty="0"/>
              <a:t>Kapitelübersicht mit dunklem Hintergrund</a:t>
            </a:r>
          </a:p>
        </p:txBody>
      </p:sp>
      <p:sp>
        <p:nvSpPr>
          <p:cNvPr id="9" name="Textplatzhalter 8"/>
          <p:cNvSpPr>
            <a:spLocks noGrp="1"/>
          </p:cNvSpPr>
          <p:nvPr>
            <p:ph type="body" sz="quarter" idx="10" hasCustomPrompt="1"/>
          </p:nvPr>
        </p:nvSpPr>
        <p:spPr>
          <a:xfrm>
            <a:off x="334963" y="1683575"/>
            <a:ext cx="6047845" cy="2683933"/>
          </a:xfrm>
        </p:spPr>
        <p:txBody>
          <a:bodyPr>
            <a:normAutofit/>
          </a:bodyPr>
          <a:lstStyle>
            <a:lvl1pPr marL="0" indent="0">
              <a:lnSpc>
                <a:spcPct val="70000"/>
              </a:lnSpc>
              <a:buNone/>
              <a:defRPr sz="4000" b="0">
                <a:solidFill>
                  <a:schemeClr val="bg1"/>
                </a:solidFill>
                <a:latin typeface="Chronica Pro Black" panose="020B0503050000000003" pitchFamily="34" charset="0"/>
              </a:defRPr>
            </a:lvl1pPr>
          </a:lstStyle>
          <a:p>
            <a:pPr lvl="0"/>
            <a:r>
              <a:rPr lang="de-DE" dirty="0"/>
              <a:t>Vorstellung</a:t>
            </a:r>
          </a:p>
          <a:p>
            <a:pPr lvl="0"/>
            <a:r>
              <a:rPr lang="de-DE" dirty="0"/>
              <a:t>encoway</a:t>
            </a:r>
          </a:p>
        </p:txBody>
      </p:sp>
      <p:pic>
        <p:nvPicPr>
          <p:cNvPr id="11" name="Grafik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5400000">
            <a:off x="-9525" y="5265023"/>
            <a:ext cx="1591196" cy="1591196"/>
          </a:xfrm>
          <a:prstGeom prst="rect">
            <a:avLst/>
          </a:prstGeom>
        </p:spPr>
      </p:pic>
      <p:sp>
        <p:nvSpPr>
          <p:cNvPr id="2" name="Fußzeilenplatzhalter 1"/>
          <p:cNvSpPr>
            <a:spLocks noGrp="1"/>
          </p:cNvSpPr>
          <p:nvPr>
            <p:ph type="ftr" sz="quarter" idx="11"/>
          </p:nvPr>
        </p:nvSpPr>
        <p:spPr/>
        <p:txBody>
          <a:bodyPr/>
          <a:lstStyle>
            <a:lvl1pPr>
              <a:defRPr>
                <a:solidFill>
                  <a:schemeClr val="bg1"/>
                </a:solidFill>
              </a:defRPr>
            </a:lvl1pPr>
          </a:lstStyle>
          <a:p>
            <a:r>
              <a:rPr lang="de-DE" dirty="0"/>
              <a:t>encoway PowerPoint Vorlage </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5D660186-B466-462D-A2F2-AF451F248765}" type="slidenum">
              <a:rPr lang="de-DE" smtClean="0"/>
              <a:pPr/>
              <a:t>‹Nr.›</a:t>
            </a:fld>
            <a:endParaRPr lang="de-DE" dirty="0"/>
          </a:p>
        </p:txBody>
      </p:sp>
      <p:pic>
        <p:nvPicPr>
          <p:cNvPr id="10" name="Grafik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spTree>
    <p:extLst>
      <p:ext uri="{BB962C8B-B14F-4D97-AF65-F5344CB8AC3E}">
        <p14:creationId xmlns:p14="http://schemas.microsoft.com/office/powerpoint/2010/main" val="1663079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genda Zwischenfolie">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05" y="0"/>
            <a:ext cx="12190195" cy="6858000"/>
          </a:xfrm>
          <a:prstGeom prst="rect">
            <a:avLst/>
          </a:prstGeom>
        </p:spPr>
      </p:pic>
      <p:sp>
        <p:nvSpPr>
          <p:cNvPr id="7" name="Titelplatzhalter 1"/>
          <p:cNvSpPr>
            <a:spLocks noGrp="1"/>
          </p:cNvSpPr>
          <p:nvPr>
            <p:ph type="title" hasCustomPrompt="1"/>
          </p:nvPr>
        </p:nvSpPr>
        <p:spPr>
          <a:xfrm>
            <a:off x="355409" y="348290"/>
            <a:ext cx="9704720" cy="410793"/>
          </a:xfrm>
          <a:prstGeom prst="rect">
            <a:avLst/>
          </a:prstGeom>
        </p:spPr>
        <p:txBody>
          <a:bodyPr vert="horz" lIns="91440" tIns="45720" rIns="91440" bIns="45720" rtlCol="0" anchor="ctr">
            <a:noAutofit/>
          </a:bodyPr>
          <a:lstStyle>
            <a:lvl1pPr>
              <a:defRPr baseline="0">
                <a:solidFill>
                  <a:schemeClr val="tx2"/>
                </a:solidFill>
              </a:defRPr>
            </a:lvl1pPr>
          </a:lstStyle>
          <a:p>
            <a:r>
              <a:rPr lang="de-DE" dirty="0"/>
              <a:t>Kapitelübersicht mit hellem Hintergrund</a:t>
            </a:r>
          </a:p>
        </p:txBody>
      </p:sp>
      <p:sp>
        <p:nvSpPr>
          <p:cNvPr id="9" name="Textplatzhalter 8"/>
          <p:cNvSpPr>
            <a:spLocks noGrp="1"/>
          </p:cNvSpPr>
          <p:nvPr>
            <p:ph type="body" sz="quarter" idx="10" hasCustomPrompt="1"/>
          </p:nvPr>
        </p:nvSpPr>
        <p:spPr>
          <a:xfrm>
            <a:off x="346423" y="1665288"/>
            <a:ext cx="6036385" cy="2683933"/>
          </a:xfrm>
        </p:spPr>
        <p:txBody>
          <a:bodyPr>
            <a:normAutofit/>
          </a:bodyPr>
          <a:lstStyle>
            <a:lvl1pPr marL="0" indent="0">
              <a:lnSpc>
                <a:spcPct val="100000"/>
              </a:lnSpc>
              <a:buNone/>
              <a:defRPr sz="4000" b="0" baseline="0">
                <a:solidFill>
                  <a:schemeClr val="tx2"/>
                </a:solidFill>
                <a:latin typeface="Chronica Pro Black" panose="020B0503050000000003" pitchFamily="34" charset="0"/>
              </a:defRPr>
            </a:lvl1pPr>
          </a:lstStyle>
          <a:p>
            <a:pPr lvl="0"/>
            <a:r>
              <a:rPr lang="de-DE" dirty="0"/>
              <a:t>Headline passend zum Bild</a:t>
            </a:r>
          </a:p>
        </p:txBody>
      </p:sp>
      <p:pic>
        <p:nvPicPr>
          <p:cNvPr id="13" name="Grafik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190" y="5286583"/>
            <a:ext cx="1565953" cy="1572242"/>
          </a:xfrm>
          <a:prstGeom prst="rect">
            <a:avLst/>
          </a:prstGeom>
        </p:spPr>
      </p:pic>
      <p:sp>
        <p:nvSpPr>
          <p:cNvPr id="2" name="Fußzeilenplatzhalter 1"/>
          <p:cNvSpPr>
            <a:spLocks noGrp="1"/>
          </p:cNvSpPr>
          <p:nvPr>
            <p:ph type="ftr" sz="quarter" idx="11"/>
          </p:nvPr>
        </p:nvSpPr>
        <p:spPr/>
        <p:txBody>
          <a:bodyPr/>
          <a:lstStyle/>
          <a:p>
            <a:r>
              <a:rPr lang="de-DE"/>
              <a:t>encoway PowerPoint Vorlage </a:t>
            </a:r>
          </a:p>
        </p:txBody>
      </p:sp>
      <p:sp>
        <p:nvSpPr>
          <p:cNvPr id="5" name="Foliennummernplatzhalter 4"/>
          <p:cNvSpPr>
            <a:spLocks noGrp="1"/>
          </p:cNvSpPr>
          <p:nvPr>
            <p:ph type="sldNum" sz="quarter" idx="12"/>
          </p:nvPr>
        </p:nvSpPr>
        <p:spPr/>
        <p:txBody>
          <a:bodyPr/>
          <a:lstStyle/>
          <a:p>
            <a:fld id="{5D660186-B466-462D-A2F2-AF451F248765}" type="slidenum">
              <a:rPr lang="de-DE" smtClean="0"/>
              <a:t>‹Nr.›</a:t>
            </a:fld>
            <a:endParaRPr lang="de-DE"/>
          </a:p>
        </p:txBody>
      </p:sp>
      <p:pic>
        <p:nvPicPr>
          <p:cNvPr id="11" name="Grafik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76213" y="352610"/>
            <a:ext cx="1363627" cy="419159"/>
          </a:xfrm>
          <a:prstGeom prst="rect">
            <a:avLst/>
          </a:prstGeom>
        </p:spPr>
      </p:pic>
    </p:spTree>
    <p:extLst>
      <p:ext uri="{BB962C8B-B14F-4D97-AF65-F5344CB8AC3E}">
        <p14:creationId xmlns:p14="http://schemas.microsoft.com/office/powerpoint/2010/main" val="2609585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sp>
        <p:nvSpPr>
          <p:cNvPr id="8" name="Rechteck 7"/>
          <p:cNvSpPr>
            <a:spLocks noChangeAspect="1"/>
          </p:cNvSpPr>
          <p:nvPr userDrawn="1"/>
        </p:nvSpPr>
        <p:spPr>
          <a:xfrm>
            <a:off x="0" y="-19873"/>
            <a:ext cx="12259496" cy="6877873"/>
          </a:xfrm>
          <a:prstGeom prst="rect">
            <a:avLst/>
          </a:prstGeom>
          <a:gradFill flip="none" rotWithShape="1">
            <a:gsLst>
              <a:gs pos="34000">
                <a:srgbClr val="034877"/>
              </a:gs>
              <a:gs pos="97000">
                <a:srgbClr val="1B9EF7"/>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a:p>
        </p:txBody>
      </p:sp>
      <p:pic>
        <p:nvPicPr>
          <p:cNvPr id="19" name="Grafik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2162" y="-2518873"/>
            <a:ext cx="5938477" cy="8400072"/>
          </a:xfrm>
          <a:prstGeom prst="rect">
            <a:avLst/>
          </a:prstGeom>
        </p:spPr>
      </p:pic>
      <p:pic>
        <p:nvPicPr>
          <p:cNvPr id="24" name="Grafik 2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18000" y="6090000"/>
            <a:ext cx="768000" cy="768000"/>
          </a:xfrm>
          <a:prstGeom prst="rect">
            <a:avLst/>
          </a:prstGeom>
        </p:spPr>
      </p:pic>
      <p:sp>
        <p:nvSpPr>
          <p:cNvPr id="4" name="Textplatzhalter 3"/>
          <p:cNvSpPr>
            <a:spLocks noGrp="1"/>
          </p:cNvSpPr>
          <p:nvPr>
            <p:ph type="body" sz="quarter" idx="13"/>
          </p:nvPr>
        </p:nvSpPr>
        <p:spPr>
          <a:xfrm>
            <a:off x="2272552" y="2506951"/>
            <a:ext cx="7664824" cy="3585874"/>
          </a:xfrm>
        </p:spPr>
        <p:txBody>
          <a:bodyPr/>
          <a:lstStyle>
            <a:lvl1pPr marL="0" indent="0" algn="ctr">
              <a:lnSpc>
                <a:spcPct val="100000"/>
              </a:lnSpc>
              <a:buNone/>
              <a:defRPr>
                <a:solidFill>
                  <a:schemeClr val="bg1"/>
                </a:solidFill>
                <a:latin typeface="+mj-lt"/>
              </a:defRPr>
            </a:lvl1pPr>
            <a:lvl2pPr marL="609570" indent="0" algn="ctr">
              <a:lnSpc>
                <a:spcPct val="100000"/>
              </a:lnSpc>
              <a:buNone/>
              <a:defRPr sz="2133">
                <a:solidFill>
                  <a:schemeClr val="bg1"/>
                </a:solidFill>
                <a:latin typeface="+mj-lt"/>
              </a:defRPr>
            </a:lvl2pPr>
            <a:lvl3pPr marL="1219140" indent="0" algn="ctr">
              <a:lnSpc>
                <a:spcPct val="100000"/>
              </a:lnSpc>
              <a:buNone/>
              <a:defRPr sz="1867">
                <a:solidFill>
                  <a:schemeClr val="bg1"/>
                </a:solidFill>
                <a:latin typeface="+mj-lt"/>
              </a:defRPr>
            </a:lvl3pPr>
            <a:lvl4pPr marL="1828709" indent="0" algn="ctr">
              <a:lnSpc>
                <a:spcPct val="100000"/>
              </a:lnSpc>
              <a:buNone/>
              <a:defRPr sz="1600">
                <a:solidFill>
                  <a:schemeClr val="bg1"/>
                </a:solidFill>
                <a:latin typeface="+mj-lt"/>
              </a:defRPr>
            </a:lvl4pPr>
            <a:lvl5pPr marL="2438278" indent="0" algn="ctr">
              <a:lnSpc>
                <a:spcPct val="100000"/>
              </a:lnSpc>
              <a:buNone/>
              <a:defRPr sz="1467">
                <a:solidFill>
                  <a:schemeClr val="bg1"/>
                </a:solidFill>
                <a:latin typeface="+mj-lt"/>
              </a:defRPr>
            </a:lvl5pPr>
          </a:lstStyle>
          <a:p>
            <a:pPr lvl="0"/>
            <a:r>
              <a:rPr lang="de-DE"/>
              <a:t>Formatvorlagen des Textmasters bearbeiten</a:t>
            </a:r>
          </a:p>
        </p:txBody>
      </p:sp>
      <p:sp>
        <p:nvSpPr>
          <p:cNvPr id="5" name="Textplatzhalter 4"/>
          <p:cNvSpPr>
            <a:spLocks noGrp="1"/>
          </p:cNvSpPr>
          <p:nvPr>
            <p:ph type="body" sz="quarter" idx="15" hasCustomPrompt="1"/>
          </p:nvPr>
        </p:nvSpPr>
        <p:spPr>
          <a:xfrm>
            <a:off x="4398169" y="1687801"/>
            <a:ext cx="3421856" cy="742950"/>
          </a:xfrm>
        </p:spPr>
        <p:txBody>
          <a:bodyPr>
            <a:normAutofit/>
          </a:bodyPr>
          <a:lstStyle>
            <a:lvl1pPr marL="0" indent="0" algn="ctr">
              <a:buNone/>
              <a:defRPr sz="3200" baseline="0">
                <a:solidFill>
                  <a:schemeClr val="bg1"/>
                </a:solidFill>
                <a:latin typeface="Chronica Pro Black" panose="020B0503050000000003" pitchFamily="34" charset="0"/>
              </a:defRPr>
            </a:lvl1pPr>
          </a:lstStyle>
          <a:p>
            <a:pPr lvl="0"/>
            <a:r>
              <a:rPr lang="de-DE" dirty="0"/>
              <a:t>Titel bearbeiten</a:t>
            </a:r>
          </a:p>
        </p:txBody>
      </p:sp>
      <p:sp>
        <p:nvSpPr>
          <p:cNvPr id="2" name="Titel 1"/>
          <p:cNvSpPr>
            <a:spLocks noGrp="1"/>
          </p:cNvSpPr>
          <p:nvPr>
            <p:ph type="title" hasCustomPrompt="1"/>
          </p:nvPr>
        </p:nvSpPr>
        <p:spPr/>
        <p:txBody>
          <a:bodyPr/>
          <a:lstStyle>
            <a:lvl1pPr>
              <a:defRPr baseline="0">
                <a:solidFill>
                  <a:schemeClr val="bg1"/>
                </a:solidFill>
              </a:defRPr>
            </a:lvl1pPr>
          </a:lstStyle>
          <a:p>
            <a:r>
              <a:rPr lang="de-DE" dirty="0"/>
              <a:t>Titel bearbeiten</a:t>
            </a:r>
          </a:p>
        </p:txBody>
      </p:sp>
      <p:sp>
        <p:nvSpPr>
          <p:cNvPr id="7" name="Fußzeilenplatzhalter 6"/>
          <p:cNvSpPr>
            <a:spLocks noGrp="1"/>
          </p:cNvSpPr>
          <p:nvPr>
            <p:ph type="ftr" sz="quarter" idx="16"/>
          </p:nvPr>
        </p:nvSpPr>
        <p:spPr/>
        <p:txBody>
          <a:bodyPr/>
          <a:lstStyle>
            <a:lvl1pPr>
              <a:defRPr>
                <a:solidFill>
                  <a:schemeClr val="bg1"/>
                </a:solidFill>
              </a:defRPr>
            </a:lvl1pPr>
          </a:lstStyle>
          <a:p>
            <a:r>
              <a:rPr lang="de-DE" dirty="0"/>
              <a:t>encoway PowerPoint Vorlage </a:t>
            </a:r>
          </a:p>
        </p:txBody>
      </p:sp>
      <p:sp>
        <p:nvSpPr>
          <p:cNvPr id="9" name="Foliennummernplatzhalter 8"/>
          <p:cNvSpPr>
            <a:spLocks noGrp="1"/>
          </p:cNvSpPr>
          <p:nvPr>
            <p:ph type="sldNum" sz="quarter" idx="17"/>
          </p:nvPr>
        </p:nvSpPr>
        <p:spPr/>
        <p:txBody>
          <a:bodyPr/>
          <a:lstStyle>
            <a:lvl1pPr>
              <a:defRPr>
                <a:solidFill>
                  <a:schemeClr val="bg1"/>
                </a:solidFill>
              </a:defRPr>
            </a:lvl1pPr>
          </a:lstStyle>
          <a:p>
            <a:fld id="{5D660186-B466-462D-A2F2-AF451F248765}" type="slidenum">
              <a:rPr lang="de-DE" smtClean="0"/>
              <a:pPr/>
              <a:t>‹Nr.›</a:t>
            </a:fld>
            <a:endParaRPr lang="de-DE" dirty="0"/>
          </a:p>
        </p:txBody>
      </p:sp>
      <p:pic>
        <p:nvPicPr>
          <p:cNvPr id="11" name="Grafik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spTree>
    <p:extLst>
      <p:ext uri="{BB962C8B-B14F-4D97-AF65-F5344CB8AC3E}">
        <p14:creationId xmlns:p14="http://schemas.microsoft.com/office/powerpoint/2010/main" val="3174345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rvorhebungen">
    <p:spTree>
      <p:nvGrpSpPr>
        <p:cNvPr id="1" name=""/>
        <p:cNvGrpSpPr/>
        <p:nvPr/>
      </p:nvGrpSpPr>
      <p:grpSpPr>
        <a:xfrm>
          <a:off x="0" y="0"/>
          <a:ext cx="0" cy="0"/>
          <a:chOff x="0" y="0"/>
          <a:chExt cx="0" cy="0"/>
        </a:xfrm>
      </p:grpSpPr>
      <p:sp>
        <p:nvSpPr>
          <p:cNvPr id="9" name="Rechteck 8"/>
          <p:cNvSpPr>
            <a:spLocks noChangeAspect="1"/>
          </p:cNvSpPr>
          <p:nvPr userDrawn="1"/>
        </p:nvSpPr>
        <p:spPr>
          <a:xfrm>
            <a:off x="0" y="-19873"/>
            <a:ext cx="12192000" cy="6877873"/>
          </a:xfrm>
          <a:prstGeom prst="rect">
            <a:avLst/>
          </a:prstGeom>
          <a:gradFill flip="none" rotWithShape="1">
            <a:gsLst>
              <a:gs pos="34000">
                <a:srgbClr val="034877"/>
              </a:gs>
              <a:gs pos="97000">
                <a:srgbClr val="1B9EF7"/>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a:p>
        </p:txBody>
      </p:sp>
      <p:pic>
        <p:nvPicPr>
          <p:cNvPr id="24" name="Grafik 2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18000" y="6090000"/>
            <a:ext cx="768000" cy="768000"/>
          </a:xfrm>
          <a:prstGeom prst="rect">
            <a:avLst/>
          </a:prstGeom>
        </p:spPr>
      </p:pic>
      <p:sp>
        <p:nvSpPr>
          <p:cNvPr id="13" name="Titelplatzhalter 2"/>
          <p:cNvSpPr>
            <a:spLocks noGrp="1"/>
          </p:cNvSpPr>
          <p:nvPr>
            <p:ph type="title" hasCustomPrompt="1"/>
          </p:nvPr>
        </p:nvSpPr>
        <p:spPr>
          <a:xfrm>
            <a:off x="334962" y="2968625"/>
            <a:ext cx="11532473" cy="777325"/>
          </a:xfrm>
          <a:prstGeom prst="rect">
            <a:avLst/>
          </a:prstGeom>
        </p:spPr>
        <p:txBody>
          <a:bodyPr vert="horz" lIns="91440" tIns="45720" rIns="91440" bIns="45720" rtlCol="0" anchor="ctr">
            <a:normAutofit/>
          </a:bodyPr>
          <a:lstStyle>
            <a:lvl1pPr algn="ctr">
              <a:lnSpc>
                <a:spcPct val="100000"/>
              </a:lnSpc>
              <a:defRPr>
                <a:solidFill>
                  <a:schemeClr val="bg1"/>
                </a:solidFill>
              </a:defRPr>
            </a:lvl1pPr>
          </a:lstStyle>
          <a:p>
            <a:r>
              <a:rPr lang="de-DE" dirty="0"/>
              <a:t>Titelformat durch Klicken bearbeiten</a:t>
            </a:r>
          </a:p>
        </p:txBody>
      </p:sp>
      <p:sp>
        <p:nvSpPr>
          <p:cNvPr id="10" name="Textplatzhalter 4"/>
          <p:cNvSpPr>
            <a:spLocks noGrp="1"/>
          </p:cNvSpPr>
          <p:nvPr>
            <p:ph type="body" sz="quarter" idx="15" hasCustomPrompt="1"/>
          </p:nvPr>
        </p:nvSpPr>
        <p:spPr>
          <a:xfrm>
            <a:off x="344488" y="304800"/>
            <a:ext cx="6215062" cy="742950"/>
          </a:xfrm>
        </p:spPr>
        <p:txBody>
          <a:bodyPr>
            <a:normAutofit/>
          </a:bodyPr>
          <a:lstStyle>
            <a:lvl1pPr marL="0" indent="0">
              <a:buNone/>
              <a:defRPr sz="3200" baseline="0">
                <a:solidFill>
                  <a:schemeClr val="bg1"/>
                </a:solidFill>
                <a:latin typeface="Chronica Pro Black" panose="020B0503050000000003" pitchFamily="34" charset="0"/>
              </a:defRPr>
            </a:lvl1pPr>
          </a:lstStyle>
          <a:p>
            <a:pPr lvl="0"/>
            <a:r>
              <a:rPr lang="de-DE" dirty="0"/>
              <a:t>Titel bearbeiten</a:t>
            </a:r>
          </a:p>
        </p:txBody>
      </p:sp>
      <p:sp>
        <p:nvSpPr>
          <p:cNvPr id="2" name="Fußzeilenplatzhalter 1"/>
          <p:cNvSpPr>
            <a:spLocks noGrp="1"/>
          </p:cNvSpPr>
          <p:nvPr>
            <p:ph type="ftr" sz="quarter" idx="16"/>
          </p:nvPr>
        </p:nvSpPr>
        <p:spPr/>
        <p:txBody>
          <a:bodyPr/>
          <a:lstStyle>
            <a:lvl1pPr>
              <a:defRPr>
                <a:solidFill>
                  <a:schemeClr val="bg1"/>
                </a:solidFill>
              </a:defRPr>
            </a:lvl1pPr>
          </a:lstStyle>
          <a:p>
            <a:r>
              <a:rPr lang="de-DE" dirty="0"/>
              <a:t>encoway PowerPoint Vorlage </a:t>
            </a:r>
          </a:p>
        </p:txBody>
      </p:sp>
      <p:sp>
        <p:nvSpPr>
          <p:cNvPr id="4" name="Foliennummernplatzhalter 3"/>
          <p:cNvSpPr>
            <a:spLocks noGrp="1"/>
          </p:cNvSpPr>
          <p:nvPr>
            <p:ph type="sldNum" sz="quarter" idx="17"/>
          </p:nvPr>
        </p:nvSpPr>
        <p:spPr/>
        <p:txBody>
          <a:bodyPr/>
          <a:lstStyle>
            <a:lvl1pPr>
              <a:defRPr>
                <a:solidFill>
                  <a:schemeClr val="bg1"/>
                </a:solidFill>
              </a:defRPr>
            </a:lvl1pPr>
          </a:lstStyle>
          <a:p>
            <a:fld id="{5D660186-B466-462D-A2F2-AF451F248765}" type="slidenum">
              <a:rPr lang="de-DE" smtClean="0"/>
              <a:pPr/>
              <a:t>‹Nr.›</a:t>
            </a:fld>
            <a:endParaRPr lang="de-DE" dirty="0"/>
          </a:p>
        </p:txBody>
      </p:sp>
      <p:pic>
        <p:nvPicPr>
          <p:cNvPr id="11" name="Grafik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spTree>
    <p:extLst>
      <p:ext uri="{BB962C8B-B14F-4D97-AF65-F5344CB8AC3E}">
        <p14:creationId xmlns:p14="http://schemas.microsoft.com/office/powerpoint/2010/main" val="965071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lie mit Text einspaltig">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a:xfrm>
            <a:off x="334963" y="1665288"/>
            <a:ext cx="11522075" cy="4424712"/>
          </a:xfrm>
        </p:spPr>
        <p:txBody>
          <a:bodyPr>
            <a:normAutofit/>
          </a:bodyPr>
          <a:lstStyle>
            <a:lvl1pPr marL="360000" indent="-360000">
              <a:buFont typeface="Arial" panose="020B0604020202020204" pitchFamily="34" charset="0"/>
              <a:buChar char="•"/>
              <a:defRPr sz="2000">
                <a:latin typeface="+mj-lt"/>
              </a:defRPr>
            </a:lvl1pPr>
            <a:lvl2pPr marL="720000" indent="-342900">
              <a:buFont typeface="Arial" panose="020B0604020202020204" pitchFamily="34" charset="0"/>
              <a:buChar char="•"/>
              <a:defRPr sz="1800">
                <a:latin typeface="+mj-lt"/>
              </a:defRPr>
            </a:lvl2pPr>
            <a:lvl3pPr marL="1260000" indent="-342900">
              <a:buFont typeface="Arial" panose="020B0604020202020204" pitchFamily="34" charset="0"/>
              <a:buChar char="•"/>
              <a:defRPr sz="1600">
                <a:latin typeface="+mj-lt"/>
              </a:defRPr>
            </a:lvl3pPr>
            <a:lvl4pPr marL="1800000" indent="-342900">
              <a:buFont typeface="Arial" panose="020B0604020202020204" pitchFamily="34" charset="0"/>
              <a:buChar char="•"/>
              <a:defRPr sz="1400">
                <a:latin typeface="+mj-lt"/>
              </a:defRPr>
            </a:lvl4pPr>
            <a:lvl5pPr marL="2878356" indent="-342900">
              <a:buFont typeface="Arial" panose="020B0604020202020204" pitchFamily="34" charset="0"/>
              <a:buChar char="•"/>
              <a:defRPr sz="1200">
                <a:latin typeface="+mj-lt"/>
              </a:defRPr>
            </a:lvl5pPr>
          </a:lstStyle>
          <a:p>
            <a:pPr lvl="0"/>
            <a:r>
              <a:rPr lang="de-DE"/>
              <a:t>Formatvorlagen des Textmasters bearbeiten</a:t>
            </a:r>
          </a:p>
          <a:p>
            <a:pPr lvl="1"/>
            <a:r>
              <a:rPr lang="de-DE"/>
              <a:t>Zweite Ebene</a:t>
            </a:r>
          </a:p>
          <a:p>
            <a:pPr lvl="2"/>
            <a:r>
              <a:rPr lang="de-DE"/>
              <a:t>Dritte Ebene</a:t>
            </a:r>
          </a:p>
          <a:p>
            <a:pPr lvl="3"/>
            <a:r>
              <a:rPr lang="de-DE"/>
              <a:t>Vierte Ebene</a:t>
            </a:r>
          </a:p>
        </p:txBody>
      </p:sp>
      <p:sp>
        <p:nvSpPr>
          <p:cNvPr id="11" name="Title Placeholder 1"/>
          <p:cNvSpPr>
            <a:spLocks noGrp="1"/>
          </p:cNvSpPr>
          <p:nvPr>
            <p:ph type="title" hasCustomPrompt="1"/>
          </p:nvPr>
        </p:nvSpPr>
        <p:spPr>
          <a:xfrm>
            <a:off x="343994" y="348401"/>
            <a:ext cx="9807388" cy="428579"/>
          </a:xfrm>
          <a:prstGeom prst="rect">
            <a:avLst/>
          </a:prstGeom>
        </p:spPr>
        <p:txBody>
          <a:bodyPr vert="horz" lIns="91440" tIns="45720" rIns="91440" bIns="45720" rtlCol="0" anchor="ctr">
            <a:normAutofit/>
          </a:bodyPr>
          <a:lstStyle>
            <a:lvl1pPr>
              <a:defRPr/>
            </a:lvl1pPr>
          </a:lstStyle>
          <a:p>
            <a:r>
              <a:rPr lang="de-DE" dirty="0"/>
              <a:t>Titel bearbeiten</a:t>
            </a:r>
            <a:endParaRPr lang="en-US" dirty="0"/>
          </a:p>
        </p:txBody>
      </p:sp>
      <p:sp>
        <p:nvSpPr>
          <p:cNvPr id="12" name="Textplatzhalter 5"/>
          <p:cNvSpPr>
            <a:spLocks noGrp="1"/>
          </p:cNvSpPr>
          <p:nvPr>
            <p:ph type="body" sz="quarter" idx="36" hasCustomPrompt="1"/>
          </p:nvPr>
        </p:nvSpPr>
        <p:spPr>
          <a:xfrm>
            <a:off x="343994" y="784182"/>
            <a:ext cx="9807388" cy="442913"/>
          </a:xfrm>
        </p:spPr>
        <p:txBody>
          <a:bodyPr>
            <a:normAutofit/>
          </a:bodyPr>
          <a:lstStyle>
            <a:lvl1pPr marL="0" indent="0">
              <a:buFontTx/>
              <a:buNone/>
              <a:defRPr sz="2200">
                <a:solidFill>
                  <a:schemeClr val="accent1"/>
                </a:solidFill>
              </a:defRPr>
            </a:lvl1pPr>
          </a:lstStyle>
          <a:p>
            <a:pPr lvl="0"/>
            <a:r>
              <a:rPr lang="de-DE" dirty="0"/>
              <a:t>Subheadline bearbeiten</a:t>
            </a:r>
          </a:p>
        </p:txBody>
      </p:sp>
      <p:sp>
        <p:nvSpPr>
          <p:cNvPr id="2" name="Fußzeilenplatzhalter 1"/>
          <p:cNvSpPr>
            <a:spLocks noGrp="1"/>
          </p:cNvSpPr>
          <p:nvPr>
            <p:ph type="ftr" sz="quarter" idx="37"/>
          </p:nvPr>
        </p:nvSpPr>
        <p:spPr/>
        <p:txBody>
          <a:bodyPr/>
          <a:lstStyle/>
          <a:p>
            <a:r>
              <a:rPr lang="de-DE"/>
              <a:t>encoway PowerPoint Vorlage </a:t>
            </a:r>
          </a:p>
        </p:txBody>
      </p:sp>
      <p:sp>
        <p:nvSpPr>
          <p:cNvPr id="5" name="Foliennummernplatzhalter 4"/>
          <p:cNvSpPr>
            <a:spLocks noGrp="1"/>
          </p:cNvSpPr>
          <p:nvPr>
            <p:ph type="sldNum" sz="quarter" idx="38"/>
          </p:nvPr>
        </p:nvSpPr>
        <p:spPr/>
        <p:txBody>
          <a:bodyPr/>
          <a:lstStyle/>
          <a:p>
            <a:fld id="{5D660186-B466-462D-A2F2-AF451F248765}" type="slidenum">
              <a:rPr lang="de-DE" smtClean="0"/>
              <a:t>‹Nr.›</a:t>
            </a:fld>
            <a:endParaRPr lang="de-DE"/>
          </a:p>
        </p:txBody>
      </p:sp>
    </p:spTree>
    <p:extLst>
      <p:ext uri="{BB962C8B-B14F-4D97-AF65-F5344CB8AC3E}">
        <p14:creationId xmlns:p14="http://schemas.microsoft.com/office/powerpoint/2010/main" val="232010444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23" Type="http://schemas.openxmlformats.org/officeDocument/2006/relationships/image" Target="../media/image2.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platzhalter 12"/>
          <p:cNvSpPr>
            <a:spLocks noGrp="1"/>
          </p:cNvSpPr>
          <p:nvPr>
            <p:ph type="body" idx="1"/>
          </p:nvPr>
        </p:nvSpPr>
        <p:spPr>
          <a:xfrm>
            <a:off x="334962" y="1665288"/>
            <a:ext cx="11522075" cy="4424712"/>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 name="Titelplatzhalter 1"/>
          <p:cNvSpPr>
            <a:spLocks noGrp="1"/>
          </p:cNvSpPr>
          <p:nvPr>
            <p:ph type="title"/>
          </p:nvPr>
        </p:nvSpPr>
        <p:spPr>
          <a:xfrm>
            <a:off x="334963" y="397620"/>
            <a:ext cx="9816914" cy="329141"/>
          </a:xfrm>
          <a:prstGeom prst="rect">
            <a:avLst/>
          </a:prstGeom>
        </p:spPr>
        <p:txBody>
          <a:bodyPr vert="horz" lIns="91440" tIns="45720" rIns="91440" bIns="45720" rtlCol="0" anchor="ctr">
            <a:noAutofit/>
          </a:bodyPr>
          <a:lstStyle/>
          <a:p>
            <a:r>
              <a:rPr lang="de-DE" dirty="0"/>
              <a:t>Titel bearbeiten</a:t>
            </a:r>
          </a:p>
        </p:txBody>
      </p:sp>
      <p:pic>
        <p:nvPicPr>
          <p:cNvPr id="7" name="Grafik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0" y="6095998"/>
            <a:ext cx="758954" cy="762002"/>
          </a:xfrm>
          <a:prstGeom prst="rect">
            <a:avLst/>
          </a:prstGeom>
        </p:spPr>
      </p:pic>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mj-lt"/>
              </a:defRPr>
            </a:lvl1pPr>
          </a:lstStyle>
          <a:p>
            <a:r>
              <a:rPr lang="de-DE" dirty="0"/>
              <a:t>encoway PowerPoint Vorlage </a:t>
            </a:r>
          </a:p>
        </p:txBody>
      </p:sp>
      <p:sp>
        <p:nvSpPr>
          <p:cNvPr id="8" name="Foliennummernplatzhalter 7"/>
          <p:cNvSpPr>
            <a:spLocks noGrp="1"/>
          </p:cNvSpPr>
          <p:nvPr>
            <p:ph type="sldNum" sz="quarter" idx="4"/>
          </p:nvPr>
        </p:nvSpPr>
        <p:spPr>
          <a:xfrm>
            <a:off x="9113837" y="6356350"/>
            <a:ext cx="2743200" cy="365125"/>
          </a:xfrm>
          <a:prstGeom prst="rect">
            <a:avLst/>
          </a:prstGeom>
        </p:spPr>
        <p:txBody>
          <a:bodyPr vert="horz" lIns="91440" tIns="45720" rIns="91440" bIns="45720" rtlCol="0" anchor="ctr"/>
          <a:lstStyle>
            <a:lvl1pPr algn="r">
              <a:defRPr sz="1200">
                <a:solidFill>
                  <a:schemeClr val="tx2"/>
                </a:solidFill>
                <a:latin typeface="+mj-lt"/>
              </a:defRPr>
            </a:lvl1pPr>
          </a:lstStyle>
          <a:p>
            <a:fld id="{5D660186-B466-462D-A2F2-AF451F248765}" type="slidenum">
              <a:rPr lang="de-DE" smtClean="0"/>
              <a:pPr/>
              <a:t>‹Nr.›</a:t>
            </a:fld>
            <a:endParaRPr lang="de-DE" dirty="0"/>
          </a:p>
        </p:txBody>
      </p:sp>
      <p:pic>
        <p:nvPicPr>
          <p:cNvPr id="3" name="Grafik 2"/>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10376213" y="352610"/>
            <a:ext cx="1363627" cy="419159"/>
          </a:xfrm>
          <a:prstGeom prst="rect">
            <a:avLst/>
          </a:prstGeom>
        </p:spPr>
      </p:pic>
    </p:spTree>
    <p:extLst>
      <p:ext uri="{BB962C8B-B14F-4D97-AF65-F5344CB8AC3E}">
        <p14:creationId xmlns:p14="http://schemas.microsoft.com/office/powerpoint/2010/main" val="1140426775"/>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2" r:id="rId4"/>
    <p:sldLayoutId id="2147483654" r:id="rId5"/>
    <p:sldLayoutId id="2147483665" r:id="rId6"/>
    <p:sldLayoutId id="2147483655" r:id="rId7"/>
    <p:sldLayoutId id="2147483670" r:id="rId8"/>
    <p:sldLayoutId id="2147483656" r:id="rId9"/>
    <p:sldLayoutId id="2147483657" r:id="rId10"/>
    <p:sldLayoutId id="2147483658" r:id="rId11"/>
    <p:sldLayoutId id="2147483659" r:id="rId12"/>
    <p:sldLayoutId id="2147483660" r:id="rId13"/>
    <p:sldLayoutId id="2147483673" r:id="rId14"/>
    <p:sldLayoutId id="2147483669" r:id="rId15"/>
    <p:sldLayoutId id="2147483671" r:id="rId16"/>
    <p:sldLayoutId id="2147483662" r:id="rId17"/>
    <p:sldLayoutId id="2147483666" r:id="rId18"/>
    <p:sldLayoutId id="2147483663" r:id="rId19"/>
    <p:sldLayoutId id="2147483664" r:id="rId20"/>
  </p:sldLayoutIdLst>
  <p:hf hdr="0" dt="0"/>
  <p:txStyles>
    <p:titleStyle>
      <a:lvl1pPr algn="l" defTabSz="1219140" rtl="0" eaLnBrk="1" latinLnBrk="0" hangingPunct="1">
        <a:lnSpc>
          <a:spcPct val="90000"/>
        </a:lnSpc>
        <a:spcBef>
          <a:spcPct val="0"/>
        </a:spcBef>
        <a:buNone/>
        <a:defRPr lang="de-DE" sz="3200" b="0" kern="1200" dirty="0">
          <a:solidFill>
            <a:schemeClr val="tx2"/>
          </a:solidFill>
          <a:latin typeface="Chronica Pro Black" panose="020B0503050000000003" pitchFamily="34" charset="0"/>
          <a:ea typeface="+mj-ea"/>
          <a:cs typeface="+mj-cs"/>
        </a:defRPr>
      </a:lvl1pPr>
    </p:titleStyle>
    <p:bodyStyle>
      <a:lvl1pPr marL="360000" indent="-360000" algn="l" defTabSz="1219140" rtl="0" eaLnBrk="1" latinLnBrk="0" hangingPunct="1">
        <a:lnSpc>
          <a:spcPct val="90000"/>
        </a:lnSpc>
        <a:spcBef>
          <a:spcPts val="1333"/>
        </a:spcBef>
        <a:buClr>
          <a:schemeClr val="accent1"/>
        </a:buClr>
        <a:buSzPct val="100000"/>
        <a:buFont typeface="Arial" panose="020B0604020202020204" pitchFamily="34" charset="0"/>
        <a:buChar char="•"/>
        <a:defRPr sz="2000" b="0" kern="1200">
          <a:solidFill>
            <a:schemeClr val="tx1"/>
          </a:solidFill>
          <a:latin typeface="+mj-lt"/>
          <a:ea typeface="+mn-ea"/>
          <a:cs typeface="+mn-cs"/>
        </a:defRPr>
      </a:lvl1pPr>
      <a:lvl2pPr marL="720000" indent="-360000" algn="l" defTabSz="1219140" rtl="0" eaLnBrk="1" latinLnBrk="0" hangingPunct="1">
        <a:lnSpc>
          <a:spcPct val="90000"/>
        </a:lnSpc>
        <a:spcBef>
          <a:spcPts val="667"/>
        </a:spcBef>
        <a:buClr>
          <a:schemeClr val="accent1"/>
        </a:buClr>
        <a:buSzPct val="100000"/>
        <a:buFont typeface="Arial" panose="020B0604020202020204" pitchFamily="34" charset="0"/>
        <a:buChar char="•"/>
        <a:defRPr sz="1800" kern="1200">
          <a:solidFill>
            <a:schemeClr val="tx1"/>
          </a:solidFill>
          <a:latin typeface="Chronica Pro" panose="020B0503050000000003" pitchFamily="34" charset="0"/>
          <a:ea typeface="+mn-ea"/>
          <a:cs typeface="+mn-cs"/>
        </a:defRPr>
      </a:lvl2pPr>
      <a:lvl3pPr marL="1260000" indent="-360000" algn="l" defTabSz="1219140" rtl="0" eaLnBrk="1" latinLnBrk="0" hangingPunct="1">
        <a:lnSpc>
          <a:spcPct val="90000"/>
        </a:lnSpc>
        <a:spcBef>
          <a:spcPts val="667"/>
        </a:spcBef>
        <a:buClr>
          <a:schemeClr val="accent1"/>
        </a:buClr>
        <a:buSzPct val="100000"/>
        <a:buFont typeface="Arial" panose="020B0604020202020204" pitchFamily="34" charset="0"/>
        <a:buChar char="•"/>
        <a:defRPr sz="1600" kern="1200">
          <a:solidFill>
            <a:schemeClr val="tx1"/>
          </a:solidFill>
          <a:latin typeface="Chronica Pro" panose="020B0503050000000003" pitchFamily="34" charset="0"/>
          <a:ea typeface="+mn-ea"/>
          <a:cs typeface="+mn-cs"/>
        </a:defRPr>
      </a:lvl3pPr>
      <a:lvl4pPr marL="1800000" indent="-360000" algn="l" defTabSz="1219140" rtl="0" eaLnBrk="1" latinLnBrk="0" hangingPunct="1">
        <a:lnSpc>
          <a:spcPct val="90000"/>
        </a:lnSpc>
        <a:spcBef>
          <a:spcPts val="667"/>
        </a:spcBef>
        <a:buClr>
          <a:schemeClr val="accent1"/>
        </a:buClr>
        <a:buSzPct val="100000"/>
        <a:buFont typeface="Arial" panose="020B0604020202020204" pitchFamily="34" charset="0"/>
        <a:buChar char="•"/>
        <a:defRPr sz="1400" kern="1200">
          <a:solidFill>
            <a:schemeClr val="tx1"/>
          </a:solidFill>
          <a:latin typeface="Chronica Pro" panose="020B0503050000000003" pitchFamily="34" charset="0"/>
          <a:ea typeface="+mn-ea"/>
          <a:cs typeface="+mn-cs"/>
        </a:defRPr>
      </a:lvl4pPr>
      <a:lvl5pPr marL="2340000" indent="-360000" algn="l" defTabSz="1219140" rtl="0" eaLnBrk="1" latinLnBrk="0" hangingPunct="1">
        <a:lnSpc>
          <a:spcPct val="90000"/>
        </a:lnSpc>
        <a:spcBef>
          <a:spcPts val="667"/>
        </a:spcBef>
        <a:buClr>
          <a:schemeClr val="accent1"/>
        </a:buClr>
        <a:buSzPct val="100000"/>
        <a:buFont typeface="Arial" panose="020B0604020202020204" pitchFamily="34" charset="0"/>
        <a:buChar char="•"/>
        <a:defRPr sz="1200" kern="1200">
          <a:solidFill>
            <a:schemeClr val="tx1"/>
          </a:solidFill>
          <a:latin typeface="Chronica Pro" panose="020B0503050000000003" pitchFamily="34" charset="0"/>
          <a:ea typeface="+mn-ea"/>
          <a:cs typeface="+mn-cs"/>
        </a:defRPr>
      </a:lvl5pPr>
      <a:lvl6pPr marL="335263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20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77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341"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de-DE"/>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userDrawn="1">
          <p15:clr>
            <a:srgbClr val="F26B43"/>
          </p15:clr>
        </p15:guide>
        <p15:guide id="2" pos="7469" userDrawn="1">
          <p15:clr>
            <a:srgbClr val="F26B43"/>
          </p15:clr>
        </p15:guide>
        <p15:guide id="3" orient="horz" pos="1049" userDrawn="1">
          <p15:clr>
            <a:srgbClr val="F26B43"/>
          </p15:clr>
        </p15:guide>
        <p15:guide id="4" orient="horz" pos="3838" userDrawn="1">
          <p15:clr>
            <a:srgbClr val="F26B43"/>
          </p15:clr>
        </p15:guide>
        <p15:guide id="5" pos="3840" userDrawn="1">
          <p15:clr>
            <a:srgbClr val="F26B43"/>
          </p15:clr>
        </p15:guide>
        <p15:guide id="6" orient="horz" pos="41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6.gif"/><Relationship Id="rId5"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jpeg"/><Relationship Id="rId7" Type="http://schemas.openxmlformats.org/officeDocument/2006/relationships/image" Target="../media/image22.jpe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gif"/><Relationship Id="rId11" Type="http://schemas.openxmlformats.org/officeDocument/2006/relationships/image" Target="../media/image26.jpeg"/><Relationship Id="rId12" Type="http://schemas.openxmlformats.org/officeDocument/2006/relationships/image" Target="../media/image27.png"/><Relationship Id="rId13" Type="http://schemas.openxmlformats.org/officeDocument/2006/relationships/image" Target="../media/image28.jpeg"/><Relationship Id="rId14" Type="http://schemas.openxmlformats.org/officeDocument/2006/relationships/image" Target="../media/image29.png"/><Relationship Id="rId15" Type="http://schemas.openxmlformats.org/officeDocument/2006/relationships/image" Target="../media/image30.jpe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33.png"/><Relationship Id="rId19" Type="http://schemas.openxmlformats.org/officeDocument/2006/relationships/image" Target="../media/image34.jpeg"/><Relationship Id="rId20" Type="http://schemas.openxmlformats.org/officeDocument/2006/relationships/image" Target="../media/image35.png"/><Relationship Id="rId21" Type="http://schemas.openxmlformats.org/officeDocument/2006/relationships/image" Target="../media/image36.jpeg"/><Relationship Id="rId22" Type="http://schemas.openxmlformats.org/officeDocument/2006/relationships/image" Target="../media/image37.png"/><Relationship Id="rId23" Type="http://schemas.openxmlformats.org/officeDocument/2006/relationships/image" Target="../media/image38.png"/><Relationship Id="rId24" Type="http://schemas.openxmlformats.org/officeDocument/2006/relationships/image" Target="../media/image39.jpeg"/><Relationship Id="rId25" Type="http://schemas.openxmlformats.org/officeDocument/2006/relationships/image" Target="../media/image40.jpg"/><Relationship Id="rId26" Type="http://schemas.openxmlformats.org/officeDocument/2006/relationships/image" Target="../media/image4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2.png"/><Relationship Id="rId3" Type="http://schemas.openxmlformats.org/officeDocument/2006/relationships/image" Target="../media/image43.jpeg"/><Relationship Id="rId4" Type="http://schemas.openxmlformats.org/officeDocument/2006/relationships/image" Target="../media/image44.png"/><Relationship Id="rId5" Type="http://schemas.openxmlformats.org/officeDocument/2006/relationships/image" Target="../media/image45.jpg"/><Relationship Id="rId6" Type="http://schemas.openxmlformats.org/officeDocument/2006/relationships/image" Target="../media/image46.png"/><Relationship Id="rId7" Type="http://schemas.openxmlformats.org/officeDocument/2006/relationships/image" Target="../media/image47.jpe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jpeg"/><Relationship Id="rId11" Type="http://schemas.openxmlformats.org/officeDocument/2006/relationships/image" Target="../media/image51.jpeg"/><Relationship Id="rId12" Type="http://schemas.openxmlformats.org/officeDocument/2006/relationships/image" Target="../media/image52.png"/><Relationship Id="rId13" Type="http://schemas.openxmlformats.org/officeDocument/2006/relationships/image" Target="../media/image53.png"/><Relationship Id="rId14" Type="http://schemas.openxmlformats.org/officeDocument/2006/relationships/image" Target="../media/image54.png"/><Relationship Id="rId15" Type="http://schemas.openxmlformats.org/officeDocument/2006/relationships/image" Target="../media/image55.jpeg"/><Relationship Id="rId16" Type="http://schemas.openxmlformats.org/officeDocument/2006/relationships/image" Target="../media/image56.jpeg"/><Relationship Id="rId17" Type="http://schemas.openxmlformats.org/officeDocument/2006/relationships/image" Target="../media/image25.gif"/><Relationship Id="rId18" Type="http://schemas.openxmlformats.org/officeDocument/2006/relationships/image" Target="../media/image57.jpeg"/><Relationship Id="rId19" Type="http://schemas.openxmlformats.org/officeDocument/2006/relationships/image" Target="../media/image58.jpg"/><Relationship Id="rId20" Type="http://schemas.openxmlformats.org/officeDocument/2006/relationships/image" Target="../media/image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0.jpeg"/><Relationship Id="rId3" Type="http://schemas.openxmlformats.org/officeDocument/2006/relationships/image" Target="../media/image61.png"/><Relationship Id="rId4" Type="http://schemas.openxmlformats.org/officeDocument/2006/relationships/image" Target="../media/image62.jpeg"/><Relationship Id="rId5" Type="http://schemas.openxmlformats.org/officeDocument/2006/relationships/image" Target="../media/image63.png"/><Relationship Id="rId6" Type="http://schemas.openxmlformats.org/officeDocument/2006/relationships/image" Target="../media/image64.jpeg"/><Relationship Id="rId7" Type="http://schemas.openxmlformats.org/officeDocument/2006/relationships/image" Target="../media/image65.png"/><Relationship Id="rId8" Type="http://schemas.openxmlformats.org/officeDocument/2006/relationships/image" Target="../media/image66.jpeg"/><Relationship Id="rId9" Type="http://schemas.openxmlformats.org/officeDocument/2006/relationships/image" Target="../media/image67.jpeg"/><Relationship Id="rId10" Type="http://schemas.openxmlformats.org/officeDocument/2006/relationships/image" Target="../media/image68.png"/><Relationship Id="rId11" Type="http://schemas.openxmlformats.org/officeDocument/2006/relationships/image" Target="../media/image69.jpeg"/><Relationship Id="rId12" Type="http://schemas.openxmlformats.org/officeDocument/2006/relationships/image" Target="../media/image70.jpeg"/><Relationship Id="rId13" Type="http://schemas.openxmlformats.org/officeDocument/2006/relationships/image" Target="../media/image71.png"/><Relationship Id="rId14" Type="http://schemas.openxmlformats.org/officeDocument/2006/relationships/image" Target="../media/image72.png"/><Relationship Id="rId15" Type="http://schemas.openxmlformats.org/officeDocument/2006/relationships/image" Target="../media/image73.png"/><Relationship Id="rId16" Type="http://schemas.openxmlformats.org/officeDocument/2006/relationships/image" Target="../media/image74.png"/><Relationship Id="rId17" Type="http://schemas.openxmlformats.org/officeDocument/2006/relationships/image" Target="../media/image25.gif"/><Relationship Id="rId18" Type="http://schemas.openxmlformats.org/officeDocument/2006/relationships/image" Target="../media/image75.jpeg"/><Relationship Id="rId19" Type="http://schemas.openxmlformats.org/officeDocument/2006/relationships/image" Target="../media/image76.jpeg"/><Relationship Id="rId20" Type="http://schemas.openxmlformats.org/officeDocument/2006/relationships/image" Target="../media/image77.jpeg"/><Relationship Id="rId21" Type="http://schemas.openxmlformats.org/officeDocument/2006/relationships/image" Target="../media/image78.png"/><Relationship Id="rId22" Type="http://schemas.openxmlformats.org/officeDocument/2006/relationships/image" Target="../media/image79.png"/><Relationship Id="rId23" Type="http://schemas.openxmlformats.org/officeDocument/2006/relationships/image" Target="../media/image80.jpeg"/><Relationship Id="rId24" Type="http://schemas.openxmlformats.org/officeDocument/2006/relationships/image" Target="../media/image81.png"/><Relationship Id="rId25" Type="http://schemas.openxmlformats.org/officeDocument/2006/relationships/image" Target="../media/image4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6.png"/><Relationship Id="rId3" Type="http://schemas.openxmlformats.org/officeDocument/2006/relationships/image" Target="../media/image82.jpeg"/><Relationship Id="rId4" Type="http://schemas.openxmlformats.org/officeDocument/2006/relationships/image" Target="../media/image8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84.jpeg"/><Relationship Id="rId4" Type="http://schemas.openxmlformats.org/officeDocument/2006/relationships/image" Target="../media/image41.jpe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jpeg"/><Relationship Id="rId8" Type="http://schemas.openxmlformats.org/officeDocument/2006/relationships/image" Target="../media/image88.jpeg"/><Relationship Id="rId9" Type="http://schemas.openxmlformats.org/officeDocument/2006/relationships/image" Target="../media/image23.png"/><Relationship Id="rId10" Type="http://schemas.openxmlformats.org/officeDocument/2006/relationships/image" Target="../media/image89.png"/><Relationship Id="rId11" Type="http://schemas.openxmlformats.org/officeDocument/2006/relationships/image" Target="../media/image90.jpeg"/><Relationship Id="rId12" Type="http://schemas.openxmlformats.org/officeDocument/2006/relationships/image" Target="../media/image91.jpeg"/><Relationship Id="rId13" Type="http://schemas.openxmlformats.org/officeDocument/2006/relationships/image" Target="../media/image92.png"/><Relationship Id="rId14" Type="http://schemas.openxmlformats.org/officeDocument/2006/relationships/image" Target="../media/image93.png"/><Relationship Id="rId15" Type="http://schemas.openxmlformats.org/officeDocument/2006/relationships/image" Target="../media/image27.png"/><Relationship Id="rId16" Type="http://schemas.openxmlformats.org/officeDocument/2006/relationships/image" Target="../media/image94.gif"/><Relationship Id="rId17" Type="http://schemas.openxmlformats.org/officeDocument/2006/relationships/image" Target="../media/image95.jpeg"/><Relationship Id="rId18" Type="http://schemas.openxmlformats.org/officeDocument/2006/relationships/image" Target="../media/image96.png"/><Relationship Id="rId19" Type="http://schemas.openxmlformats.org/officeDocument/2006/relationships/image" Target="../media/image97.jpeg"/><Relationship Id="rId20" Type="http://schemas.openxmlformats.org/officeDocument/2006/relationships/image" Target="../media/image98.png"/><Relationship Id="rId21" Type="http://schemas.openxmlformats.org/officeDocument/2006/relationships/image" Target="../media/image99.png"/><Relationship Id="rId22" Type="http://schemas.openxmlformats.org/officeDocument/2006/relationships/image" Target="../media/image100.jpeg"/><Relationship Id="rId23" Type="http://schemas.openxmlformats.org/officeDocument/2006/relationships/image" Target="../media/image101.jpeg"/><Relationship Id="rId24" Type="http://schemas.openxmlformats.org/officeDocument/2006/relationships/image" Target="../media/image102.png"/><Relationship Id="rId25" Type="http://schemas.openxmlformats.org/officeDocument/2006/relationships/image" Target="../media/image103.jpeg"/><Relationship Id="rId26" Type="http://schemas.openxmlformats.org/officeDocument/2006/relationships/image" Target="../media/image10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0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06.png"/><Relationship Id="rId4" Type="http://schemas.openxmlformats.org/officeDocument/2006/relationships/image" Target="../media/image107.jpeg"/><Relationship Id="rId5" Type="http://schemas.openxmlformats.org/officeDocument/2006/relationships/image" Target="../media/image108.png"/><Relationship Id="rId6" Type="http://schemas.openxmlformats.org/officeDocument/2006/relationships/image" Target="../media/image109.jpeg"/><Relationship Id="rId7" Type="http://schemas.openxmlformats.org/officeDocument/2006/relationships/image" Target="../media/image110.jpeg"/><Relationship Id="rId8" Type="http://schemas.openxmlformats.org/officeDocument/2006/relationships/image" Target="../media/image111.jpeg"/><Relationship Id="rId9" Type="http://schemas.openxmlformats.org/officeDocument/2006/relationships/image" Target="../media/image112.png"/><Relationship Id="rId10" Type="http://schemas.openxmlformats.org/officeDocument/2006/relationships/image" Target="../media/image113.png"/><Relationship Id="rId11" Type="http://schemas.openxmlformats.org/officeDocument/2006/relationships/image" Target="../media/image114.png"/><Relationship Id="rId12" Type="http://schemas.openxmlformats.org/officeDocument/2006/relationships/image" Target="../media/image115.png"/><Relationship Id="rId13" Type="http://schemas.openxmlformats.org/officeDocument/2006/relationships/image" Target="../media/image116.jpeg"/><Relationship Id="rId14" Type="http://schemas.openxmlformats.org/officeDocument/2006/relationships/image" Target="../media/image117.tiff"/><Relationship Id="rId15" Type="http://schemas.openxmlformats.org/officeDocument/2006/relationships/image" Target="../media/image118.jpeg"/><Relationship Id="rId16" Type="http://schemas.openxmlformats.org/officeDocument/2006/relationships/image" Target="../media/image119.gif"/><Relationship Id="rId17" Type="http://schemas.openxmlformats.org/officeDocument/2006/relationships/image" Target="../media/image120.png"/><Relationship Id="rId18" Type="http://schemas.openxmlformats.org/officeDocument/2006/relationships/image" Target="../media/image121.jpeg"/><Relationship Id="rId19" Type="http://schemas.openxmlformats.org/officeDocument/2006/relationships/image" Target="../media/image122.jpeg"/><Relationship Id="rId20" Type="http://schemas.openxmlformats.org/officeDocument/2006/relationships/image" Target="../media/image123.png"/><Relationship Id="rId21" Type="http://schemas.openxmlformats.org/officeDocument/2006/relationships/image" Target="../media/image63.png"/><Relationship Id="rId22" Type="http://schemas.openxmlformats.org/officeDocument/2006/relationships/image" Target="../media/image124.png"/><Relationship Id="rId23" Type="http://schemas.openxmlformats.org/officeDocument/2006/relationships/image" Target="../media/image125.gif"/><Relationship Id="rId24" Type="http://schemas.openxmlformats.org/officeDocument/2006/relationships/image" Target="../media/image126.jpg"/><Relationship Id="rId25" Type="http://schemas.openxmlformats.org/officeDocument/2006/relationships/image" Target="../media/image127.jpg"/><Relationship Id="rId26" Type="http://schemas.openxmlformats.org/officeDocument/2006/relationships/image" Target="../media/image1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29.png"/><Relationship Id="rId4" Type="http://schemas.openxmlformats.org/officeDocument/2006/relationships/image" Target="../media/image130.png"/><Relationship Id="rId5" Type="http://schemas.openxmlformats.org/officeDocument/2006/relationships/image" Target="../media/image131.png"/><Relationship Id="rId6" Type="http://schemas.openxmlformats.org/officeDocument/2006/relationships/image" Target="../media/image132.png"/><Relationship Id="rId7" Type="http://schemas.openxmlformats.org/officeDocument/2006/relationships/image" Target="../media/image133.png"/><Relationship Id="rId8" Type="http://schemas.openxmlformats.org/officeDocument/2006/relationships/image" Target="../media/image134.jpeg"/><Relationship Id="rId9" Type="http://schemas.openxmlformats.org/officeDocument/2006/relationships/image" Target="../media/image135.jpeg"/><Relationship Id="rId10" Type="http://schemas.openxmlformats.org/officeDocument/2006/relationships/image" Target="../media/image1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6.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7.png"/><Relationship Id="rId3" Type="http://schemas.openxmlformats.org/officeDocument/2006/relationships/image" Target="../media/image138.png"/><Relationship Id="rId4" Type="http://schemas.openxmlformats.org/officeDocument/2006/relationships/image" Target="../media/image1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0.png"/><Relationship Id="rId3" Type="http://schemas.openxmlformats.org/officeDocument/2006/relationships/hyperlink" Target="file:///\\dehb5002\Marketing\Bilder_EXTER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chart" Target="../charts/chart1.xml"/><Relationship Id="rId3" Type="http://schemas.openxmlformats.org/officeDocument/2006/relationships/chart" Target="../charts/chart2.xml"/><Relationship Id="rId4" Type="http://schemas.openxmlformats.org/officeDocument/2006/relationships/chart" Target="../charts/char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chart" Target="../charts/char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 Id="rId3" Type="http://schemas.openxmlformats.org/officeDocument/2006/relationships/image" Target="../media/image6.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6.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6.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44.png"/><Relationship Id="rId4" Type="http://schemas.openxmlformats.org/officeDocument/2006/relationships/image" Target="../media/image145.svg"/><Relationship Id="rId5" Type="http://schemas.openxmlformats.org/officeDocument/2006/relationships/image" Target="../media/image146.png"/><Relationship Id="rId6" Type="http://schemas.openxmlformats.org/officeDocument/2006/relationships/image" Target="../media/image147.svg"/><Relationship Id="rId7" Type="http://schemas.openxmlformats.org/officeDocument/2006/relationships/image" Target="../media/image148.png"/><Relationship Id="rId8" Type="http://schemas.openxmlformats.org/officeDocument/2006/relationships/image" Target="../media/image149.svg"/><Relationship Id="rId9" Type="http://schemas.openxmlformats.org/officeDocument/2006/relationships/image" Target="../media/image150.png"/><Relationship Id="rId10" Type="http://schemas.openxmlformats.org/officeDocument/2006/relationships/image" Target="../media/image151.svg"/><Relationship Id="rId11" Type="http://schemas.openxmlformats.org/officeDocument/2006/relationships/image" Target="../media/image152.png"/><Relationship Id="rId12" Type="http://schemas.openxmlformats.org/officeDocument/2006/relationships/image" Target="../media/image153.svg"/><Relationship Id="rId13" Type="http://schemas.openxmlformats.org/officeDocument/2006/relationships/image" Target="../media/image154.png"/><Relationship Id="rId14" Type="http://schemas.openxmlformats.org/officeDocument/2006/relationships/image" Target="../media/image155.svg"/><Relationship Id="rId15" Type="http://schemas.openxmlformats.org/officeDocument/2006/relationships/image" Target="../media/image156.png"/><Relationship Id="rId16" Type="http://schemas.openxmlformats.org/officeDocument/2006/relationships/image" Target="../media/image157.svg"/><Relationship Id="rId17" Type="http://schemas.openxmlformats.org/officeDocument/2006/relationships/image" Target="../media/image158.png"/><Relationship Id="rId18" Type="http://schemas.openxmlformats.org/officeDocument/2006/relationships/image" Target="../media/image159.svg"/><Relationship Id="rId19" Type="http://schemas.openxmlformats.org/officeDocument/2006/relationships/image" Target="../media/image160.png"/><Relationship Id="rId20" Type="http://schemas.openxmlformats.org/officeDocument/2006/relationships/image" Target="../media/image161.svg"/><Relationship Id="rId21" Type="http://schemas.openxmlformats.org/officeDocument/2006/relationships/image" Target="../media/image162.png"/><Relationship Id="rId22" Type="http://schemas.openxmlformats.org/officeDocument/2006/relationships/image" Target="../media/image163.svg"/><Relationship Id="rId23" Type="http://schemas.openxmlformats.org/officeDocument/2006/relationships/image" Target="../media/image164.png"/><Relationship Id="rId24" Type="http://schemas.openxmlformats.org/officeDocument/2006/relationships/image" Target="../media/image165.svg"/><Relationship Id="rId25" Type="http://schemas.openxmlformats.org/officeDocument/2006/relationships/image" Target="../media/image166.png"/><Relationship Id="rId26" Type="http://schemas.openxmlformats.org/officeDocument/2006/relationships/image" Target="../media/image167.svg"/><Relationship Id="rId27" Type="http://schemas.openxmlformats.org/officeDocument/2006/relationships/image" Target="../media/image168.png"/><Relationship Id="rId28" Type="http://schemas.openxmlformats.org/officeDocument/2006/relationships/image" Target="../media/image169.svg"/><Relationship Id="rId29" Type="http://schemas.openxmlformats.org/officeDocument/2006/relationships/image" Target="../media/image170.png"/><Relationship Id="rId30" Type="http://schemas.openxmlformats.org/officeDocument/2006/relationships/image" Target="../media/image171.svg"/><Relationship Id="rId31" Type="http://schemas.openxmlformats.org/officeDocument/2006/relationships/image" Target="../media/image172.png"/><Relationship Id="rId32" Type="http://schemas.openxmlformats.org/officeDocument/2006/relationships/image" Target="../media/image173.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74.jpg"/><Relationship Id="rId3" Type="http://schemas.openxmlformats.org/officeDocument/2006/relationships/image" Target="../media/image6.gif"/><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75.jpg"/><Relationship Id="rId3" Type="http://schemas.openxmlformats.org/officeDocument/2006/relationships/image" Target="../media/image6.gif"/><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76.jpg"/><Relationship Id="rId3" Type="http://schemas.openxmlformats.org/officeDocument/2006/relationships/image" Target="../media/image6.gif"/><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gif"/><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77.jpg"/><Relationship Id="rId3" Type="http://schemas.openxmlformats.org/officeDocument/2006/relationships/image" Target="../media/image6.gif"/><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8.jpg"/><Relationship Id="rId3" Type="http://schemas.openxmlformats.org/officeDocument/2006/relationships/image" Target="../media/image10.png"/><Relationship Id="rId4" Type="http://schemas.openxmlformats.org/officeDocument/2006/relationships/image" Target="../media/image2.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79.jpg"/><Relationship Id="rId4" Type="http://schemas.openxmlformats.org/officeDocument/2006/relationships/image" Target="../media/image6.gif"/><Relationship Id="rId5"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0.jpg"/><Relationship Id="rId3" Type="http://schemas.openxmlformats.org/officeDocument/2006/relationships/image" Target="../media/image6.gif"/><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1.jpg"/><Relationship Id="rId3" Type="http://schemas.openxmlformats.org/officeDocument/2006/relationships/image" Target="../media/image10.png"/><Relationship Id="rId4" Type="http://schemas.openxmlformats.org/officeDocument/2006/relationships/image" Target="../media/image2.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82.jpg"/><Relationship Id="rId4" Type="http://schemas.openxmlformats.org/officeDocument/2006/relationships/image" Target="../media/image6.gif"/><Relationship Id="rId5"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83.jpg"/><Relationship Id="rId4" Type="http://schemas.openxmlformats.org/officeDocument/2006/relationships/image" Target="../media/image6.gif"/><Relationship Id="rId5"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4.jpg"/><Relationship Id="rId3" Type="http://schemas.openxmlformats.org/officeDocument/2006/relationships/image" Target="../media/image10.png"/><Relationship Id="rId4" Type="http://schemas.openxmlformats.org/officeDocument/2006/relationships/image" Target="../media/image2.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5.jpg"/><Relationship Id="rId3" Type="http://schemas.openxmlformats.org/officeDocument/2006/relationships/image" Target="../media/image6.gif"/><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6.jpg"/><Relationship Id="rId3" Type="http://schemas.openxmlformats.org/officeDocument/2006/relationships/image" Target="../media/image10.png"/><Relationship Id="rId4" Type="http://schemas.openxmlformats.org/officeDocument/2006/relationships/image" Target="../media/image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7.jpg"/><Relationship Id="rId3" Type="http://schemas.openxmlformats.org/officeDocument/2006/relationships/image" Target="../media/image10.png"/><Relationship Id="rId4" Type="http://schemas.openxmlformats.org/officeDocument/2006/relationships/image" Target="../media/image2.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8.jpg"/><Relationship Id="rId3" Type="http://schemas.openxmlformats.org/officeDocument/2006/relationships/image" Target="../media/image6.gif"/><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89.jpg"/><Relationship Id="rId3" Type="http://schemas.openxmlformats.org/officeDocument/2006/relationships/image" Target="../media/image6.gif"/><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0.jpg"/><Relationship Id="rId3" Type="http://schemas.openxmlformats.org/officeDocument/2006/relationships/image" Target="../media/image10.png"/><Relationship Id="rId4" Type="http://schemas.openxmlformats.org/officeDocument/2006/relationships/image" Target="../media/image2.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1.jpg"/><Relationship Id="rId3" Type="http://schemas.openxmlformats.org/officeDocument/2006/relationships/image" Target="../media/image6.gif"/><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2.jpg"/><Relationship Id="rId3" Type="http://schemas.openxmlformats.org/officeDocument/2006/relationships/image" Target="../media/image10.png"/><Relationship Id="rId4"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5597" y="2791388"/>
            <a:ext cx="11041276" cy="955541"/>
          </a:xfrm>
        </p:spPr>
        <p:txBody>
          <a:bodyPr>
            <a:normAutofit/>
          </a:bodyPr>
          <a:lstStyle/>
          <a:p>
            <a:r>
              <a:t>Eine kurze Präsentation</a:t>
            </a:r>
          </a:p>
        </p:txBody>
      </p:sp>
      <p:sp>
        <p:nvSpPr>
          <p:cNvPr id="5" name="Textplatzhalter 4"/>
          <p:cNvSpPr>
            <a:spLocks noGrp="1"/>
          </p:cNvSpPr>
          <p:nvPr>
            <p:ph type="body" sz="quarter" idx="10"/>
          </p:nvPr>
        </p:nvSpPr>
        <p:spPr>
          <a:xfrm>
            <a:off x="345597" y="3558154"/>
            <a:ext cx="7340539" cy="642909"/>
          </a:xfrm>
        </p:spPr>
        <p:txBody>
          <a:bodyPr>
            <a:normAutofit/>
          </a:bodyPr>
          <a:lstStyle/>
          <a:p>
            <a:r>
              <a:rPr lang="de-DE" dirty="0"/>
              <a:t>Name | Datum</a:t>
            </a:r>
          </a:p>
          <a:p>
            <a:endParaRPr lang="de-DE" dirty="0"/>
          </a:p>
        </p:txBody>
      </p:sp>
    </p:spTree>
    <p:extLst>
      <p:ext uri="{BB962C8B-B14F-4D97-AF65-F5344CB8AC3E}">
        <p14:creationId xmlns:p14="http://schemas.microsoft.com/office/powerpoint/2010/main" val="1662508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p:nvPr/>
        </p:nvSpPr>
        <p:spPr>
          <a:xfrm>
            <a:off x="4602324" y="2253938"/>
            <a:ext cx="4124818" cy="490851"/>
          </a:xfrm>
          <a:prstGeom prst="rect">
            <a:avLst/>
          </a:prstGeom>
          <a:solidFill>
            <a:srgbClr val="0075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351"/>
          </a:p>
        </p:txBody>
      </p:sp>
      <p:sp>
        <p:nvSpPr>
          <p:cNvPr id="8" name="Titel 7"/>
          <p:cNvSpPr>
            <a:spLocks noGrp="1"/>
          </p:cNvSpPr>
          <p:nvPr>
            <p:ph type="title"/>
          </p:nvPr>
        </p:nvSpPr>
        <p:spPr/>
        <p:txBody>
          <a:bodyPr>
            <a:noAutofit/>
          </a:bodyPr>
          <a:lstStyle/>
          <a:p>
            <a:r>
              <a:rPr lang="de-DE" dirty="0"/>
              <a:t>Über encoway</a:t>
            </a:r>
          </a:p>
        </p:txBody>
      </p:sp>
      <p:sp>
        <p:nvSpPr>
          <p:cNvPr id="12" name="Textplatzhalter 11"/>
          <p:cNvSpPr>
            <a:spLocks noGrp="1"/>
          </p:cNvSpPr>
          <p:nvPr>
            <p:ph type="body" sz="quarter" idx="36"/>
          </p:nvPr>
        </p:nvSpPr>
        <p:spPr/>
        <p:txBody>
          <a:bodyPr/>
          <a:lstStyle/>
          <a:p>
            <a:r>
              <a:rPr lang="de-DE" dirty="0"/>
              <a:t>Zahlen und Fakten</a:t>
            </a:r>
          </a:p>
        </p:txBody>
      </p:sp>
      <p:grpSp>
        <p:nvGrpSpPr>
          <p:cNvPr id="48" name="Group 130"/>
          <p:cNvGrpSpPr>
            <a:grpSpLocks noChangeAspect="1"/>
          </p:cNvGrpSpPr>
          <p:nvPr/>
        </p:nvGrpSpPr>
        <p:grpSpPr bwMode="auto">
          <a:xfrm>
            <a:off x="1286537" y="3246643"/>
            <a:ext cx="732771" cy="904105"/>
            <a:chOff x="1189" y="2216"/>
            <a:chExt cx="278" cy="343"/>
          </a:xfrm>
          <a:solidFill>
            <a:srgbClr val="2C2F33"/>
          </a:solidFill>
        </p:grpSpPr>
        <p:sp>
          <p:nvSpPr>
            <p:cNvPr id="49" name="Freeform 131"/>
            <p:cNvSpPr>
              <a:spLocks noEditPoints="1"/>
            </p:cNvSpPr>
            <p:nvPr/>
          </p:nvSpPr>
          <p:spPr bwMode="auto">
            <a:xfrm>
              <a:off x="1255" y="2500"/>
              <a:ext cx="32" cy="33"/>
            </a:xfrm>
            <a:custGeom>
              <a:avLst/>
              <a:gdLst>
                <a:gd name="T0" fmla="*/ 93 w 185"/>
                <a:gd name="T1" fmla="*/ 121 h 187"/>
                <a:gd name="T2" fmla="*/ 93 w 185"/>
                <a:gd name="T3" fmla="*/ 121 h 187"/>
                <a:gd name="T4" fmla="*/ 93 w 185"/>
                <a:gd name="T5" fmla="*/ 121 h 187"/>
                <a:gd name="T6" fmla="*/ 65 w 185"/>
                <a:gd name="T7" fmla="*/ 94 h 187"/>
                <a:gd name="T8" fmla="*/ 73 w 185"/>
                <a:gd name="T9" fmla="*/ 75 h 187"/>
                <a:gd name="T10" fmla="*/ 93 w 185"/>
                <a:gd name="T11" fmla="*/ 66 h 187"/>
                <a:gd name="T12" fmla="*/ 121 w 185"/>
                <a:gd name="T13" fmla="*/ 94 h 187"/>
                <a:gd name="T14" fmla="*/ 93 w 185"/>
                <a:gd name="T15" fmla="*/ 121 h 187"/>
                <a:gd name="T16" fmla="*/ 93 w 185"/>
                <a:gd name="T17" fmla="*/ 0 h 187"/>
                <a:gd name="T18" fmla="*/ 93 w 185"/>
                <a:gd name="T19" fmla="*/ 0 h 187"/>
                <a:gd name="T20" fmla="*/ 28 w 185"/>
                <a:gd name="T21" fmla="*/ 27 h 187"/>
                <a:gd name="T22" fmla="*/ 0 w 185"/>
                <a:gd name="T23" fmla="*/ 94 h 187"/>
                <a:gd name="T24" fmla="*/ 93 w 185"/>
                <a:gd name="T25" fmla="*/ 187 h 187"/>
                <a:gd name="T26" fmla="*/ 185 w 185"/>
                <a:gd name="T27" fmla="*/ 94 h 187"/>
                <a:gd name="T28" fmla="*/ 93 w 185"/>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187">
                  <a:moveTo>
                    <a:pt x="93" y="121"/>
                  </a:moveTo>
                  <a:lnTo>
                    <a:pt x="93" y="121"/>
                  </a:lnTo>
                  <a:lnTo>
                    <a:pt x="93" y="121"/>
                  </a:lnTo>
                  <a:cubicBezTo>
                    <a:pt x="77" y="121"/>
                    <a:pt x="65" y="109"/>
                    <a:pt x="65" y="94"/>
                  </a:cubicBezTo>
                  <a:cubicBezTo>
                    <a:pt x="65" y="86"/>
                    <a:pt x="68" y="80"/>
                    <a:pt x="73" y="75"/>
                  </a:cubicBezTo>
                  <a:cubicBezTo>
                    <a:pt x="78" y="69"/>
                    <a:pt x="85" y="66"/>
                    <a:pt x="93" y="66"/>
                  </a:cubicBezTo>
                  <a:cubicBezTo>
                    <a:pt x="108" y="66"/>
                    <a:pt x="121" y="79"/>
                    <a:pt x="121" y="94"/>
                  </a:cubicBezTo>
                  <a:cubicBezTo>
                    <a:pt x="121" y="109"/>
                    <a:pt x="108" y="121"/>
                    <a:pt x="93" y="121"/>
                  </a:cubicBezTo>
                  <a:close/>
                  <a:moveTo>
                    <a:pt x="93" y="0"/>
                  </a:moveTo>
                  <a:lnTo>
                    <a:pt x="93" y="0"/>
                  </a:lnTo>
                  <a:cubicBezTo>
                    <a:pt x="68" y="0"/>
                    <a:pt x="45" y="9"/>
                    <a:pt x="28" y="27"/>
                  </a:cubicBezTo>
                  <a:cubicBezTo>
                    <a:pt x="10" y="45"/>
                    <a:pt x="0" y="68"/>
                    <a:pt x="0" y="94"/>
                  </a:cubicBezTo>
                  <a:cubicBezTo>
                    <a:pt x="1" y="145"/>
                    <a:pt x="42" y="187"/>
                    <a:pt x="93" y="187"/>
                  </a:cubicBezTo>
                  <a:cubicBezTo>
                    <a:pt x="143" y="187"/>
                    <a:pt x="185" y="145"/>
                    <a:pt x="185" y="94"/>
                  </a:cubicBezTo>
                  <a:cubicBezTo>
                    <a:pt x="185" y="42"/>
                    <a:pt x="143" y="0"/>
                    <a:pt x="93"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53" name="Freeform 132"/>
            <p:cNvSpPr>
              <a:spLocks noEditPoints="1"/>
            </p:cNvSpPr>
            <p:nvPr/>
          </p:nvSpPr>
          <p:spPr bwMode="auto">
            <a:xfrm>
              <a:off x="1189" y="2218"/>
              <a:ext cx="163" cy="340"/>
            </a:xfrm>
            <a:custGeom>
              <a:avLst/>
              <a:gdLst>
                <a:gd name="T0" fmla="*/ 613 w 926"/>
                <a:gd name="T1" fmla="*/ 736 h 1952"/>
                <a:gd name="T2" fmla="*/ 613 w 926"/>
                <a:gd name="T3" fmla="*/ 736 h 1952"/>
                <a:gd name="T4" fmla="*/ 598 w 926"/>
                <a:gd name="T5" fmla="*/ 767 h 1952"/>
                <a:gd name="T6" fmla="*/ 661 w 926"/>
                <a:gd name="T7" fmla="*/ 1685 h 1952"/>
                <a:gd name="T8" fmla="*/ 462 w 926"/>
                <a:gd name="T9" fmla="*/ 1885 h 1952"/>
                <a:gd name="T10" fmla="*/ 264 w 926"/>
                <a:gd name="T11" fmla="*/ 1688 h 1952"/>
                <a:gd name="T12" fmla="*/ 327 w 926"/>
                <a:gd name="T13" fmla="*/ 767 h 1952"/>
                <a:gd name="T14" fmla="*/ 312 w 926"/>
                <a:gd name="T15" fmla="*/ 736 h 1952"/>
                <a:gd name="T16" fmla="*/ 64 w 926"/>
                <a:gd name="T17" fmla="*/ 397 h 1952"/>
                <a:gd name="T18" fmla="*/ 191 w 926"/>
                <a:gd name="T19" fmla="*/ 102 h 1952"/>
                <a:gd name="T20" fmla="*/ 191 w 926"/>
                <a:gd name="T21" fmla="*/ 319 h 1952"/>
                <a:gd name="T22" fmla="*/ 196 w 926"/>
                <a:gd name="T23" fmla="*/ 337 h 1952"/>
                <a:gd name="T24" fmla="*/ 312 w 926"/>
                <a:gd name="T25" fmla="*/ 515 h 1952"/>
                <a:gd name="T26" fmla="*/ 339 w 926"/>
                <a:gd name="T27" fmla="*/ 529 h 1952"/>
                <a:gd name="T28" fmla="*/ 586 w 926"/>
                <a:gd name="T29" fmla="*/ 529 h 1952"/>
                <a:gd name="T30" fmla="*/ 613 w 926"/>
                <a:gd name="T31" fmla="*/ 515 h 1952"/>
                <a:gd name="T32" fmla="*/ 729 w 926"/>
                <a:gd name="T33" fmla="*/ 337 h 1952"/>
                <a:gd name="T34" fmla="*/ 734 w 926"/>
                <a:gd name="T35" fmla="*/ 319 h 1952"/>
                <a:gd name="T36" fmla="*/ 734 w 926"/>
                <a:gd name="T37" fmla="*/ 102 h 1952"/>
                <a:gd name="T38" fmla="*/ 861 w 926"/>
                <a:gd name="T39" fmla="*/ 397 h 1952"/>
                <a:gd name="T40" fmla="*/ 613 w 926"/>
                <a:gd name="T41" fmla="*/ 736 h 1952"/>
                <a:gd name="T42" fmla="*/ 720 w 926"/>
                <a:gd name="T43" fmla="*/ 7 h 1952"/>
                <a:gd name="T44" fmla="*/ 720 w 926"/>
                <a:gd name="T45" fmla="*/ 7 h 1952"/>
                <a:gd name="T46" fmla="*/ 687 w 926"/>
                <a:gd name="T47" fmla="*/ 5 h 1952"/>
                <a:gd name="T48" fmla="*/ 670 w 926"/>
                <a:gd name="T49" fmla="*/ 34 h 1952"/>
                <a:gd name="T50" fmla="*/ 670 w 926"/>
                <a:gd name="T51" fmla="*/ 308 h 1952"/>
                <a:gd name="T52" fmla="*/ 569 w 926"/>
                <a:gd name="T53" fmla="*/ 463 h 1952"/>
                <a:gd name="T54" fmla="*/ 356 w 926"/>
                <a:gd name="T55" fmla="*/ 463 h 1952"/>
                <a:gd name="T56" fmla="*/ 255 w 926"/>
                <a:gd name="T57" fmla="*/ 308 h 1952"/>
                <a:gd name="T58" fmla="*/ 255 w 926"/>
                <a:gd name="T59" fmla="*/ 35 h 1952"/>
                <a:gd name="T60" fmla="*/ 238 w 926"/>
                <a:gd name="T61" fmla="*/ 5 h 1952"/>
                <a:gd name="T62" fmla="*/ 205 w 926"/>
                <a:gd name="T63" fmla="*/ 7 h 1952"/>
                <a:gd name="T64" fmla="*/ 0 w 926"/>
                <a:gd name="T65" fmla="*/ 397 h 1952"/>
                <a:gd name="T66" fmla="*/ 261 w 926"/>
                <a:gd name="T67" fmla="*/ 782 h 1952"/>
                <a:gd name="T68" fmla="*/ 200 w 926"/>
                <a:gd name="T69" fmla="*/ 1685 h 1952"/>
                <a:gd name="T70" fmla="*/ 462 w 926"/>
                <a:gd name="T71" fmla="*/ 1952 h 1952"/>
                <a:gd name="T72" fmla="*/ 725 w 926"/>
                <a:gd name="T73" fmla="*/ 1683 h 1952"/>
                <a:gd name="T74" fmla="*/ 664 w 926"/>
                <a:gd name="T75" fmla="*/ 782 h 1952"/>
                <a:gd name="T76" fmla="*/ 926 w 926"/>
                <a:gd name="T77" fmla="*/ 397 h 1952"/>
                <a:gd name="T78" fmla="*/ 720 w 926"/>
                <a:gd name="T79" fmla="*/ 7 h 1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6" h="1952">
                  <a:moveTo>
                    <a:pt x="613" y="736"/>
                  </a:moveTo>
                  <a:lnTo>
                    <a:pt x="613" y="736"/>
                  </a:lnTo>
                  <a:cubicBezTo>
                    <a:pt x="603" y="743"/>
                    <a:pt x="597" y="754"/>
                    <a:pt x="598" y="767"/>
                  </a:cubicBezTo>
                  <a:lnTo>
                    <a:pt x="661" y="1685"/>
                  </a:lnTo>
                  <a:cubicBezTo>
                    <a:pt x="661" y="1795"/>
                    <a:pt x="572" y="1885"/>
                    <a:pt x="462" y="1885"/>
                  </a:cubicBezTo>
                  <a:cubicBezTo>
                    <a:pt x="353" y="1885"/>
                    <a:pt x="264" y="1795"/>
                    <a:pt x="264" y="1688"/>
                  </a:cubicBezTo>
                  <a:lnTo>
                    <a:pt x="327" y="767"/>
                  </a:lnTo>
                  <a:cubicBezTo>
                    <a:pt x="328" y="754"/>
                    <a:pt x="322" y="743"/>
                    <a:pt x="312" y="736"/>
                  </a:cubicBezTo>
                  <a:cubicBezTo>
                    <a:pt x="253" y="699"/>
                    <a:pt x="64" y="564"/>
                    <a:pt x="64" y="397"/>
                  </a:cubicBezTo>
                  <a:cubicBezTo>
                    <a:pt x="64" y="284"/>
                    <a:pt x="110" y="178"/>
                    <a:pt x="191" y="102"/>
                  </a:cubicBezTo>
                  <a:lnTo>
                    <a:pt x="191" y="319"/>
                  </a:lnTo>
                  <a:cubicBezTo>
                    <a:pt x="191" y="325"/>
                    <a:pt x="193" y="332"/>
                    <a:pt x="196" y="337"/>
                  </a:cubicBezTo>
                  <a:lnTo>
                    <a:pt x="312" y="515"/>
                  </a:lnTo>
                  <a:cubicBezTo>
                    <a:pt x="318" y="524"/>
                    <a:pt x="328" y="529"/>
                    <a:pt x="339" y="529"/>
                  </a:cubicBezTo>
                  <a:lnTo>
                    <a:pt x="586" y="529"/>
                  </a:lnTo>
                  <a:cubicBezTo>
                    <a:pt x="597" y="529"/>
                    <a:pt x="607" y="524"/>
                    <a:pt x="613" y="515"/>
                  </a:cubicBezTo>
                  <a:lnTo>
                    <a:pt x="729" y="337"/>
                  </a:lnTo>
                  <a:cubicBezTo>
                    <a:pt x="732" y="332"/>
                    <a:pt x="734" y="325"/>
                    <a:pt x="734" y="319"/>
                  </a:cubicBezTo>
                  <a:lnTo>
                    <a:pt x="734" y="102"/>
                  </a:lnTo>
                  <a:cubicBezTo>
                    <a:pt x="815" y="178"/>
                    <a:pt x="861" y="284"/>
                    <a:pt x="861" y="397"/>
                  </a:cubicBezTo>
                  <a:cubicBezTo>
                    <a:pt x="861" y="564"/>
                    <a:pt x="672" y="699"/>
                    <a:pt x="613" y="736"/>
                  </a:cubicBezTo>
                  <a:close/>
                  <a:moveTo>
                    <a:pt x="720" y="7"/>
                  </a:moveTo>
                  <a:lnTo>
                    <a:pt x="720" y="7"/>
                  </a:lnTo>
                  <a:cubicBezTo>
                    <a:pt x="710" y="0"/>
                    <a:pt x="697" y="0"/>
                    <a:pt x="687" y="5"/>
                  </a:cubicBezTo>
                  <a:cubicBezTo>
                    <a:pt x="676" y="11"/>
                    <a:pt x="670" y="22"/>
                    <a:pt x="670" y="34"/>
                  </a:cubicBezTo>
                  <a:lnTo>
                    <a:pt x="670" y="308"/>
                  </a:lnTo>
                  <a:lnTo>
                    <a:pt x="569" y="463"/>
                  </a:lnTo>
                  <a:lnTo>
                    <a:pt x="356" y="463"/>
                  </a:lnTo>
                  <a:lnTo>
                    <a:pt x="255" y="308"/>
                  </a:lnTo>
                  <a:lnTo>
                    <a:pt x="255" y="35"/>
                  </a:lnTo>
                  <a:cubicBezTo>
                    <a:pt x="255" y="22"/>
                    <a:pt x="249" y="11"/>
                    <a:pt x="238" y="5"/>
                  </a:cubicBezTo>
                  <a:cubicBezTo>
                    <a:pt x="228" y="0"/>
                    <a:pt x="215" y="0"/>
                    <a:pt x="205" y="7"/>
                  </a:cubicBezTo>
                  <a:cubicBezTo>
                    <a:pt x="76" y="94"/>
                    <a:pt x="0" y="240"/>
                    <a:pt x="0" y="397"/>
                  </a:cubicBezTo>
                  <a:cubicBezTo>
                    <a:pt x="0" y="584"/>
                    <a:pt x="183" y="728"/>
                    <a:pt x="261" y="782"/>
                  </a:cubicBezTo>
                  <a:lnTo>
                    <a:pt x="200" y="1685"/>
                  </a:lnTo>
                  <a:cubicBezTo>
                    <a:pt x="200" y="1832"/>
                    <a:pt x="318" y="1952"/>
                    <a:pt x="462" y="1952"/>
                  </a:cubicBezTo>
                  <a:cubicBezTo>
                    <a:pt x="607" y="1951"/>
                    <a:pt x="725" y="1832"/>
                    <a:pt x="725" y="1683"/>
                  </a:cubicBezTo>
                  <a:lnTo>
                    <a:pt x="664" y="782"/>
                  </a:lnTo>
                  <a:cubicBezTo>
                    <a:pt x="742" y="728"/>
                    <a:pt x="926" y="584"/>
                    <a:pt x="926" y="397"/>
                  </a:cubicBezTo>
                  <a:cubicBezTo>
                    <a:pt x="926" y="240"/>
                    <a:pt x="848" y="94"/>
                    <a:pt x="72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54" name="Freeform 133"/>
            <p:cNvSpPr>
              <a:spLocks noEditPoints="1"/>
            </p:cNvSpPr>
            <p:nvPr/>
          </p:nvSpPr>
          <p:spPr bwMode="auto">
            <a:xfrm>
              <a:off x="1370" y="2216"/>
              <a:ext cx="97" cy="343"/>
            </a:xfrm>
            <a:custGeom>
              <a:avLst/>
              <a:gdLst>
                <a:gd name="T0" fmla="*/ 488 w 552"/>
                <a:gd name="T1" fmla="*/ 1039 h 1965"/>
                <a:gd name="T2" fmla="*/ 488 w 552"/>
                <a:gd name="T3" fmla="*/ 1039 h 1965"/>
                <a:gd name="T4" fmla="*/ 416 w 552"/>
                <a:gd name="T5" fmla="*/ 1160 h 1965"/>
                <a:gd name="T6" fmla="*/ 488 w 552"/>
                <a:gd name="T7" fmla="*/ 1280 h 1965"/>
                <a:gd name="T8" fmla="*/ 488 w 552"/>
                <a:gd name="T9" fmla="*/ 1730 h 1965"/>
                <a:gd name="T10" fmla="*/ 276 w 552"/>
                <a:gd name="T11" fmla="*/ 1898 h 1965"/>
                <a:gd name="T12" fmla="*/ 64 w 552"/>
                <a:gd name="T13" fmla="*/ 1730 h 1965"/>
                <a:gd name="T14" fmla="*/ 64 w 552"/>
                <a:gd name="T15" fmla="*/ 1280 h 1965"/>
                <a:gd name="T16" fmla="*/ 136 w 552"/>
                <a:gd name="T17" fmla="*/ 1160 h 1965"/>
                <a:gd name="T18" fmla="*/ 64 w 552"/>
                <a:gd name="T19" fmla="*/ 1039 h 1965"/>
                <a:gd name="T20" fmla="*/ 64 w 552"/>
                <a:gd name="T21" fmla="*/ 920 h 1965"/>
                <a:gd name="T22" fmla="*/ 488 w 552"/>
                <a:gd name="T23" fmla="*/ 920 h 1965"/>
                <a:gd name="T24" fmla="*/ 488 w 552"/>
                <a:gd name="T25" fmla="*/ 1039 h 1965"/>
                <a:gd name="T26" fmla="*/ 224 w 552"/>
                <a:gd name="T27" fmla="*/ 126 h 1965"/>
                <a:gd name="T28" fmla="*/ 224 w 552"/>
                <a:gd name="T29" fmla="*/ 126 h 1965"/>
                <a:gd name="T30" fmla="*/ 249 w 552"/>
                <a:gd name="T31" fmla="*/ 65 h 1965"/>
                <a:gd name="T32" fmla="*/ 303 w 552"/>
                <a:gd name="T33" fmla="*/ 65 h 1965"/>
                <a:gd name="T34" fmla="*/ 328 w 552"/>
                <a:gd name="T35" fmla="*/ 126 h 1965"/>
                <a:gd name="T36" fmla="*/ 301 w 552"/>
                <a:gd name="T37" fmla="*/ 213 h 1965"/>
                <a:gd name="T38" fmla="*/ 251 w 552"/>
                <a:gd name="T39" fmla="*/ 213 h 1965"/>
                <a:gd name="T40" fmla="*/ 224 w 552"/>
                <a:gd name="T41" fmla="*/ 126 h 1965"/>
                <a:gd name="T42" fmla="*/ 533 w 552"/>
                <a:gd name="T43" fmla="*/ 1089 h 1965"/>
                <a:gd name="T44" fmla="*/ 533 w 552"/>
                <a:gd name="T45" fmla="*/ 1089 h 1965"/>
                <a:gd name="T46" fmla="*/ 552 w 552"/>
                <a:gd name="T47" fmla="*/ 1059 h 1965"/>
                <a:gd name="T48" fmla="*/ 552 w 552"/>
                <a:gd name="T49" fmla="*/ 887 h 1965"/>
                <a:gd name="T50" fmla="*/ 520 w 552"/>
                <a:gd name="T51" fmla="*/ 853 h 1965"/>
                <a:gd name="T52" fmla="*/ 308 w 552"/>
                <a:gd name="T53" fmla="*/ 853 h 1965"/>
                <a:gd name="T54" fmla="*/ 308 w 552"/>
                <a:gd name="T55" fmla="*/ 279 h 1965"/>
                <a:gd name="T56" fmla="*/ 325 w 552"/>
                <a:gd name="T57" fmla="*/ 279 h 1965"/>
                <a:gd name="T58" fmla="*/ 355 w 552"/>
                <a:gd name="T59" fmla="*/ 256 h 1965"/>
                <a:gd name="T60" fmla="*/ 393 w 552"/>
                <a:gd name="T61" fmla="*/ 134 h 1965"/>
                <a:gd name="T62" fmla="*/ 392 w 552"/>
                <a:gd name="T63" fmla="*/ 111 h 1965"/>
                <a:gd name="T64" fmla="*/ 354 w 552"/>
                <a:gd name="T65" fmla="*/ 19 h 1965"/>
                <a:gd name="T66" fmla="*/ 325 w 552"/>
                <a:gd name="T67" fmla="*/ 0 h 1965"/>
                <a:gd name="T68" fmla="*/ 228 w 552"/>
                <a:gd name="T69" fmla="*/ 0 h 1965"/>
                <a:gd name="T70" fmla="*/ 198 w 552"/>
                <a:gd name="T71" fmla="*/ 19 h 1965"/>
                <a:gd name="T72" fmla="*/ 161 w 552"/>
                <a:gd name="T73" fmla="*/ 111 h 1965"/>
                <a:gd name="T74" fmla="*/ 160 w 552"/>
                <a:gd name="T75" fmla="*/ 134 h 1965"/>
                <a:gd name="T76" fmla="*/ 197 w 552"/>
                <a:gd name="T77" fmla="*/ 256 h 1965"/>
                <a:gd name="T78" fmla="*/ 228 w 552"/>
                <a:gd name="T79" fmla="*/ 279 h 1965"/>
                <a:gd name="T80" fmla="*/ 244 w 552"/>
                <a:gd name="T81" fmla="*/ 279 h 1965"/>
                <a:gd name="T82" fmla="*/ 244 w 552"/>
                <a:gd name="T83" fmla="*/ 853 h 1965"/>
                <a:gd name="T84" fmla="*/ 32 w 552"/>
                <a:gd name="T85" fmla="*/ 853 h 1965"/>
                <a:gd name="T86" fmla="*/ 0 w 552"/>
                <a:gd name="T87" fmla="*/ 887 h 1965"/>
                <a:gd name="T88" fmla="*/ 0 w 552"/>
                <a:gd name="T89" fmla="*/ 1059 h 1965"/>
                <a:gd name="T90" fmla="*/ 19 w 552"/>
                <a:gd name="T91" fmla="*/ 1089 h 1965"/>
                <a:gd name="T92" fmla="*/ 72 w 552"/>
                <a:gd name="T93" fmla="*/ 1160 h 1965"/>
                <a:gd name="T94" fmla="*/ 19 w 552"/>
                <a:gd name="T95" fmla="*/ 1230 h 1965"/>
                <a:gd name="T96" fmla="*/ 0 w 552"/>
                <a:gd name="T97" fmla="*/ 1261 h 1965"/>
                <a:gd name="T98" fmla="*/ 0 w 552"/>
                <a:gd name="T99" fmla="*/ 1730 h 1965"/>
                <a:gd name="T100" fmla="*/ 276 w 552"/>
                <a:gd name="T101" fmla="*/ 1965 h 1965"/>
                <a:gd name="T102" fmla="*/ 552 w 552"/>
                <a:gd name="T103" fmla="*/ 1730 h 1965"/>
                <a:gd name="T104" fmla="*/ 552 w 552"/>
                <a:gd name="T105" fmla="*/ 1261 h 1965"/>
                <a:gd name="T106" fmla="*/ 533 w 552"/>
                <a:gd name="T107" fmla="*/ 1230 h 1965"/>
                <a:gd name="T108" fmla="*/ 481 w 552"/>
                <a:gd name="T109" fmla="*/ 1160 h 1965"/>
                <a:gd name="T110" fmla="*/ 533 w 552"/>
                <a:gd name="T111" fmla="*/ 1089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2" h="1965">
                  <a:moveTo>
                    <a:pt x="488" y="1039"/>
                  </a:moveTo>
                  <a:lnTo>
                    <a:pt x="488" y="1039"/>
                  </a:lnTo>
                  <a:cubicBezTo>
                    <a:pt x="443" y="1067"/>
                    <a:pt x="416" y="1112"/>
                    <a:pt x="416" y="1160"/>
                  </a:cubicBezTo>
                  <a:cubicBezTo>
                    <a:pt x="416" y="1208"/>
                    <a:pt x="443" y="1252"/>
                    <a:pt x="488" y="1280"/>
                  </a:cubicBezTo>
                  <a:lnTo>
                    <a:pt x="488" y="1730"/>
                  </a:lnTo>
                  <a:cubicBezTo>
                    <a:pt x="488" y="1823"/>
                    <a:pt x="393" y="1898"/>
                    <a:pt x="276" y="1898"/>
                  </a:cubicBezTo>
                  <a:cubicBezTo>
                    <a:pt x="159" y="1898"/>
                    <a:pt x="64" y="1823"/>
                    <a:pt x="64" y="1730"/>
                  </a:cubicBezTo>
                  <a:lnTo>
                    <a:pt x="64" y="1280"/>
                  </a:lnTo>
                  <a:cubicBezTo>
                    <a:pt x="109" y="1252"/>
                    <a:pt x="136" y="1208"/>
                    <a:pt x="136" y="1160"/>
                  </a:cubicBezTo>
                  <a:cubicBezTo>
                    <a:pt x="136" y="1112"/>
                    <a:pt x="109" y="1067"/>
                    <a:pt x="64" y="1039"/>
                  </a:cubicBezTo>
                  <a:lnTo>
                    <a:pt x="64" y="920"/>
                  </a:lnTo>
                  <a:lnTo>
                    <a:pt x="488" y="920"/>
                  </a:lnTo>
                  <a:lnTo>
                    <a:pt x="488" y="1039"/>
                  </a:lnTo>
                  <a:close/>
                  <a:moveTo>
                    <a:pt x="224" y="126"/>
                  </a:moveTo>
                  <a:lnTo>
                    <a:pt x="224" y="126"/>
                  </a:lnTo>
                  <a:lnTo>
                    <a:pt x="249" y="65"/>
                  </a:lnTo>
                  <a:lnTo>
                    <a:pt x="303" y="65"/>
                  </a:lnTo>
                  <a:lnTo>
                    <a:pt x="328" y="126"/>
                  </a:lnTo>
                  <a:lnTo>
                    <a:pt x="301" y="213"/>
                  </a:lnTo>
                  <a:lnTo>
                    <a:pt x="251" y="213"/>
                  </a:lnTo>
                  <a:lnTo>
                    <a:pt x="224" y="126"/>
                  </a:lnTo>
                  <a:close/>
                  <a:moveTo>
                    <a:pt x="533" y="1089"/>
                  </a:moveTo>
                  <a:lnTo>
                    <a:pt x="533" y="1089"/>
                  </a:lnTo>
                  <a:cubicBezTo>
                    <a:pt x="545" y="1083"/>
                    <a:pt x="552" y="1072"/>
                    <a:pt x="552" y="1059"/>
                  </a:cubicBezTo>
                  <a:lnTo>
                    <a:pt x="552" y="887"/>
                  </a:lnTo>
                  <a:cubicBezTo>
                    <a:pt x="552" y="868"/>
                    <a:pt x="538" y="853"/>
                    <a:pt x="520" y="853"/>
                  </a:cubicBezTo>
                  <a:lnTo>
                    <a:pt x="308" y="853"/>
                  </a:lnTo>
                  <a:lnTo>
                    <a:pt x="308" y="279"/>
                  </a:lnTo>
                  <a:lnTo>
                    <a:pt x="325" y="279"/>
                  </a:lnTo>
                  <a:cubicBezTo>
                    <a:pt x="339" y="279"/>
                    <a:pt x="351" y="270"/>
                    <a:pt x="355" y="256"/>
                  </a:cubicBezTo>
                  <a:lnTo>
                    <a:pt x="393" y="134"/>
                  </a:lnTo>
                  <a:cubicBezTo>
                    <a:pt x="395" y="126"/>
                    <a:pt x="395" y="118"/>
                    <a:pt x="392" y="111"/>
                  </a:cubicBezTo>
                  <a:lnTo>
                    <a:pt x="354" y="19"/>
                  </a:lnTo>
                  <a:cubicBezTo>
                    <a:pt x="349" y="7"/>
                    <a:pt x="338" y="0"/>
                    <a:pt x="325" y="0"/>
                  </a:cubicBezTo>
                  <a:lnTo>
                    <a:pt x="228" y="0"/>
                  </a:lnTo>
                  <a:cubicBezTo>
                    <a:pt x="215" y="0"/>
                    <a:pt x="203" y="7"/>
                    <a:pt x="198" y="19"/>
                  </a:cubicBezTo>
                  <a:lnTo>
                    <a:pt x="161" y="111"/>
                  </a:lnTo>
                  <a:cubicBezTo>
                    <a:pt x="158" y="118"/>
                    <a:pt x="157" y="126"/>
                    <a:pt x="160" y="134"/>
                  </a:cubicBezTo>
                  <a:lnTo>
                    <a:pt x="197" y="256"/>
                  </a:lnTo>
                  <a:cubicBezTo>
                    <a:pt x="201" y="270"/>
                    <a:pt x="214" y="279"/>
                    <a:pt x="228" y="279"/>
                  </a:cubicBezTo>
                  <a:lnTo>
                    <a:pt x="244" y="279"/>
                  </a:lnTo>
                  <a:lnTo>
                    <a:pt x="244" y="853"/>
                  </a:lnTo>
                  <a:lnTo>
                    <a:pt x="32" y="853"/>
                  </a:lnTo>
                  <a:cubicBezTo>
                    <a:pt x="15" y="853"/>
                    <a:pt x="0" y="868"/>
                    <a:pt x="0" y="887"/>
                  </a:cubicBezTo>
                  <a:lnTo>
                    <a:pt x="0" y="1059"/>
                  </a:lnTo>
                  <a:cubicBezTo>
                    <a:pt x="0" y="1072"/>
                    <a:pt x="7" y="1083"/>
                    <a:pt x="19" y="1089"/>
                  </a:cubicBezTo>
                  <a:cubicBezTo>
                    <a:pt x="52" y="1105"/>
                    <a:pt x="72" y="1131"/>
                    <a:pt x="72" y="1160"/>
                  </a:cubicBezTo>
                  <a:cubicBezTo>
                    <a:pt x="72" y="1188"/>
                    <a:pt x="52" y="1215"/>
                    <a:pt x="19" y="1230"/>
                  </a:cubicBezTo>
                  <a:cubicBezTo>
                    <a:pt x="7" y="1236"/>
                    <a:pt x="0" y="1248"/>
                    <a:pt x="0" y="1261"/>
                  </a:cubicBezTo>
                  <a:lnTo>
                    <a:pt x="0" y="1730"/>
                  </a:lnTo>
                  <a:cubicBezTo>
                    <a:pt x="0" y="1859"/>
                    <a:pt x="124" y="1965"/>
                    <a:pt x="276" y="1965"/>
                  </a:cubicBezTo>
                  <a:cubicBezTo>
                    <a:pt x="428" y="1965"/>
                    <a:pt x="552" y="1859"/>
                    <a:pt x="552" y="1730"/>
                  </a:cubicBezTo>
                  <a:lnTo>
                    <a:pt x="552" y="1261"/>
                  </a:lnTo>
                  <a:cubicBezTo>
                    <a:pt x="552" y="1248"/>
                    <a:pt x="545" y="1236"/>
                    <a:pt x="533" y="1230"/>
                  </a:cubicBezTo>
                  <a:cubicBezTo>
                    <a:pt x="500" y="1215"/>
                    <a:pt x="481" y="1188"/>
                    <a:pt x="481" y="1160"/>
                  </a:cubicBezTo>
                  <a:cubicBezTo>
                    <a:pt x="481" y="1131"/>
                    <a:pt x="500" y="1105"/>
                    <a:pt x="533" y="108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55" name="Freeform 134"/>
            <p:cNvSpPr>
              <a:spLocks/>
            </p:cNvSpPr>
            <p:nvPr/>
          </p:nvSpPr>
          <p:spPr bwMode="auto">
            <a:xfrm>
              <a:off x="1413" y="2443"/>
              <a:ext cx="11" cy="79"/>
            </a:xfrm>
            <a:custGeom>
              <a:avLst/>
              <a:gdLst>
                <a:gd name="T0" fmla="*/ 0 w 64"/>
                <a:gd name="T1" fmla="*/ 33 h 455"/>
                <a:gd name="T2" fmla="*/ 0 w 64"/>
                <a:gd name="T3" fmla="*/ 33 h 455"/>
                <a:gd name="T4" fmla="*/ 0 w 64"/>
                <a:gd name="T5" fmla="*/ 422 h 455"/>
                <a:gd name="T6" fmla="*/ 32 w 64"/>
                <a:gd name="T7" fmla="*/ 455 h 455"/>
                <a:gd name="T8" fmla="*/ 64 w 64"/>
                <a:gd name="T9" fmla="*/ 422 h 455"/>
                <a:gd name="T10" fmla="*/ 64 w 64"/>
                <a:gd name="T11" fmla="*/ 33 h 455"/>
                <a:gd name="T12" fmla="*/ 32 w 64"/>
                <a:gd name="T13" fmla="*/ 0 h 455"/>
                <a:gd name="T14" fmla="*/ 0 w 64"/>
                <a:gd name="T15" fmla="*/ 33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5">
                  <a:moveTo>
                    <a:pt x="0" y="33"/>
                  </a:moveTo>
                  <a:lnTo>
                    <a:pt x="0" y="33"/>
                  </a:lnTo>
                  <a:lnTo>
                    <a:pt x="0" y="422"/>
                  </a:lnTo>
                  <a:cubicBezTo>
                    <a:pt x="0" y="440"/>
                    <a:pt x="14" y="455"/>
                    <a:pt x="32" y="455"/>
                  </a:cubicBezTo>
                  <a:cubicBezTo>
                    <a:pt x="50" y="455"/>
                    <a:pt x="64" y="440"/>
                    <a:pt x="64" y="422"/>
                  </a:cubicBezTo>
                  <a:lnTo>
                    <a:pt x="64" y="33"/>
                  </a:lnTo>
                  <a:cubicBezTo>
                    <a:pt x="64" y="15"/>
                    <a:pt x="50" y="0"/>
                    <a:pt x="32" y="0"/>
                  </a:cubicBezTo>
                  <a:cubicBezTo>
                    <a:pt x="14" y="0"/>
                    <a:pt x="0" y="15"/>
                    <a:pt x="0" y="33"/>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grpSp>
      <p:grpSp>
        <p:nvGrpSpPr>
          <p:cNvPr id="56" name="Group 4"/>
          <p:cNvGrpSpPr>
            <a:grpSpLocks noChangeAspect="1"/>
          </p:cNvGrpSpPr>
          <p:nvPr/>
        </p:nvGrpSpPr>
        <p:grpSpPr bwMode="auto">
          <a:xfrm>
            <a:off x="3844417" y="3249708"/>
            <a:ext cx="1254351" cy="906951"/>
            <a:chOff x="3388" y="1471"/>
            <a:chExt cx="473" cy="342"/>
          </a:xfrm>
          <a:solidFill>
            <a:srgbClr val="2C2F33"/>
          </a:solidFill>
        </p:grpSpPr>
        <p:sp>
          <p:nvSpPr>
            <p:cNvPr id="57" name="Freeform 5"/>
            <p:cNvSpPr>
              <a:spLocks noEditPoints="1"/>
            </p:cNvSpPr>
            <p:nvPr/>
          </p:nvSpPr>
          <p:spPr bwMode="auto">
            <a:xfrm>
              <a:off x="3388" y="1471"/>
              <a:ext cx="334" cy="342"/>
            </a:xfrm>
            <a:custGeom>
              <a:avLst/>
              <a:gdLst>
                <a:gd name="T0" fmla="*/ 7696 w 8002"/>
                <a:gd name="T1" fmla="*/ 6316 h 8204"/>
                <a:gd name="T2" fmla="*/ 7696 w 8002"/>
                <a:gd name="T3" fmla="*/ 6316 h 8204"/>
                <a:gd name="T4" fmla="*/ 5939 w 8002"/>
                <a:gd name="T5" fmla="*/ 5877 h 8204"/>
                <a:gd name="T6" fmla="*/ 5179 w 8002"/>
                <a:gd name="T7" fmla="*/ 5611 h 8204"/>
                <a:gd name="T8" fmla="*/ 5179 w 8002"/>
                <a:gd name="T9" fmla="*/ 5273 h 8204"/>
                <a:gd name="T10" fmla="*/ 6926 w 8002"/>
                <a:gd name="T11" fmla="*/ 4828 h 8204"/>
                <a:gd name="T12" fmla="*/ 6997 w 8002"/>
                <a:gd name="T13" fmla="*/ 4667 h 8204"/>
                <a:gd name="T14" fmla="*/ 6900 w 8002"/>
                <a:gd name="T15" fmla="*/ 4519 h 8204"/>
                <a:gd name="T16" fmla="*/ 6282 w 8002"/>
                <a:gd name="T17" fmla="*/ 2308 h 8204"/>
                <a:gd name="T18" fmla="*/ 4001 w 8002"/>
                <a:gd name="T19" fmla="*/ 0 h 8204"/>
                <a:gd name="T20" fmla="*/ 2388 w 8002"/>
                <a:gd name="T21" fmla="*/ 675 h 8204"/>
                <a:gd name="T22" fmla="*/ 1720 w 8002"/>
                <a:gd name="T23" fmla="*/ 2292 h 8204"/>
                <a:gd name="T24" fmla="*/ 1101 w 8002"/>
                <a:gd name="T25" fmla="*/ 4519 h 8204"/>
                <a:gd name="T26" fmla="*/ 1005 w 8002"/>
                <a:gd name="T27" fmla="*/ 4667 h 8204"/>
                <a:gd name="T28" fmla="*/ 1075 w 8002"/>
                <a:gd name="T29" fmla="*/ 4828 h 8204"/>
                <a:gd name="T30" fmla="*/ 2823 w 8002"/>
                <a:gd name="T31" fmla="*/ 5273 h 8204"/>
                <a:gd name="T32" fmla="*/ 2823 w 8002"/>
                <a:gd name="T33" fmla="*/ 5611 h 8204"/>
                <a:gd name="T34" fmla="*/ 2059 w 8002"/>
                <a:gd name="T35" fmla="*/ 5878 h 8204"/>
                <a:gd name="T36" fmla="*/ 305 w 8002"/>
                <a:gd name="T37" fmla="*/ 6317 h 8204"/>
                <a:gd name="T38" fmla="*/ 0 w 8002"/>
                <a:gd name="T39" fmla="*/ 6753 h 8204"/>
                <a:gd name="T40" fmla="*/ 0 w 8002"/>
                <a:gd name="T41" fmla="*/ 7738 h 8204"/>
                <a:gd name="T42" fmla="*/ 472 w 8002"/>
                <a:gd name="T43" fmla="*/ 8204 h 8204"/>
                <a:gd name="T44" fmla="*/ 7529 w 8002"/>
                <a:gd name="T45" fmla="*/ 8204 h 8204"/>
                <a:gd name="T46" fmla="*/ 8002 w 8002"/>
                <a:gd name="T47" fmla="*/ 7738 h 8204"/>
                <a:gd name="T48" fmla="*/ 8002 w 8002"/>
                <a:gd name="T49" fmla="*/ 6753 h 8204"/>
                <a:gd name="T50" fmla="*/ 7696 w 8002"/>
                <a:gd name="T51" fmla="*/ 6316 h 8204"/>
                <a:gd name="T52" fmla="*/ 3185 w 8002"/>
                <a:gd name="T53" fmla="*/ 5713 h 8204"/>
                <a:gd name="T54" fmla="*/ 3185 w 8002"/>
                <a:gd name="T55" fmla="*/ 5713 h 8204"/>
                <a:gd name="T56" fmla="*/ 3195 w 8002"/>
                <a:gd name="T57" fmla="*/ 5656 h 8204"/>
                <a:gd name="T58" fmla="*/ 3195 w 8002"/>
                <a:gd name="T59" fmla="*/ 5091 h 8204"/>
                <a:gd name="T60" fmla="*/ 3009 w 8002"/>
                <a:gd name="T61" fmla="*/ 4905 h 8204"/>
                <a:gd name="T62" fmla="*/ 1499 w 8002"/>
                <a:gd name="T63" fmla="*/ 4640 h 8204"/>
                <a:gd name="T64" fmla="*/ 2092 w 8002"/>
                <a:gd name="T65" fmla="*/ 2308 h 8204"/>
                <a:gd name="T66" fmla="*/ 4001 w 8002"/>
                <a:gd name="T67" fmla="*/ 372 h 8204"/>
                <a:gd name="T68" fmla="*/ 5910 w 8002"/>
                <a:gd name="T69" fmla="*/ 2323 h 8204"/>
                <a:gd name="T70" fmla="*/ 6503 w 8002"/>
                <a:gd name="T71" fmla="*/ 4640 h 8204"/>
                <a:gd name="T72" fmla="*/ 4992 w 8002"/>
                <a:gd name="T73" fmla="*/ 4905 h 8204"/>
                <a:gd name="T74" fmla="*/ 4807 w 8002"/>
                <a:gd name="T75" fmla="*/ 5091 h 8204"/>
                <a:gd name="T76" fmla="*/ 4807 w 8002"/>
                <a:gd name="T77" fmla="*/ 5656 h 8204"/>
                <a:gd name="T78" fmla="*/ 4815 w 8002"/>
                <a:gd name="T79" fmla="*/ 5713 h 8204"/>
                <a:gd name="T80" fmla="*/ 5871 w 8002"/>
                <a:gd name="T81" fmla="*/ 6243 h 8204"/>
                <a:gd name="T82" fmla="*/ 7566 w 8002"/>
                <a:gd name="T83" fmla="*/ 6665 h 8204"/>
                <a:gd name="T84" fmla="*/ 7630 w 8002"/>
                <a:gd name="T85" fmla="*/ 6753 h 8204"/>
                <a:gd name="T86" fmla="*/ 7630 w 8002"/>
                <a:gd name="T87" fmla="*/ 7738 h 8204"/>
                <a:gd name="T88" fmla="*/ 7529 w 8002"/>
                <a:gd name="T89" fmla="*/ 7832 h 8204"/>
                <a:gd name="T90" fmla="*/ 472 w 8002"/>
                <a:gd name="T91" fmla="*/ 7832 h 8204"/>
                <a:gd name="T92" fmla="*/ 371 w 8002"/>
                <a:gd name="T93" fmla="*/ 7738 h 8204"/>
                <a:gd name="T94" fmla="*/ 371 w 8002"/>
                <a:gd name="T95" fmla="*/ 6753 h 8204"/>
                <a:gd name="T96" fmla="*/ 435 w 8002"/>
                <a:gd name="T97" fmla="*/ 6665 h 8204"/>
                <a:gd name="T98" fmla="*/ 2132 w 8002"/>
                <a:gd name="T99" fmla="*/ 6243 h 8204"/>
                <a:gd name="T100" fmla="*/ 3185 w 8002"/>
                <a:gd name="T101" fmla="*/ 5713 h 8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02" h="8204">
                  <a:moveTo>
                    <a:pt x="7696" y="6316"/>
                  </a:moveTo>
                  <a:lnTo>
                    <a:pt x="7696" y="6316"/>
                  </a:lnTo>
                  <a:cubicBezTo>
                    <a:pt x="7091" y="6091"/>
                    <a:pt x="6454" y="5973"/>
                    <a:pt x="5939" y="5877"/>
                  </a:cubicBezTo>
                  <a:cubicBezTo>
                    <a:pt x="5599" y="5815"/>
                    <a:pt x="5271" y="5711"/>
                    <a:pt x="5179" y="5611"/>
                  </a:cubicBezTo>
                  <a:lnTo>
                    <a:pt x="5179" y="5273"/>
                  </a:lnTo>
                  <a:cubicBezTo>
                    <a:pt x="6392" y="5234"/>
                    <a:pt x="6904" y="4845"/>
                    <a:pt x="6926" y="4828"/>
                  </a:cubicBezTo>
                  <a:cubicBezTo>
                    <a:pt x="6975" y="4789"/>
                    <a:pt x="7002" y="4729"/>
                    <a:pt x="6997" y="4667"/>
                  </a:cubicBezTo>
                  <a:cubicBezTo>
                    <a:pt x="6991" y="4604"/>
                    <a:pt x="6955" y="4549"/>
                    <a:pt x="6900" y="4519"/>
                  </a:cubicBezTo>
                  <a:cubicBezTo>
                    <a:pt x="6587" y="4347"/>
                    <a:pt x="6350" y="3120"/>
                    <a:pt x="6282" y="2308"/>
                  </a:cubicBezTo>
                  <a:cubicBezTo>
                    <a:pt x="6282" y="1198"/>
                    <a:pt x="5409" y="0"/>
                    <a:pt x="4001" y="0"/>
                  </a:cubicBezTo>
                  <a:cubicBezTo>
                    <a:pt x="3393" y="0"/>
                    <a:pt x="2820" y="239"/>
                    <a:pt x="2388" y="675"/>
                  </a:cubicBezTo>
                  <a:cubicBezTo>
                    <a:pt x="1957" y="1110"/>
                    <a:pt x="1720" y="1686"/>
                    <a:pt x="1720" y="2292"/>
                  </a:cubicBezTo>
                  <a:cubicBezTo>
                    <a:pt x="1653" y="3113"/>
                    <a:pt x="1415" y="4347"/>
                    <a:pt x="1101" y="4519"/>
                  </a:cubicBezTo>
                  <a:cubicBezTo>
                    <a:pt x="1046" y="4549"/>
                    <a:pt x="1010" y="4604"/>
                    <a:pt x="1005" y="4667"/>
                  </a:cubicBezTo>
                  <a:cubicBezTo>
                    <a:pt x="1000" y="4729"/>
                    <a:pt x="1026" y="4789"/>
                    <a:pt x="1075" y="4828"/>
                  </a:cubicBezTo>
                  <a:cubicBezTo>
                    <a:pt x="1097" y="4845"/>
                    <a:pt x="1610" y="5234"/>
                    <a:pt x="2823" y="5273"/>
                  </a:cubicBezTo>
                  <a:lnTo>
                    <a:pt x="2823" y="5611"/>
                  </a:lnTo>
                  <a:cubicBezTo>
                    <a:pt x="2732" y="5710"/>
                    <a:pt x="2426" y="5810"/>
                    <a:pt x="2059" y="5878"/>
                  </a:cubicBezTo>
                  <a:cubicBezTo>
                    <a:pt x="1547" y="5973"/>
                    <a:pt x="911" y="6091"/>
                    <a:pt x="305" y="6317"/>
                  </a:cubicBezTo>
                  <a:cubicBezTo>
                    <a:pt x="122" y="6385"/>
                    <a:pt x="0" y="6560"/>
                    <a:pt x="0" y="6753"/>
                  </a:cubicBezTo>
                  <a:lnTo>
                    <a:pt x="0" y="7738"/>
                  </a:lnTo>
                  <a:cubicBezTo>
                    <a:pt x="0" y="7995"/>
                    <a:pt x="212" y="8204"/>
                    <a:pt x="472" y="8204"/>
                  </a:cubicBezTo>
                  <a:lnTo>
                    <a:pt x="7529" y="8204"/>
                  </a:lnTo>
                  <a:cubicBezTo>
                    <a:pt x="7790" y="8204"/>
                    <a:pt x="8002" y="7995"/>
                    <a:pt x="8002" y="7738"/>
                  </a:cubicBezTo>
                  <a:lnTo>
                    <a:pt x="8002" y="6753"/>
                  </a:lnTo>
                  <a:cubicBezTo>
                    <a:pt x="8002" y="6560"/>
                    <a:pt x="7879" y="6385"/>
                    <a:pt x="7696" y="6316"/>
                  </a:cubicBezTo>
                  <a:close/>
                  <a:moveTo>
                    <a:pt x="3185" y="5713"/>
                  </a:moveTo>
                  <a:lnTo>
                    <a:pt x="3185" y="5713"/>
                  </a:lnTo>
                  <a:cubicBezTo>
                    <a:pt x="3192" y="5695"/>
                    <a:pt x="3195" y="5675"/>
                    <a:pt x="3195" y="5656"/>
                  </a:cubicBezTo>
                  <a:lnTo>
                    <a:pt x="3195" y="5091"/>
                  </a:lnTo>
                  <a:cubicBezTo>
                    <a:pt x="3195" y="4988"/>
                    <a:pt x="3112" y="4905"/>
                    <a:pt x="3009" y="4905"/>
                  </a:cubicBezTo>
                  <a:cubicBezTo>
                    <a:pt x="2225" y="4903"/>
                    <a:pt x="1741" y="4748"/>
                    <a:pt x="1499" y="4640"/>
                  </a:cubicBezTo>
                  <a:cubicBezTo>
                    <a:pt x="1940" y="4031"/>
                    <a:pt x="2077" y="2489"/>
                    <a:pt x="2092" y="2308"/>
                  </a:cubicBezTo>
                  <a:cubicBezTo>
                    <a:pt x="2092" y="1240"/>
                    <a:pt x="2948" y="372"/>
                    <a:pt x="4001" y="372"/>
                  </a:cubicBezTo>
                  <a:cubicBezTo>
                    <a:pt x="5179" y="372"/>
                    <a:pt x="5909" y="1382"/>
                    <a:pt x="5910" y="2323"/>
                  </a:cubicBezTo>
                  <a:cubicBezTo>
                    <a:pt x="5925" y="2500"/>
                    <a:pt x="6062" y="4033"/>
                    <a:pt x="6503" y="4640"/>
                  </a:cubicBezTo>
                  <a:cubicBezTo>
                    <a:pt x="6261" y="4748"/>
                    <a:pt x="5777" y="4903"/>
                    <a:pt x="4992" y="4905"/>
                  </a:cubicBezTo>
                  <a:cubicBezTo>
                    <a:pt x="4890" y="4905"/>
                    <a:pt x="4807" y="4988"/>
                    <a:pt x="4807" y="5091"/>
                  </a:cubicBezTo>
                  <a:lnTo>
                    <a:pt x="4807" y="5656"/>
                  </a:lnTo>
                  <a:cubicBezTo>
                    <a:pt x="4807" y="5675"/>
                    <a:pt x="4810" y="5694"/>
                    <a:pt x="4815" y="5713"/>
                  </a:cubicBezTo>
                  <a:cubicBezTo>
                    <a:pt x="4916" y="6024"/>
                    <a:pt x="5155" y="6111"/>
                    <a:pt x="5871" y="6243"/>
                  </a:cubicBezTo>
                  <a:cubicBezTo>
                    <a:pt x="6369" y="6336"/>
                    <a:pt x="6990" y="6450"/>
                    <a:pt x="7566" y="6665"/>
                  </a:cubicBezTo>
                  <a:cubicBezTo>
                    <a:pt x="7604" y="6679"/>
                    <a:pt x="7630" y="6715"/>
                    <a:pt x="7630" y="6753"/>
                  </a:cubicBezTo>
                  <a:lnTo>
                    <a:pt x="7630" y="7738"/>
                  </a:lnTo>
                  <a:cubicBezTo>
                    <a:pt x="7630" y="7790"/>
                    <a:pt x="7585" y="7832"/>
                    <a:pt x="7529" y="7832"/>
                  </a:cubicBezTo>
                  <a:lnTo>
                    <a:pt x="472" y="7832"/>
                  </a:lnTo>
                  <a:cubicBezTo>
                    <a:pt x="417" y="7832"/>
                    <a:pt x="371" y="7790"/>
                    <a:pt x="371" y="7738"/>
                  </a:cubicBezTo>
                  <a:lnTo>
                    <a:pt x="371" y="6753"/>
                  </a:lnTo>
                  <a:cubicBezTo>
                    <a:pt x="371" y="6714"/>
                    <a:pt x="396" y="6680"/>
                    <a:pt x="435" y="6665"/>
                  </a:cubicBezTo>
                  <a:cubicBezTo>
                    <a:pt x="1011" y="6450"/>
                    <a:pt x="1632" y="6335"/>
                    <a:pt x="2132" y="6243"/>
                  </a:cubicBezTo>
                  <a:cubicBezTo>
                    <a:pt x="2847" y="6110"/>
                    <a:pt x="3085" y="6023"/>
                    <a:pt x="3185" y="571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58" name="Freeform 6"/>
            <p:cNvSpPr>
              <a:spLocks/>
            </p:cNvSpPr>
            <p:nvPr/>
          </p:nvSpPr>
          <p:spPr bwMode="auto">
            <a:xfrm>
              <a:off x="3652" y="1500"/>
              <a:ext cx="209" cy="313"/>
            </a:xfrm>
            <a:custGeom>
              <a:avLst/>
              <a:gdLst>
                <a:gd name="T0" fmla="*/ 4745 w 5022"/>
                <a:gd name="T1" fmla="*/ 5778 h 7505"/>
                <a:gd name="T2" fmla="*/ 4745 w 5022"/>
                <a:gd name="T3" fmla="*/ 5778 h 7505"/>
                <a:gd name="T4" fmla="*/ 2243 w 5022"/>
                <a:gd name="T5" fmla="*/ 4555 h 7505"/>
                <a:gd name="T6" fmla="*/ 2243 w 5022"/>
                <a:gd name="T7" fmla="*/ 4292 h 7505"/>
                <a:gd name="T8" fmla="*/ 2775 w 5022"/>
                <a:gd name="T9" fmla="*/ 3338 h 7505"/>
                <a:gd name="T10" fmla="*/ 3044 w 5022"/>
                <a:gd name="T11" fmla="*/ 2863 h 7505"/>
                <a:gd name="T12" fmla="*/ 2914 w 5022"/>
                <a:gd name="T13" fmla="*/ 2332 h 7505"/>
                <a:gd name="T14" fmla="*/ 2914 w 5022"/>
                <a:gd name="T15" fmla="*/ 1577 h 7505"/>
                <a:gd name="T16" fmla="*/ 1173 w 5022"/>
                <a:gd name="T17" fmla="*/ 0 h 7505"/>
                <a:gd name="T18" fmla="*/ 125 w 5022"/>
                <a:gd name="T19" fmla="*/ 346 h 7505"/>
                <a:gd name="T20" fmla="*/ 234 w 5022"/>
                <a:gd name="T21" fmla="*/ 642 h 7505"/>
                <a:gd name="T22" fmla="*/ 341 w 5022"/>
                <a:gd name="T23" fmla="*/ 603 h 7505"/>
                <a:gd name="T24" fmla="*/ 1173 w 5022"/>
                <a:gd name="T25" fmla="*/ 333 h 7505"/>
                <a:gd name="T26" fmla="*/ 2574 w 5022"/>
                <a:gd name="T27" fmla="*/ 1577 h 7505"/>
                <a:gd name="T28" fmla="*/ 2574 w 5022"/>
                <a:gd name="T29" fmla="*/ 2388 h 7505"/>
                <a:gd name="T30" fmla="*/ 2610 w 5022"/>
                <a:gd name="T31" fmla="*/ 2490 h 7505"/>
                <a:gd name="T32" fmla="*/ 2707 w 5022"/>
                <a:gd name="T33" fmla="*/ 2818 h 7505"/>
                <a:gd name="T34" fmla="*/ 2531 w 5022"/>
                <a:gd name="T35" fmla="*/ 3102 h 7505"/>
                <a:gd name="T36" fmla="*/ 2463 w 5022"/>
                <a:gd name="T37" fmla="*/ 3198 h 7505"/>
                <a:gd name="T38" fmla="*/ 1955 w 5022"/>
                <a:gd name="T39" fmla="*/ 4106 h 7505"/>
                <a:gd name="T40" fmla="*/ 1904 w 5022"/>
                <a:gd name="T41" fmla="*/ 4226 h 7505"/>
                <a:gd name="T42" fmla="*/ 1904 w 5022"/>
                <a:gd name="T43" fmla="*/ 4588 h 7505"/>
                <a:gd name="T44" fmla="*/ 1912 w 5022"/>
                <a:gd name="T45" fmla="*/ 4638 h 7505"/>
                <a:gd name="T46" fmla="*/ 4623 w 5022"/>
                <a:gd name="T47" fmla="*/ 6089 h 7505"/>
                <a:gd name="T48" fmla="*/ 4682 w 5022"/>
                <a:gd name="T49" fmla="*/ 6175 h 7505"/>
                <a:gd name="T50" fmla="*/ 4682 w 5022"/>
                <a:gd name="T51" fmla="*/ 7081 h 7505"/>
                <a:gd name="T52" fmla="*/ 4591 w 5022"/>
                <a:gd name="T53" fmla="*/ 7172 h 7505"/>
                <a:gd name="T54" fmla="*/ 2573 w 5022"/>
                <a:gd name="T55" fmla="*/ 7172 h 7505"/>
                <a:gd name="T56" fmla="*/ 2403 w 5022"/>
                <a:gd name="T57" fmla="*/ 7339 h 7505"/>
                <a:gd name="T58" fmla="*/ 2573 w 5022"/>
                <a:gd name="T59" fmla="*/ 7505 h 7505"/>
                <a:gd name="T60" fmla="*/ 4591 w 5022"/>
                <a:gd name="T61" fmla="*/ 7505 h 7505"/>
                <a:gd name="T62" fmla="*/ 5022 w 5022"/>
                <a:gd name="T63" fmla="*/ 7081 h 7505"/>
                <a:gd name="T64" fmla="*/ 5022 w 5022"/>
                <a:gd name="T65" fmla="*/ 6175 h 7505"/>
                <a:gd name="T66" fmla="*/ 4745 w 5022"/>
                <a:gd name="T67" fmla="*/ 5778 h 7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22" h="7505">
                  <a:moveTo>
                    <a:pt x="4745" y="5778"/>
                  </a:moveTo>
                  <a:lnTo>
                    <a:pt x="4745" y="5778"/>
                  </a:lnTo>
                  <a:cubicBezTo>
                    <a:pt x="2638" y="4985"/>
                    <a:pt x="2297" y="4649"/>
                    <a:pt x="2243" y="4555"/>
                  </a:cubicBezTo>
                  <a:lnTo>
                    <a:pt x="2243" y="4292"/>
                  </a:lnTo>
                  <a:cubicBezTo>
                    <a:pt x="2477" y="4042"/>
                    <a:pt x="2660" y="3713"/>
                    <a:pt x="2775" y="3338"/>
                  </a:cubicBezTo>
                  <a:cubicBezTo>
                    <a:pt x="2922" y="3218"/>
                    <a:pt x="3017" y="3050"/>
                    <a:pt x="3044" y="2863"/>
                  </a:cubicBezTo>
                  <a:cubicBezTo>
                    <a:pt x="3070" y="2677"/>
                    <a:pt x="3024" y="2488"/>
                    <a:pt x="2914" y="2332"/>
                  </a:cubicBezTo>
                  <a:lnTo>
                    <a:pt x="2914" y="1577"/>
                  </a:lnTo>
                  <a:cubicBezTo>
                    <a:pt x="2914" y="575"/>
                    <a:pt x="2279" y="0"/>
                    <a:pt x="1173" y="0"/>
                  </a:cubicBezTo>
                  <a:cubicBezTo>
                    <a:pt x="673" y="0"/>
                    <a:pt x="420" y="117"/>
                    <a:pt x="125" y="346"/>
                  </a:cubicBezTo>
                  <a:cubicBezTo>
                    <a:pt x="0" y="443"/>
                    <a:pt x="75" y="642"/>
                    <a:pt x="234" y="642"/>
                  </a:cubicBezTo>
                  <a:cubicBezTo>
                    <a:pt x="273" y="642"/>
                    <a:pt x="310" y="627"/>
                    <a:pt x="341" y="603"/>
                  </a:cubicBezTo>
                  <a:cubicBezTo>
                    <a:pt x="576" y="422"/>
                    <a:pt x="754" y="333"/>
                    <a:pt x="1173" y="333"/>
                  </a:cubicBezTo>
                  <a:cubicBezTo>
                    <a:pt x="2089" y="333"/>
                    <a:pt x="2574" y="764"/>
                    <a:pt x="2574" y="1577"/>
                  </a:cubicBezTo>
                  <a:lnTo>
                    <a:pt x="2574" y="2388"/>
                  </a:lnTo>
                  <a:cubicBezTo>
                    <a:pt x="2574" y="2425"/>
                    <a:pt x="2586" y="2462"/>
                    <a:pt x="2610" y="2490"/>
                  </a:cubicBezTo>
                  <a:cubicBezTo>
                    <a:pt x="2689" y="2584"/>
                    <a:pt x="2724" y="2700"/>
                    <a:pt x="2707" y="2818"/>
                  </a:cubicBezTo>
                  <a:cubicBezTo>
                    <a:pt x="2691" y="2933"/>
                    <a:pt x="2627" y="3036"/>
                    <a:pt x="2531" y="3102"/>
                  </a:cubicBezTo>
                  <a:cubicBezTo>
                    <a:pt x="2497" y="3125"/>
                    <a:pt x="2474" y="3160"/>
                    <a:pt x="2463" y="3198"/>
                  </a:cubicBezTo>
                  <a:cubicBezTo>
                    <a:pt x="2357" y="3566"/>
                    <a:pt x="2181" y="3880"/>
                    <a:pt x="1955" y="4106"/>
                  </a:cubicBezTo>
                  <a:cubicBezTo>
                    <a:pt x="1923" y="4138"/>
                    <a:pt x="1904" y="4181"/>
                    <a:pt x="1904" y="4226"/>
                  </a:cubicBezTo>
                  <a:lnTo>
                    <a:pt x="1904" y="4588"/>
                  </a:lnTo>
                  <a:cubicBezTo>
                    <a:pt x="1904" y="4605"/>
                    <a:pt x="1906" y="4622"/>
                    <a:pt x="1912" y="4638"/>
                  </a:cubicBezTo>
                  <a:cubicBezTo>
                    <a:pt x="1989" y="4880"/>
                    <a:pt x="2372" y="5242"/>
                    <a:pt x="4623" y="6089"/>
                  </a:cubicBezTo>
                  <a:cubicBezTo>
                    <a:pt x="4658" y="6103"/>
                    <a:pt x="4682" y="6137"/>
                    <a:pt x="4682" y="6175"/>
                  </a:cubicBezTo>
                  <a:lnTo>
                    <a:pt x="4682" y="7081"/>
                  </a:lnTo>
                  <a:cubicBezTo>
                    <a:pt x="4682" y="7131"/>
                    <a:pt x="4641" y="7172"/>
                    <a:pt x="4591" y="7172"/>
                  </a:cubicBezTo>
                  <a:lnTo>
                    <a:pt x="2573" y="7172"/>
                  </a:lnTo>
                  <a:cubicBezTo>
                    <a:pt x="2479" y="7172"/>
                    <a:pt x="2403" y="7247"/>
                    <a:pt x="2403" y="7339"/>
                  </a:cubicBezTo>
                  <a:cubicBezTo>
                    <a:pt x="2403" y="7431"/>
                    <a:pt x="2479" y="7505"/>
                    <a:pt x="2573" y="7505"/>
                  </a:cubicBezTo>
                  <a:lnTo>
                    <a:pt x="4591" y="7505"/>
                  </a:lnTo>
                  <a:cubicBezTo>
                    <a:pt x="4828" y="7505"/>
                    <a:pt x="5022" y="7315"/>
                    <a:pt x="5022" y="7081"/>
                  </a:cubicBezTo>
                  <a:lnTo>
                    <a:pt x="5022" y="6175"/>
                  </a:lnTo>
                  <a:cubicBezTo>
                    <a:pt x="5022" y="6000"/>
                    <a:pt x="4911" y="5840"/>
                    <a:pt x="4745" y="5778"/>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grpSp>
      <p:grpSp>
        <p:nvGrpSpPr>
          <p:cNvPr id="59" name="Group 87"/>
          <p:cNvGrpSpPr>
            <a:grpSpLocks noChangeAspect="1"/>
          </p:cNvGrpSpPr>
          <p:nvPr/>
        </p:nvGrpSpPr>
        <p:grpSpPr bwMode="auto">
          <a:xfrm>
            <a:off x="6747562" y="3249613"/>
            <a:ext cx="905489" cy="905489"/>
            <a:chOff x="6334" y="1471"/>
            <a:chExt cx="343" cy="343"/>
          </a:xfrm>
          <a:solidFill>
            <a:srgbClr val="2C2F33"/>
          </a:solidFill>
        </p:grpSpPr>
        <p:sp>
          <p:nvSpPr>
            <p:cNvPr id="60" name="Freeform 88"/>
            <p:cNvSpPr>
              <a:spLocks noEditPoints="1"/>
            </p:cNvSpPr>
            <p:nvPr/>
          </p:nvSpPr>
          <p:spPr bwMode="auto">
            <a:xfrm>
              <a:off x="6334" y="1471"/>
              <a:ext cx="343" cy="343"/>
            </a:xfrm>
            <a:custGeom>
              <a:avLst/>
              <a:gdLst>
                <a:gd name="T0" fmla="*/ 1899 w 1965"/>
                <a:gd name="T1" fmla="*/ 1899 h 1965"/>
                <a:gd name="T2" fmla="*/ 1899 w 1965"/>
                <a:gd name="T3" fmla="*/ 1899 h 1965"/>
                <a:gd name="T4" fmla="*/ 1375 w 1965"/>
                <a:gd name="T5" fmla="*/ 1899 h 1965"/>
                <a:gd name="T6" fmla="*/ 1375 w 1965"/>
                <a:gd name="T7" fmla="*/ 589 h 1965"/>
                <a:gd name="T8" fmla="*/ 1899 w 1965"/>
                <a:gd name="T9" fmla="*/ 589 h 1965"/>
                <a:gd name="T10" fmla="*/ 1899 w 1965"/>
                <a:gd name="T11" fmla="*/ 1899 h 1965"/>
                <a:gd name="T12" fmla="*/ 917 w 1965"/>
                <a:gd name="T13" fmla="*/ 1702 h 1965"/>
                <a:gd name="T14" fmla="*/ 917 w 1965"/>
                <a:gd name="T15" fmla="*/ 1702 h 1965"/>
                <a:gd name="T16" fmla="*/ 1048 w 1965"/>
                <a:gd name="T17" fmla="*/ 1702 h 1965"/>
                <a:gd name="T18" fmla="*/ 1048 w 1965"/>
                <a:gd name="T19" fmla="*/ 1899 h 1965"/>
                <a:gd name="T20" fmla="*/ 917 w 1965"/>
                <a:gd name="T21" fmla="*/ 1899 h 1965"/>
                <a:gd name="T22" fmla="*/ 917 w 1965"/>
                <a:gd name="T23" fmla="*/ 1702 h 1965"/>
                <a:gd name="T24" fmla="*/ 655 w 1965"/>
                <a:gd name="T25" fmla="*/ 359 h 1965"/>
                <a:gd name="T26" fmla="*/ 655 w 1965"/>
                <a:gd name="T27" fmla="*/ 359 h 1965"/>
                <a:gd name="T28" fmla="*/ 655 w 1965"/>
                <a:gd name="T29" fmla="*/ 65 h 1965"/>
                <a:gd name="T30" fmla="*/ 1310 w 1965"/>
                <a:gd name="T31" fmla="*/ 65 h 1965"/>
                <a:gd name="T32" fmla="*/ 1310 w 1965"/>
                <a:gd name="T33" fmla="*/ 556 h 1965"/>
                <a:gd name="T34" fmla="*/ 1310 w 1965"/>
                <a:gd name="T35" fmla="*/ 1899 h 1965"/>
                <a:gd name="T36" fmla="*/ 1113 w 1965"/>
                <a:gd name="T37" fmla="*/ 1899 h 1965"/>
                <a:gd name="T38" fmla="*/ 1113 w 1965"/>
                <a:gd name="T39" fmla="*/ 1670 h 1965"/>
                <a:gd name="T40" fmla="*/ 1080 w 1965"/>
                <a:gd name="T41" fmla="*/ 1637 h 1965"/>
                <a:gd name="T42" fmla="*/ 884 w 1965"/>
                <a:gd name="T43" fmla="*/ 1637 h 1965"/>
                <a:gd name="T44" fmla="*/ 851 w 1965"/>
                <a:gd name="T45" fmla="*/ 1670 h 1965"/>
                <a:gd name="T46" fmla="*/ 851 w 1965"/>
                <a:gd name="T47" fmla="*/ 1899 h 1965"/>
                <a:gd name="T48" fmla="*/ 655 w 1965"/>
                <a:gd name="T49" fmla="*/ 1899 h 1965"/>
                <a:gd name="T50" fmla="*/ 655 w 1965"/>
                <a:gd name="T51" fmla="*/ 359 h 1965"/>
                <a:gd name="T52" fmla="*/ 65 w 1965"/>
                <a:gd name="T53" fmla="*/ 392 h 1965"/>
                <a:gd name="T54" fmla="*/ 65 w 1965"/>
                <a:gd name="T55" fmla="*/ 392 h 1965"/>
                <a:gd name="T56" fmla="*/ 589 w 1965"/>
                <a:gd name="T57" fmla="*/ 392 h 1965"/>
                <a:gd name="T58" fmla="*/ 589 w 1965"/>
                <a:gd name="T59" fmla="*/ 1899 h 1965"/>
                <a:gd name="T60" fmla="*/ 65 w 1965"/>
                <a:gd name="T61" fmla="*/ 1899 h 1965"/>
                <a:gd name="T62" fmla="*/ 65 w 1965"/>
                <a:gd name="T63" fmla="*/ 392 h 1965"/>
                <a:gd name="T64" fmla="*/ 1932 w 1965"/>
                <a:gd name="T65" fmla="*/ 523 h 1965"/>
                <a:gd name="T66" fmla="*/ 1932 w 1965"/>
                <a:gd name="T67" fmla="*/ 523 h 1965"/>
                <a:gd name="T68" fmla="*/ 1375 w 1965"/>
                <a:gd name="T69" fmla="*/ 523 h 1965"/>
                <a:gd name="T70" fmla="*/ 1375 w 1965"/>
                <a:gd name="T71" fmla="*/ 32 h 1965"/>
                <a:gd name="T72" fmla="*/ 1343 w 1965"/>
                <a:gd name="T73" fmla="*/ 0 h 1965"/>
                <a:gd name="T74" fmla="*/ 622 w 1965"/>
                <a:gd name="T75" fmla="*/ 0 h 1965"/>
                <a:gd name="T76" fmla="*/ 589 w 1965"/>
                <a:gd name="T77" fmla="*/ 32 h 1965"/>
                <a:gd name="T78" fmla="*/ 589 w 1965"/>
                <a:gd name="T79" fmla="*/ 327 h 1965"/>
                <a:gd name="T80" fmla="*/ 32 w 1965"/>
                <a:gd name="T81" fmla="*/ 327 h 1965"/>
                <a:gd name="T82" fmla="*/ 0 w 1965"/>
                <a:gd name="T83" fmla="*/ 359 h 1965"/>
                <a:gd name="T84" fmla="*/ 0 w 1965"/>
                <a:gd name="T85" fmla="*/ 1932 h 1965"/>
                <a:gd name="T86" fmla="*/ 32 w 1965"/>
                <a:gd name="T87" fmla="*/ 1965 h 1965"/>
                <a:gd name="T88" fmla="*/ 622 w 1965"/>
                <a:gd name="T89" fmla="*/ 1965 h 1965"/>
                <a:gd name="T90" fmla="*/ 884 w 1965"/>
                <a:gd name="T91" fmla="*/ 1965 h 1965"/>
                <a:gd name="T92" fmla="*/ 1080 w 1965"/>
                <a:gd name="T93" fmla="*/ 1965 h 1965"/>
                <a:gd name="T94" fmla="*/ 1343 w 1965"/>
                <a:gd name="T95" fmla="*/ 1965 h 1965"/>
                <a:gd name="T96" fmla="*/ 1932 w 1965"/>
                <a:gd name="T97" fmla="*/ 1965 h 1965"/>
                <a:gd name="T98" fmla="*/ 1965 w 1965"/>
                <a:gd name="T99" fmla="*/ 1932 h 1965"/>
                <a:gd name="T100" fmla="*/ 1965 w 1965"/>
                <a:gd name="T101" fmla="*/ 556 h 1965"/>
                <a:gd name="T102" fmla="*/ 1932 w 1965"/>
                <a:gd name="T103" fmla="*/ 523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5" h="1965">
                  <a:moveTo>
                    <a:pt x="1899" y="1899"/>
                  </a:moveTo>
                  <a:lnTo>
                    <a:pt x="1899" y="1899"/>
                  </a:lnTo>
                  <a:lnTo>
                    <a:pt x="1375" y="1899"/>
                  </a:lnTo>
                  <a:lnTo>
                    <a:pt x="1375" y="589"/>
                  </a:lnTo>
                  <a:lnTo>
                    <a:pt x="1899" y="589"/>
                  </a:lnTo>
                  <a:lnTo>
                    <a:pt x="1899" y="1899"/>
                  </a:lnTo>
                  <a:close/>
                  <a:moveTo>
                    <a:pt x="917" y="1702"/>
                  </a:moveTo>
                  <a:lnTo>
                    <a:pt x="917" y="1702"/>
                  </a:lnTo>
                  <a:lnTo>
                    <a:pt x="1048" y="1702"/>
                  </a:lnTo>
                  <a:lnTo>
                    <a:pt x="1048" y="1899"/>
                  </a:lnTo>
                  <a:lnTo>
                    <a:pt x="917" y="1899"/>
                  </a:lnTo>
                  <a:lnTo>
                    <a:pt x="917" y="1702"/>
                  </a:lnTo>
                  <a:close/>
                  <a:moveTo>
                    <a:pt x="655" y="359"/>
                  </a:moveTo>
                  <a:lnTo>
                    <a:pt x="655" y="359"/>
                  </a:lnTo>
                  <a:lnTo>
                    <a:pt x="655" y="65"/>
                  </a:lnTo>
                  <a:lnTo>
                    <a:pt x="1310" y="65"/>
                  </a:lnTo>
                  <a:lnTo>
                    <a:pt x="1310" y="556"/>
                  </a:lnTo>
                  <a:lnTo>
                    <a:pt x="1310" y="1899"/>
                  </a:lnTo>
                  <a:lnTo>
                    <a:pt x="1113" y="1899"/>
                  </a:lnTo>
                  <a:lnTo>
                    <a:pt x="1113" y="1670"/>
                  </a:lnTo>
                  <a:cubicBezTo>
                    <a:pt x="1113" y="1652"/>
                    <a:pt x="1099" y="1637"/>
                    <a:pt x="1080" y="1637"/>
                  </a:cubicBezTo>
                  <a:lnTo>
                    <a:pt x="884" y="1637"/>
                  </a:lnTo>
                  <a:cubicBezTo>
                    <a:pt x="866" y="1637"/>
                    <a:pt x="851" y="1652"/>
                    <a:pt x="851" y="1670"/>
                  </a:cubicBezTo>
                  <a:lnTo>
                    <a:pt x="851" y="1899"/>
                  </a:lnTo>
                  <a:lnTo>
                    <a:pt x="655" y="1899"/>
                  </a:lnTo>
                  <a:lnTo>
                    <a:pt x="655" y="359"/>
                  </a:lnTo>
                  <a:close/>
                  <a:moveTo>
                    <a:pt x="65" y="392"/>
                  </a:moveTo>
                  <a:lnTo>
                    <a:pt x="65" y="392"/>
                  </a:lnTo>
                  <a:lnTo>
                    <a:pt x="589" y="392"/>
                  </a:lnTo>
                  <a:lnTo>
                    <a:pt x="589" y="1899"/>
                  </a:lnTo>
                  <a:lnTo>
                    <a:pt x="65" y="1899"/>
                  </a:lnTo>
                  <a:lnTo>
                    <a:pt x="65" y="392"/>
                  </a:lnTo>
                  <a:close/>
                  <a:moveTo>
                    <a:pt x="1932" y="523"/>
                  </a:moveTo>
                  <a:lnTo>
                    <a:pt x="1932" y="523"/>
                  </a:lnTo>
                  <a:lnTo>
                    <a:pt x="1375" y="523"/>
                  </a:lnTo>
                  <a:lnTo>
                    <a:pt x="1375" y="32"/>
                  </a:lnTo>
                  <a:cubicBezTo>
                    <a:pt x="1375" y="14"/>
                    <a:pt x="1361" y="0"/>
                    <a:pt x="1343" y="0"/>
                  </a:cubicBezTo>
                  <a:lnTo>
                    <a:pt x="622" y="0"/>
                  </a:lnTo>
                  <a:cubicBezTo>
                    <a:pt x="604" y="0"/>
                    <a:pt x="589" y="14"/>
                    <a:pt x="589" y="32"/>
                  </a:cubicBezTo>
                  <a:lnTo>
                    <a:pt x="589" y="327"/>
                  </a:lnTo>
                  <a:lnTo>
                    <a:pt x="32" y="327"/>
                  </a:lnTo>
                  <a:cubicBezTo>
                    <a:pt x="14" y="327"/>
                    <a:pt x="0" y="341"/>
                    <a:pt x="0" y="359"/>
                  </a:cubicBezTo>
                  <a:lnTo>
                    <a:pt x="0" y="1932"/>
                  </a:lnTo>
                  <a:cubicBezTo>
                    <a:pt x="0" y="1950"/>
                    <a:pt x="14" y="1965"/>
                    <a:pt x="32" y="1965"/>
                  </a:cubicBezTo>
                  <a:lnTo>
                    <a:pt x="622" y="1965"/>
                  </a:lnTo>
                  <a:lnTo>
                    <a:pt x="884" y="1965"/>
                  </a:lnTo>
                  <a:lnTo>
                    <a:pt x="1080" y="1965"/>
                  </a:lnTo>
                  <a:lnTo>
                    <a:pt x="1343" y="1965"/>
                  </a:lnTo>
                  <a:lnTo>
                    <a:pt x="1932" y="1965"/>
                  </a:lnTo>
                  <a:cubicBezTo>
                    <a:pt x="1950" y="1965"/>
                    <a:pt x="1965" y="1950"/>
                    <a:pt x="1965" y="1932"/>
                  </a:cubicBezTo>
                  <a:lnTo>
                    <a:pt x="1965" y="556"/>
                  </a:lnTo>
                  <a:cubicBezTo>
                    <a:pt x="1965" y="538"/>
                    <a:pt x="1950" y="523"/>
                    <a:pt x="1932" y="5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61" name="Freeform 89"/>
            <p:cNvSpPr>
              <a:spLocks/>
            </p:cNvSpPr>
            <p:nvPr/>
          </p:nvSpPr>
          <p:spPr bwMode="auto">
            <a:xfrm>
              <a:off x="6598" y="1734"/>
              <a:ext cx="45" cy="11"/>
            </a:xfrm>
            <a:custGeom>
              <a:avLst/>
              <a:gdLst>
                <a:gd name="T0" fmla="*/ 33 w 256"/>
                <a:gd name="T1" fmla="*/ 65 h 65"/>
                <a:gd name="T2" fmla="*/ 33 w 256"/>
                <a:gd name="T3" fmla="*/ 65 h 65"/>
                <a:gd name="T4" fmla="*/ 224 w 256"/>
                <a:gd name="T5" fmla="*/ 65 h 65"/>
                <a:gd name="T6" fmla="*/ 256 w 256"/>
                <a:gd name="T7" fmla="*/ 33 h 65"/>
                <a:gd name="T8" fmla="*/ 224 w 256"/>
                <a:gd name="T9" fmla="*/ 0 h 65"/>
                <a:gd name="T10" fmla="*/ 33 w 256"/>
                <a:gd name="T11" fmla="*/ 0 h 65"/>
                <a:gd name="T12" fmla="*/ 0 w 256"/>
                <a:gd name="T13" fmla="*/ 33 h 65"/>
                <a:gd name="T14" fmla="*/ 33 w 256"/>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5">
                  <a:moveTo>
                    <a:pt x="33" y="65"/>
                  </a:moveTo>
                  <a:lnTo>
                    <a:pt x="33" y="65"/>
                  </a:lnTo>
                  <a:lnTo>
                    <a:pt x="224" y="65"/>
                  </a:lnTo>
                  <a:cubicBezTo>
                    <a:pt x="242" y="65"/>
                    <a:pt x="256" y="51"/>
                    <a:pt x="256" y="33"/>
                  </a:cubicBezTo>
                  <a:cubicBezTo>
                    <a:pt x="256" y="15"/>
                    <a:pt x="242" y="0"/>
                    <a:pt x="224" y="0"/>
                  </a:cubicBezTo>
                  <a:lnTo>
                    <a:pt x="33" y="0"/>
                  </a:lnTo>
                  <a:cubicBezTo>
                    <a:pt x="15" y="0"/>
                    <a:pt x="0" y="15"/>
                    <a:pt x="0" y="33"/>
                  </a:cubicBezTo>
                  <a:cubicBezTo>
                    <a:pt x="0" y="51"/>
                    <a:pt x="15" y="65"/>
                    <a:pt x="33" y="65"/>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62" name="Freeform 90"/>
            <p:cNvSpPr>
              <a:spLocks/>
            </p:cNvSpPr>
            <p:nvPr/>
          </p:nvSpPr>
          <p:spPr bwMode="auto">
            <a:xfrm>
              <a:off x="6598" y="1699"/>
              <a:ext cx="45" cy="12"/>
            </a:xfrm>
            <a:custGeom>
              <a:avLst/>
              <a:gdLst>
                <a:gd name="T0" fmla="*/ 33 w 256"/>
                <a:gd name="T1" fmla="*/ 66 h 66"/>
                <a:gd name="T2" fmla="*/ 33 w 256"/>
                <a:gd name="T3" fmla="*/ 66 h 66"/>
                <a:gd name="T4" fmla="*/ 224 w 256"/>
                <a:gd name="T5" fmla="*/ 66 h 66"/>
                <a:gd name="T6" fmla="*/ 256 w 256"/>
                <a:gd name="T7" fmla="*/ 33 h 66"/>
                <a:gd name="T8" fmla="*/ 224 w 256"/>
                <a:gd name="T9" fmla="*/ 0 h 66"/>
                <a:gd name="T10" fmla="*/ 33 w 256"/>
                <a:gd name="T11" fmla="*/ 0 h 66"/>
                <a:gd name="T12" fmla="*/ 0 w 256"/>
                <a:gd name="T13" fmla="*/ 33 h 66"/>
                <a:gd name="T14" fmla="*/ 33 w 256"/>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6">
                  <a:moveTo>
                    <a:pt x="33" y="66"/>
                  </a:moveTo>
                  <a:lnTo>
                    <a:pt x="33" y="66"/>
                  </a:lnTo>
                  <a:lnTo>
                    <a:pt x="224" y="66"/>
                  </a:lnTo>
                  <a:cubicBezTo>
                    <a:pt x="242" y="66"/>
                    <a:pt x="256" y="51"/>
                    <a:pt x="256" y="33"/>
                  </a:cubicBezTo>
                  <a:cubicBezTo>
                    <a:pt x="256" y="15"/>
                    <a:pt x="242" y="0"/>
                    <a:pt x="224" y="0"/>
                  </a:cubicBezTo>
                  <a:lnTo>
                    <a:pt x="33" y="0"/>
                  </a:lnTo>
                  <a:cubicBezTo>
                    <a:pt x="15" y="0"/>
                    <a:pt x="0" y="15"/>
                    <a:pt x="0" y="33"/>
                  </a:cubicBezTo>
                  <a:cubicBezTo>
                    <a:pt x="0" y="51"/>
                    <a:pt x="15" y="66"/>
                    <a:pt x="33" y="66"/>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63" name="Freeform 91"/>
            <p:cNvSpPr>
              <a:spLocks/>
            </p:cNvSpPr>
            <p:nvPr/>
          </p:nvSpPr>
          <p:spPr bwMode="auto">
            <a:xfrm>
              <a:off x="6598" y="1665"/>
              <a:ext cx="45" cy="11"/>
            </a:xfrm>
            <a:custGeom>
              <a:avLst/>
              <a:gdLst>
                <a:gd name="T0" fmla="*/ 33 w 256"/>
                <a:gd name="T1" fmla="*/ 65 h 65"/>
                <a:gd name="T2" fmla="*/ 33 w 256"/>
                <a:gd name="T3" fmla="*/ 65 h 65"/>
                <a:gd name="T4" fmla="*/ 224 w 256"/>
                <a:gd name="T5" fmla="*/ 65 h 65"/>
                <a:gd name="T6" fmla="*/ 256 w 256"/>
                <a:gd name="T7" fmla="*/ 33 h 65"/>
                <a:gd name="T8" fmla="*/ 224 w 256"/>
                <a:gd name="T9" fmla="*/ 0 h 65"/>
                <a:gd name="T10" fmla="*/ 33 w 256"/>
                <a:gd name="T11" fmla="*/ 0 h 65"/>
                <a:gd name="T12" fmla="*/ 0 w 256"/>
                <a:gd name="T13" fmla="*/ 33 h 65"/>
                <a:gd name="T14" fmla="*/ 33 w 256"/>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5">
                  <a:moveTo>
                    <a:pt x="33" y="65"/>
                  </a:moveTo>
                  <a:lnTo>
                    <a:pt x="33" y="65"/>
                  </a:lnTo>
                  <a:lnTo>
                    <a:pt x="224" y="65"/>
                  </a:lnTo>
                  <a:cubicBezTo>
                    <a:pt x="242" y="65"/>
                    <a:pt x="256" y="51"/>
                    <a:pt x="256" y="33"/>
                  </a:cubicBezTo>
                  <a:cubicBezTo>
                    <a:pt x="256" y="14"/>
                    <a:pt x="242" y="0"/>
                    <a:pt x="224" y="0"/>
                  </a:cubicBezTo>
                  <a:lnTo>
                    <a:pt x="33" y="0"/>
                  </a:lnTo>
                  <a:cubicBezTo>
                    <a:pt x="15" y="0"/>
                    <a:pt x="0" y="14"/>
                    <a:pt x="0" y="33"/>
                  </a:cubicBezTo>
                  <a:cubicBezTo>
                    <a:pt x="0" y="51"/>
                    <a:pt x="15" y="65"/>
                    <a:pt x="33" y="65"/>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64" name="Freeform 92"/>
            <p:cNvSpPr>
              <a:spLocks/>
            </p:cNvSpPr>
            <p:nvPr/>
          </p:nvSpPr>
          <p:spPr bwMode="auto">
            <a:xfrm>
              <a:off x="6598" y="1631"/>
              <a:ext cx="45" cy="11"/>
            </a:xfrm>
            <a:custGeom>
              <a:avLst/>
              <a:gdLst>
                <a:gd name="T0" fmla="*/ 33 w 256"/>
                <a:gd name="T1" fmla="*/ 66 h 66"/>
                <a:gd name="T2" fmla="*/ 33 w 256"/>
                <a:gd name="T3" fmla="*/ 66 h 66"/>
                <a:gd name="T4" fmla="*/ 224 w 256"/>
                <a:gd name="T5" fmla="*/ 66 h 66"/>
                <a:gd name="T6" fmla="*/ 256 w 256"/>
                <a:gd name="T7" fmla="*/ 33 h 66"/>
                <a:gd name="T8" fmla="*/ 224 w 256"/>
                <a:gd name="T9" fmla="*/ 0 h 66"/>
                <a:gd name="T10" fmla="*/ 33 w 256"/>
                <a:gd name="T11" fmla="*/ 0 h 66"/>
                <a:gd name="T12" fmla="*/ 0 w 256"/>
                <a:gd name="T13" fmla="*/ 33 h 66"/>
                <a:gd name="T14" fmla="*/ 33 w 256"/>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6">
                  <a:moveTo>
                    <a:pt x="33" y="66"/>
                  </a:moveTo>
                  <a:lnTo>
                    <a:pt x="33" y="66"/>
                  </a:lnTo>
                  <a:lnTo>
                    <a:pt x="224" y="66"/>
                  </a:lnTo>
                  <a:cubicBezTo>
                    <a:pt x="242" y="66"/>
                    <a:pt x="256" y="51"/>
                    <a:pt x="256" y="33"/>
                  </a:cubicBezTo>
                  <a:cubicBezTo>
                    <a:pt x="256" y="15"/>
                    <a:pt x="242" y="0"/>
                    <a:pt x="224" y="0"/>
                  </a:cubicBezTo>
                  <a:lnTo>
                    <a:pt x="33" y="0"/>
                  </a:lnTo>
                  <a:cubicBezTo>
                    <a:pt x="15" y="0"/>
                    <a:pt x="0" y="15"/>
                    <a:pt x="0" y="33"/>
                  </a:cubicBezTo>
                  <a:cubicBezTo>
                    <a:pt x="0" y="51"/>
                    <a:pt x="15" y="66"/>
                    <a:pt x="33" y="66"/>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65" name="Freeform 93"/>
            <p:cNvSpPr>
              <a:spLocks/>
            </p:cNvSpPr>
            <p:nvPr/>
          </p:nvSpPr>
          <p:spPr bwMode="auto">
            <a:xfrm>
              <a:off x="6598" y="1596"/>
              <a:ext cx="45" cy="12"/>
            </a:xfrm>
            <a:custGeom>
              <a:avLst/>
              <a:gdLst>
                <a:gd name="T0" fmla="*/ 33 w 256"/>
                <a:gd name="T1" fmla="*/ 65 h 65"/>
                <a:gd name="T2" fmla="*/ 33 w 256"/>
                <a:gd name="T3" fmla="*/ 65 h 65"/>
                <a:gd name="T4" fmla="*/ 224 w 256"/>
                <a:gd name="T5" fmla="*/ 65 h 65"/>
                <a:gd name="T6" fmla="*/ 256 w 256"/>
                <a:gd name="T7" fmla="*/ 32 h 65"/>
                <a:gd name="T8" fmla="*/ 224 w 256"/>
                <a:gd name="T9" fmla="*/ 0 h 65"/>
                <a:gd name="T10" fmla="*/ 33 w 256"/>
                <a:gd name="T11" fmla="*/ 0 h 65"/>
                <a:gd name="T12" fmla="*/ 0 w 256"/>
                <a:gd name="T13" fmla="*/ 32 h 65"/>
                <a:gd name="T14" fmla="*/ 33 w 256"/>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5">
                  <a:moveTo>
                    <a:pt x="33" y="65"/>
                  </a:moveTo>
                  <a:lnTo>
                    <a:pt x="33" y="65"/>
                  </a:lnTo>
                  <a:lnTo>
                    <a:pt x="224" y="65"/>
                  </a:lnTo>
                  <a:cubicBezTo>
                    <a:pt x="242" y="65"/>
                    <a:pt x="256" y="51"/>
                    <a:pt x="256" y="32"/>
                  </a:cubicBezTo>
                  <a:cubicBezTo>
                    <a:pt x="256" y="14"/>
                    <a:pt x="242" y="0"/>
                    <a:pt x="224" y="0"/>
                  </a:cubicBezTo>
                  <a:lnTo>
                    <a:pt x="33" y="0"/>
                  </a:lnTo>
                  <a:cubicBezTo>
                    <a:pt x="15" y="0"/>
                    <a:pt x="0" y="14"/>
                    <a:pt x="0" y="32"/>
                  </a:cubicBezTo>
                  <a:cubicBezTo>
                    <a:pt x="0" y="51"/>
                    <a:pt x="15" y="65"/>
                    <a:pt x="33" y="65"/>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66" name="Freeform 94"/>
            <p:cNvSpPr>
              <a:spLocks/>
            </p:cNvSpPr>
            <p:nvPr/>
          </p:nvSpPr>
          <p:spPr bwMode="auto">
            <a:xfrm>
              <a:off x="6369" y="1734"/>
              <a:ext cx="45" cy="11"/>
            </a:xfrm>
            <a:custGeom>
              <a:avLst/>
              <a:gdLst>
                <a:gd name="T0" fmla="*/ 223 w 256"/>
                <a:gd name="T1" fmla="*/ 0 h 65"/>
                <a:gd name="T2" fmla="*/ 223 w 256"/>
                <a:gd name="T3" fmla="*/ 0 h 65"/>
                <a:gd name="T4" fmla="*/ 33 w 256"/>
                <a:gd name="T5" fmla="*/ 0 h 65"/>
                <a:gd name="T6" fmla="*/ 0 w 256"/>
                <a:gd name="T7" fmla="*/ 33 h 65"/>
                <a:gd name="T8" fmla="*/ 33 w 256"/>
                <a:gd name="T9" fmla="*/ 65 h 65"/>
                <a:gd name="T10" fmla="*/ 223 w 256"/>
                <a:gd name="T11" fmla="*/ 65 h 65"/>
                <a:gd name="T12" fmla="*/ 256 w 256"/>
                <a:gd name="T13" fmla="*/ 33 h 65"/>
                <a:gd name="T14" fmla="*/ 223 w 256"/>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5">
                  <a:moveTo>
                    <a:pt x="223" y="0"/>
                  </a:moveTo>
                  <a:lnTo>
                    <a:pt x="223" y="0"/>
                  </a:lnTo>
                  <a:lnTo>
                    <a:pt x="33" y="0"/>
                  </a:lnTo>
                  <a:cubicBezTo>
                    <a:pt x="15" y="0"/>
                    <a:pt x="0" y="15"/>
                    <a:pt x="0" y="33"/>
                  </a:cubicBezTo>
                  <a:cubicBezTo>
                    <a:pt x="0" y="51"/>
                    <a:pt x="15" y="65"/>
                    <a:pt x="33" y="65"/>
                  </a:cubicBezTo>
                  <a:lnTo>
                    <a:pt x="223" y="65"/>
                  </a:lnTo>
                  <a:cubicBezTo>
                    <a:pt x="241" y="65"/>
                    <a:pt x="256" y="51"/>
                    <a:pt x="256" y="33"/>
                  </a:cubicBezTo>
                  <a:cubicBezTo>
                    <a:pt x="256" y="15"/>
                    <a:pt x="241" y="0"/>
                    <a:pt x="223"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67" name="Freeform 95"/>
            <p:cNvSpPr>
              <a:spLocks/>
            </p:cNvSpPr>
            <p:nvPr/>
          </p:nvSpPr>
          <p:spPr bwMode="auto">
            <a:xfrm>
              <a:off x="6369" y="1699"/>
              <a:ext cx="45" cy="12"/>
            </a:xfrm>
            <a:custGeom>
              <a:avLst/>
              <a:gdLst>
                <a:gd name="T0" fmla="*/ 223 w 256"/>
                <a:gd name="T1" fmla="*/ 0 h 66"/>
                <a:gd name="T2" fmla="*/ 223 w 256"/>
                <a:gd name="T3" fmla="*/ 0 h 66"/>
                <a:gd name="T4" fmla="*/ 33 w 256"/>
                <a:gd name="T5" fmla="*/ 0 h 66"/>
                <a:gd name="T6" fmla="*/ 0 w 256"/>
                <a:gd name="T7" fmla="*/ 33 h 66"/>
                <a:gd name="T8" fmla="*/ 33 w 256"/>
                <a:gd name="T9" fmla="*/ 66 h 66"/>
                <a:gd name="T10" fmla="*/ 223 w 256"/>
                <a:gd name="T11" fmla="*/ 66 h 66"/>
                <a:gd name="T12" fmla="*/ 256 w 256"/>
                <a:gd name="T13" fmla="*/ 33 h 66"/>
                <a:gd name="T14" fmla="*/ 223 w 256"/>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6">
                  <a:moveTo>
                    <a:pt x="223" y="0"/>
                  </a:moveTo>
                  <a:lnTo>
                    <a:pt x="223" y="0"/>
                  </a:lnTo>
                  <a:lnTo>
                    <a:pt x="33" y="0"/>
                  </a:lnTo>
                  <a:cubicBezTo>
                    <a:pt x="15" y="0"/>
                    <a:pt x="0" y="15"/>
                    <a:pt x="0" y="33"/>
                  </a:cubicBezTo>
                  <a:cubicBezTo>
                    <a:pt x="0" y="51"/>
                    <a:pt x="15" y="66"/>
                    <a:pt x="33" y="66"/>
                  </a:cubicBezTo>
                  <a:lnTo>
                    <a:pt x="223" y="66"/>
                  </a:lnTo>
                  <a:cubicBezTo>
                    <a:pt x="241" y="66"/>
                    <a:pt x="256" y="51"/>
                    <a:pt x="256" y="33"/>
                  </a:cubicBezTo>
                  <a:cubicBezTo>
                    <a:pt x="256" y="15"/>
                    <a:pt x="241" y="0"/>
                    <a:pt x="223"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68" name="Freeform 96"/>
            <p:cNvSpPr>
              <a:spLocks/>
            </p:cNvSpPr>
            <p:nvPr/>
          </p:nvSpPr>
          <p:spPr bwMode="auto">
            <a:xfrm>
              <a:off x="6369" y="1665"/>
              <a:ext cx="45" cy="11"/>
            </a:xfrm>
            <a:custGeom>
              <a:avLst/>
              <a:gdLst>
                <a:gd name="T0" fmla="*/ 223 w 256"/>
                <a:gd name="T1" fmla="*/ 0 h 65"/>
                <a:gd name="T2" fmla="*/ 223 w 256"/>
                <a:gd name="T3" fmla="*/ 0 h 65"/>
                <a:gd name="T4" fmla="*/ 33 w 256"/>
                <a:gd name="T5" fmla="*/ 0 h 65"/>
                <a:gd name="T6" fmla="*/ 0 w 256"/>
                <a:gd name="T7" fmla="*/ 33 h 65"/>
                <a:gd name="T8" fmla="*/ 33 w 256"/>
                <a:gd name="T9" fmla="*/ 65 h 65"/>
                <a:gd name="T10" fmla="*/ 223 w 256"/>
                <a:gd name="T11" fmla="*/ 65 h 65"/>
                <a:gd name="T12" fmla="*/ 256 w 256"/>
                <a:gd name="T13" fmla="*/ 33 h 65"/>
                <a:gd name="T14" fmla="*/ 223 w 256"/>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5">
                  <a:moveTo>
                    <a:pt x="223" y="0"/>
                  </a:moveTo>
                  <a:lnTo>
                    <a:pt x="223" y="0"/>
                  </a:lnTo>
                  <a:lnTo>
                    <a:pt x="33" y="0"/>
                  </a:lnTo>
                  <a:cubicBezTo>
                    <a:pt x="15" y="0"/>
                    <a:pt x="0" y="14"/>
                    <a:pt x="0" y="33"/>
                  </a:cubicBezTo>
                  <a:cubicBezTo>
                    <a:pt x="0" y="51"/>
                    <a:pt x="15" y="65"/>
                    <a:pt x="33" y="65"/>
                  </a:cubicBezTo>
                  <a:lnTo>
                    <a:pt x="223" y="65"/>
                  </a:lnTo>
                  <a:cubicBezTo>
                    <a:pt x="241" y="65"/>
                    <a:pt x="256" y="51"/>
                    <a:pt x="256" y="33"/>
                  </a:cubicBezTo>
                  <a:cubicBezTo>
                    <a:pt x="256" y="14"/>
                    <a:pt x="241" y="0"/>
                    <a:pt x="223"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69" name="Freeform 97"/>
            <p:cNvSpPr>
              <a:spLocks/>
            </p:cNvSpPr>
            <p:nvPr/>
          </p:nvSpPr>
          <p:spPr bwMode="auto">
            <a:xfrm>
              <a:off x="6369" y="1631"/>
              <a:ext cx="45" cy="11"/>
            </a:xfrm>
            <a:custGeom>
              <a:avLst/>
              <a:gdLst>
                <a:gd name="T0" fmla="*/ 223 w 256"/>
                <a:gd name="T1" fmla="*/ 0 h 66"/>
                <a:gd name="T2" fmla="*/ 223 w 256"/>
                <a:gd name="T3" fmla="*/ 0 h 66"/>
                <a:gd name="T4" fmla="*/ 33 w 256"/>
                <a:gd name="T5" fmla="*/ 0 h 66"/>
                <a:gd name="T6" fmla="*/ 0 w 256"/>
                <a:gd name="T7" fmla="*/ 33 h 66"/>
                <a:gd name="T8" fmla="*/ 33 w 256"/>
                <a:gd name="T9" fmla="*/ 66 h 66"/>
                <a:gd name="T10" fmla="*/ 223 w 256"/>
                <a:gd name="T11" fmla="*/ 66 h 66"/>
                <a:gd name="T12" fmla="*/ 256 w 256"/>
                <a:gd name="T13" fmla="*/ 33 h 66"/>
                <a:gd name="T14" fmla="*/ 223 w 256"/>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6">
                  <a:moveTo>
                    <a:pt x="223" y="0"/>
                  </a:moveTo>
                  <a:lnTo>
                    <a:pt x="223" y="0"/>
                  </a:lnTo>
                  <a:lnTo>
                    <a:pt x="33" y="0"/>
                  </a:lnTo>
                  <a:cubicBezTo>
                    <a:pt x="15" y="0"/>
                    <a:pt x="0" y="15"/>
                    <a:pt x="0" y="33"/>
                  </a:cubicBezTo>
                  <a:cubicBezTo>
                    <a:pt x="0" y="51"/>
                    <a:pt x="15" y="66"/>
                    <a:pt x="33" y="66"/>
                  </a:cubicBezTo>
                  <a:lnTo>
                    <a:pt x="223" y="66"/>
                  </a:lnTo>
                  <a:cubicBezTo>
                    <a:pt x="241" y="66"/>
                    <a:pt x="256" y="51"/>
                    <a:pt x="256" y="33"/>
                  </a:cubicBezTo>
                  <a:cubicBezTo>
                    <a:pt x="256" y="15"/>
                    <a:pt x="241" y="0"/>
                    <a:pt x="223"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70" name="Freeform 98"/>
            <p:cNvSpPr>
              <a:spLocks/>
            </p:cNvSpPr>
            <p:nvPr/>
          </p:nvSpPr>
          <p:spPr bwMode="auto">
            <a:xfrm>
              <a:off x="6369" y="1596"/>
              <a:ext cx="45" cy="12"/>
            </a:xfrm>
            <a:custGeom>
              <a:avLst/>
              <a:gdLst>
                <a:gd name="T0" fmla="*/ 223 w 256"/>
                <a:gd name="T1" fmla="*/ 0 h 65"/>
                <a:gd name="T2" fmla="*/ 223 w 256"/>
                <a:gd name="T3" fmla="*/ 0 h 65"/>
                <a:gd name="T4" fmla="*/ 33 w 256"/>
                <a:gd name="T5" fmla="*/ 0 h 65"/>
                <a:gd name="T6" fmla="*/ 0 w 256"/>
                <a:gd name="T7" fmla="*/ 32 h 65"/>
                <a:gd name="T8" fmla="*/ 33 w 256"/>
                <a:gd name="T9" fmla="*/ 65 h 65"/>
                <a:gd name="T10" fmla="*/ 223 w 256"/>
                <a:gd name="T11" fmla="*/ 65 h 65"/>
                <a:gd name="T12" fmla="*/ 256 w 256"/>
                <a:gd name="T13" fmla="*/ 32 h 65"/>
                <a:gd name="T14" fmla="*/ 223 w 256"/>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5">
                  <a:moveTo>
                    <a:pt x="223" y="0"/>
                  </a:moveTo>
                  <a:lnTo>
                    <a:pt x="223" y="0"/>
                  </a:lnTo>
                  <a:lnTo>
                    <a:pt x="33" y="0"/>
                  </a:lnTo>
                  <a:cubicBezTo>
                    <a:pt x="15" y="0"/>
                    <a:pt x="0" y="14"/>
                    <a:pt x="0" y="32"/>
                  </a:cubicBezTo>
                  <a:cubicBezTo>
                    <a:pt x="0" y="51"/>
                    <a:pt x="15" y="65"/>
                    <a:pt x="33" y="65"/>
                  </a:cubicBezTo>
                  <a:lnTo>
                    <a:pt x="223" y="65"/>
                  </a:lnTo>
                  <a:cubicBezTo>
                    <a:pt x="241" y="65"/>
                    <a:pt x="256" y="51"/>
                    <a:pt x="256" y="32"/>
                  </a:cubicBezTo>
                  <a:cubicBezTo>
                    <a:pt x="256" y="14"/>
                    <a:pt x="241" y="0"/>
                    <a:pt x="223"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71" name="Freeform 99"/>
            <p:cNvSpPr>
              <a:spLocks/>
            </p:cNvSpPr>
            <p:nvPr/>
          </p:nvSpPr>
          <p:spPr bwMode="auto">
            <a:xfrm>
              <a:off x="6369" y="1562"/>
              <a:ext cx="45" cy="12"/>
            </a:xfrm>
            <a:custGeom>
              <a:avLst/>
              <a:gdLst>
                <a:gd name="T0" fmla="*/ 223 w 256"/>
                <a:gd name="T1" fmla="*/ 0 h 66"/>
                <a:gd name="T2" fmla="*/ 223 w 256"/>
                <a:gd name="T3" fmla="*/ 0 h 66"/>
                <a:gd name="T4" fmla="*/ 33 w 256"/>
                <a:gd name="T5" fmla="*/ 0 h 66"/>
                <a:gd name="T6" fmla="*/ 0 w 256"/>
                <a:gd name="T7" fmla="*/ 33 h 66"/>
                <a:gd name="T8" fmla="*/ 33 w 256"/>
                <a:gd name="T9" fmla="*/ 66 h 66"/>
                <a:gd name="T10" fmla="*/ 223 w 256"/>
                <a:gd name="T11" fmla="*/ 66 h 66"/>
                <a:gd name="T12" fmla="*/ 256 w 256"/>
                <a:gd name="T13" fmla="*/ 33 h 66"/>
                <a:gd name="T14" fmla="*/ 223 w 256"/>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6">
                  <a:moveTo>
                    <a:pt x="223" y="0"/>
                  </a:moveTo>
                  <a:lnTo>
                    <a:pt x="223" y="0"/>
                  </a:lnTo>
                  <a:lnTo>
                    <a:pt x="33" y="0"/>
                  </a:lnTo>
                  <a:cubicBezTo>
                    <a:pt x="15" y="0"/>
                    <a:pt x="0" y="15"/>
                    <a:pt x="0" y="33"/>
                  </a:cubicBezTo>
                  <a:cubicBezTo>
                    <a:pt x="0" y="51"/>
                    <a:pt x="15" y="66"/>
                    <a:pt x="33" y="66"/>
                  </a:cubicBezTo>
                  <a:lnTo>
                    <a:pt x="223" y="66"/>
                  </a:lnTo>
                  <a:cubicBezTo>
                    <a:pt x="241" y="66"/>
                    <a:pt x="256" y="51"/>
                    <a:pt x="256" y="33"/>
                  </a:cubicBezTo>
                  <a:cubicBezTo>
                    <a:pt x="256" y="15"/>
                    <a:pt x="241" y="0"/>
                    <a:pt x="223"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72" name="Freeform 100"/>
            <p:cNvSpPr>
              <a:spLocks/>
            </p:cNvSpPr>
            <p:nvPr/>
          </p:nvSpPr>
          <p:spPr bwMode="auto">
            <a:xfrm>
              <a:off x="6472" y="1711"/>
              <a:ext cx="22" cy="11"/>
            </a:xfrm>
            <a:custGeom>
              <a:avLst/>
              <a:gdLst>
                <a:gd name="T0" fmla="*/ 92 w 125"/>
                <a:gd name="T1" fmla="*/ 65 h 65"/>
                <a:gd name="T2" fmla="*/ 92 w 125"/>
                <a:gd name="T3" fmla="*/ 65 h 65"/>
                <a:gd name="T4" fmla="*/ 125 w 125"/>
                <a:gd name="T5" fmla="*/ 33 h 65"/>
                <a:gd name="T6" fmla="*/ 92 w 125"/>
                <a:gd name="T7" fmla="*/ 0 h 65"/>
                <a:gd name="T8" fmla="*/ 33 w 125"/>
                <a:gd name="T9" fmla="*/ 0 h 65"/>
                <a:gd name="T10" fmla="*/ 0 w 125"/>
                <a:gd name="T11" fmla="*/ 33 h 65"/>
                <a:gd name="T12" fmla="*/ 33 w 125"/>
                <a:gd name="T13" fmla="*/ 65 h 65"/>
                <a:gd name="T14" fmla="*/ 92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92" y="65"/>
                  </a:moveTo>
                  <a:lnTo>
                    <a:pt x="92" y="65"/>
                  </a:lnTo>
                  <a:cubicBezTo>
                    <a:pt x="110" y="65"/>
                    <a:pt x="125" y="51"/>
                    <a:pt x="125" y="33"/>
                  </a:cubicBezTo>
                  <a:cubicBezTo>
                    <a:pt x="125" y="15"/>
                    <a:pt x="110" y="0"/>
                    <a:pt x="92" y="0"/>
                  </a:cubicBezTo>
                  <a:lnTo>
                    <a:pt x="33" y="0"/>
                  </a:lnTo>
                  <a:cubicBezTo>
                    <a:pt x="14" y="0"/>
                    <a:pt x="0" y="15"/>
                    <a:pt x="0" y="33"/>
                  </a:cubicBezTo>
                  <a:cubicBezTo>
                    <a:pt x="0" y="51"/>
                    <a:pt x="14" y="65"/>
                    <a:pt x="33" y="65"/>
                  </a:cubicBezTo>
                  <a:lnTo>
                    <a:pt x="92" y="65"/>
                  </a:ln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73" name="Freeform 101"/>
            <p:cNvSpPr>
              <a:spLocks/>
            </p:cNvSpPr>
            <p:nvPr/>
          </p:nvSpPr>
          <p:spPr bwMode="auto">
            <a:xfrm>
              <a:off x="6472" y="1676"/>
              <a:ext cx="22" cy="12"/>
            </a:xfrm>
            <a:custGeom>
              <a:avLst/>
              <a:gdLst>
                <a:gd name="T0" fmla="*/ 33 w 125"/>
                <a:gd name="T1" fmla="*/ 66 h 66"/>
                <a:gd name="T2" fmla="*/ 33 w 125"/>
                <a:gd name="T3" fmla="*/ 66 h 66"/>
                <a:gd name="T4" fmla="*/ 92 w 125"/>
                <a:gd name="T5" fmla="*/ 66 h 66"/>
                <a:gd name="T6" fmla="*/ 125 w 125"/>
                <a:gd name="T7" fmla="*/ 33 h 66"/>
                <a:gd name="T8" fmla="*/ 92 w 125"/>
                <a:gd name="T9" fmla="*/ 0 h 66"/>
                <a:gd name="T10" fmla="*/ 33 w 125"/>
                <a:gd name="T11" fmla="*/ 0 h 66"/>
                <a:gd name="T12" fmla="*/ 0 w 125"/>
                <a:gd name="T13" fmla="*/ 33 h 66"/>
                <a:gd name="T14" fmla="*/ 33 w 12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6">
                  <a:moveTo>
                    <a:pt x="33" y="66"/>
                  </a:moveTo>
                  <a:lnTo>
                    <a:pt x="33" y="66"/>
                  </a:lnTo>
                  <a:lnTo>
                    <a:pt x="92" y="66"/>
                  </a:lnTo>
                  <a:cubicBezTo>
                    <a:pt x="110" y="66"/>
                    <a:pt x="125" y="51"/>
                    <a:pt x="125" y="33"/>
                  </a:cubicBezTo>
                  <a:cubicBezTo>
                    <a:pt x="125" y="15"/>
                    <a:pt x="110" y="0"/>
                    <a:pt x="92" y="0"/>
                  </a:cubicBezTo>
                  <a:lnTo>
                    <a:pt x="33" y="0"/>
                  </a:lnTo>
                  <a:cubicBezTo>
                    <a:pt x="14" y="0"/>
                    <a:pt x="0" y="15"/>
                    <a:pt x="0" y="33"/>
                  </a:cubicBezTo>
                  <a:cubicBezTo>
                    <a:pt x="0" y="51"/>
                    <a:pt x="14" y="66"/>
                    <a:pt x="33" y="66"/>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74" name="Freeform 102"/>
            <p:cNvSpPr>
              <a:spLocks/>
            </p:cNvSpPr>
            <p:nvPr/>
          </p:nvSpPr>
          <p:spPr bwMode="auto">
            <a:xfrm>
              <a:off x="6472" y="1642"/>
              <a:ext cx="22" cy="12"/>
            </a:xfrm>
            <a:custGeom>
              <a:avLst/>
              <a:gdLst>
                <a:gd name="T0" fmla="*/ 33 w 125"/>
                <a:gd name="T1" fmla="*/ 65 h 65"/>
                <a:gd name="T2" fmla="*/ 33 w 125"/>
                <a:gd name="T3" fmla="*/ 65 h 65"/>
                <a:gd name="T4" fmla="*/ 92 w 125"/>
                <a:gd name="T5" fmla="*/ 65 h 65"/>
                <a:gd name="T6" fmla="*/ 125 w 125"/>
                <a:gd name="T7" fmla="*/ 33 h 65"/>
                <a:gd name="T8" fmla="*/ 92 w 125"/>
                <a:gd name="T9" fmla="*/ 0 h 65"/>
                <a:gd name="T10" fmla="*/ 33 w 125"/>
                <a:gd name="T11" fmla="*/ 0 h 65"/>
                <a:gd name="T12" fmla="*/ 0 w 125"/>
                <a:gd name="T13" fmla="*/ 33 h 65"/>
                <a:gd name="T14" fmla="*/ 33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33" y="65"/>
                  </a:moveTo>
                  <a:lnTo>
                    <a:pt x="33" y="65"/>
                  </a:lnTo>
                  <a:lnTo>
                    <a:pt x="92" y="65"/>
                  </a:lnTo>
                  <a:cubicBezTo>
                    <a:pt x="110" y="65"/>
                    <a:pt x="125" y="51"/>
                    <a:pt x="125" y="33"/>
                  </a:cubicBezTo>
                  <a:cubicBezTo>
                    <a:pt x="125" y="14"/>
                    <a:pt x="110" y="0"/>
                    <a:pt x="92" y="0"/>
                  </a:cubicBezTo>
                  <a:lnTo>
                    <a:pt x="33" y="0"/>
                  </a:lnTo>
                  <a:cubicBezTo>
                    <a:pt x="14" y="0"/>
                    <a:pt x="0" y="14"/>
                    <a:pt x="0" y="33"/>
                  </a:cubicBezTo>
                  <a:cubicBezTo>
                    <a:pt x="0" y="51"/>
                    <a:pt x="14" y="65"/>
                    <a:pt x="33" y="65"/>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75" name="Freeform 103"/>
            <p:cNvSpPr>
              <a:spLocks/>
            </p:cNvSpPr>
            <p:nvPr/>
          </p:nvSpPr>
          <p:spPr bwMode="auto">
            <a:xfrm>
              <a:off x="6472" y="1608"/>
              <a:ext cx="22" cy="11"/>
            </a:xfrm>
            <a:custGeom>
              <a:avLst/>
              <a:gdLst>
                <a:gd name="T0" fmla="*/ 33 w 125"/>
                <a:gd name="T1" fmla="*/ 66 h 66"/>
                <a:gd name="T2" fmla="*/ 33 w 125"/>
                <a:gd name="T3" fmla="*/ 66 h 66"/>
                <a:gd name="T4" fmla="*/ 92 w 125"/>
                <a:gd name="T5" fmla="*/ 66 h 66"/>
                <a:gd name="T6" fmla="*/ 125 w 125"/>
                <a:gd name="T7" fmla="*/ 33 h 66"/>
                <a:gd name="T8" fmla="*/ 92 w 125"/>
                <a:gd name="T9" fmla="*/ 0 h 66"/>
                <a:gd name="T10" fmla="*/ 33 w 125"/>
                <a:gd name="T11" fmla="*/ 0 h 66"/>
                <a:gd name="T12" fmla="*/ 0 w 125"/>
                <a:gd name="T13" fmla="*/ 33 h 66"/>
                <a:gd name="T14" fmla="*/ 33 w 12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6">
                  <a:moveTo>
                    <a:pt x="33" y="66"/>
                  </a:moveTo>
                  <a:lnTo>
                    <a:pt x="33" y="66"/>
                  </a:lnTo>
                  <a:lnTo>
                    <a:pt x="92" y="66"/>
                  </a:lnTo>
                  <a:cubicBezTo>
                    <a:pt x="110" y="66"/>
                    <a:pt x="125" y="51"/>
                    <a:pt x="125" y="33"/>
                  </a:cubicBezTo>
                  <a:cubicBezTo>
                    <a:pt x="125" y="15"/>
                    <a:pt x="110" y="0"/>
                    <a:pt x="92" y="0"/>
                  </a:cubicBezTo>
                  <a:lnTo>
                    <a:pt x="33" y="0"/>
                  </a:lnTo>
                  <a:cubicBezTo>
                    <a:pt x="14" y="0"/>
                    <a:pt x="0" y="15"/>
                    <a:pt x="0" y="33"/>
                  </a:cubicBezTo>
                  <a:cubicBezTo>
                    <a:pt x="0" y="51"/>
                    <a:pt x="14" y="66"/>
                    <a:pt x="33" y="66"/>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76" name="Freeform 104"/>
            <p:cNvSpPr>
              <a:spLocks/>
            </p:cNvSpPr>
            <p:nvPr/>
          </p:nvSpPr>
          <p:spPr bwMode="auto">
            <a:xfrm>
              <a:off x="6472" y="1574"/>
              <a:ext cx="22" cy="11"/>
            </a:xfrm>
            <a:custGeom>
              <a:avLst/>
              <a:gdLst>
                <a:gd name="T0" fmla="*/ 33 w 125"/>
                <a:gd name="T1" fmla="*/ 65 h 65"/>
                <a:gd name="T2" fmla="*/ 33 w 125"/>
                <a:gd name="T3" fmla="*/ 65 h 65"/>
                <a:gd name="T4" fmla="*/ 92 w 125"/>
                <a:gd name="T5" fmla="*/ 65 h 65"/>
                <a:gd name="T6" fmla="*/ 125 w 125"/>
                <a:gd name="T7" fmla="*/ 32 h 65"/>
                <a:gd name="T8" fmla="*/ 92 w 125"/>
                <a:gd name="T9" fmla="*/ 0 h 65"/>
                <a:gd name="T10" fmla="*/ 33 w 125"/>
                <a:gd name="T11" fmla="*/ 0 h 65"/>
                <a:gd name="T12" fmla="*/ 0 w 125"/>
                <a:gd name="T13" fmla="*/ 32 h 65"/>
                <a:gd name="T14" fmla="*/ 33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33" y="65"/>
                  </a:moveTo>
                  <a:lnTo>
                    <a:pt x="33" y="65"/>
                  </a:lnTo>
                  <a:lnTo>
                    <a:pt x="92" y="65"/>
                  </a:lnTo>
                  <a:cubicBezTo>
                    <a:pt x="110" y="65"/>
                    <a:pt x="125" y="51"/>
                    <a:pt x="125" y="32"/>
                  </a:cubicBezTo>
                  <a:cubicBezTo>
                    <a:pt x="125" y="14"/>
                    <a:pt x="110" y="0"/>
                    <a:pt x="92" y="0"/>
                  </a:cubicBezTo>
                  <a:lnTo>
                    <a:pt x="33" y="0"/>
                  </a:lnTo>
                  <a:cubicBezTo>
                    <a:pt x="14" y="0"/>
                    <a:pt x="0" y="14"/>
                    <a:pt x="0" y="32"/>
                  </a:cubicBezTo>
                  <a:cubicBezTo>
                    <a:pt x="0" y="51"/>
                    <a:pt x="14" y="65"/>
                    <a:pt x="33" y="65"/>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77" name="Freeform 105"/>
            <p:cNvSpPr>
              <a:spLocks/>
            </p:cNvSpPr>
            <p:nvPr/>
          </p:nvSpPr>
          <p:spPr bwMode="auto">
            <a:xfrm>
              <a:off x="6472" y="1539"/>
              <a:ext cx="22" cy="12"/>
            </a:xfrm>
            <a:custGeom>
              <a:avLst/>
              <a:gdLst>
                <a:gd name="T0" fmla="*/ 33 w 125"/>
                <a:gd name="T1" fmla="*/ 66 h 66"/>
                <a:gd name="T2" fmla="*/ 33 w 125"/>
                <a:gd name="T3" fmla="*/ 66 h 66"/>
                <a:gd name="T4" fmla="*/ 92 w 125"/>
                <a:gd name="T5" fmla="*/ 66 h 66"/>
                <a:gd name="T6" fmla="*/ 125 w 125"/>
                <a:gd name="T7" fmla="*/ 33 h 66"/>
                <a:gd name="T8" fmla="*/ 92 w 125"/>
                <a:gd name="T9" fmla="*/ 0 h 66"/>
                <a:gd name="T10" fmla="*/ 33 w 125"/>
                <a:gd name="T11" fmla="*/ 0 h 66"/>
                <a:gd name="T12" fmla="*/ 0 w 125"/>
                <a:gd name="T13" fmla="*/ 33 h 66"/>
                <a:gd name="T14" fmla="*/ 33 w 12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6">
                  <a:moveTo>
                    <a:pt x="33" y="66"/>
                  </a:moveTo>
                  <a:lnTo>
                    <a:pt x="33" y="66"/>
                  </a:lnTo>
                  <a:lnTo>
                    <a:pt x="92" y="66"/>
                  </a:lnTo>
                  <a:cubicBezTo>
                    <a:pt x="110" y="66"/>
                    <a:pt x="125" y="51"/>
                    <a:pt x="125" y="33"/>
                  </a:cubicBezTo>
                  <a:cubicBezTo>
                    <a:pt x="125" y="15"/>
                    <a:pt x="110" y="0"/>
                    <a:pt x="92" y="0"/>
                  </a:cubicBezTo>
                  <a:lnTo>
                    <a:pt x="33" y="0"/>
                  </a:lnTo>
                  <a:cubicBezTo>
                    <a:pt x="14" y="0"/>
                    <a:pt x="0" y="15"/>
                    <a:pt x="0" y="33"/>
                  </a:cubicBezTo>
                  <a:cubicBezTo>
                    <a:pt x="0" y="51"/>
                    <a:pt x="14" y="66"/>
                    <a:pt x="33" y="66"/>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78" name="Freeform 106"/>
            <p:cNvSpPr>
              <a:spLocks/>
            </p:cNvSpPr>
            <p:nvPr/>
          </p:nvSpPr>
          <p:spPr bwMode="auto">
            <a:xfrm>
              <a:off x="6472" y="1505"/>
              <a:ext cx="22" cy="11"/>
            </a:xfrm>
            <a:custGeom>
              <a:avLst/>
              <a:gdLst>
                <a:gd name="T0" fmla="*/ 33 w 125"/>
                <a:gd name="T1" fmla="*/ 65 h 65"/>
                <a:gd name="T2" fmla="*/ 33 w 125"/>
                <a:gd name="T3" fmla="*/ 65 h 65"/>
                <a:gd name="T4" fmla="*/ 92 w 125"/>
                <a:gd name="T5" fmla="*/ 65 h 65"/>
                <a:gd name="T6" fmla="*/ 125 w 125"/>
                <a:gd name="T7" fmla="*/ 32 h 65"/>
                <a:gd name="T8" fmla="*/ 92 w 125"/>
                <a:gd name="T9" fmla="*/ 0 h 65"/>
                <a:gd name="T10" fmla="*/ 33 w 125"/>
                <a:gd name="T11" fmla="*/ 0 h 65"/>
                <a:gd name="T12" fmla="*/ 0 w 125"/>
                <a:gd name="T13" fmla="*/ 32 h 65"/>
                <a:gd name="T14" fmla="*/ 33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33" y="65"/>
                  </a:moveTo>
                  <a:lnTo>
                    <a:pt x="33" y="65"/>
                  </a:lnTo>
                  <a:lnTo>
                    <a:pt x="92" y="65"/>
                  </a:lnTo>
                  <a:cubicBezTo>
                    <a:pt x="110" y="65"/>
                    <a:pt x="125" y="51"/>
                    <a:pt x="125" y="32"/>
                  </a:cubicBezTo>
                  <a:cubicBezTo>
                    <a:pt x="125" y="14"/>
                    <a:pt x="110" y="0"/>
                    <a:pt x="92" y="0"/>
                  </a:cubicBezTo>
                  <a:lnTo>
                    <a:pt x="33" y="0"/>
                  </a:lnTo>
                  <a:cubicBezTo>
                    <a:pt x="14" y="0"/>
                    <a:pt x="0" y="14"/>
                    <a:pt x="0" y="32"/>
                  </a:cubicBezTo>
                  <a:cubicBezTo>
                    <a:pt x="0" y="51"/>
                    <a:pt x="14" y="65"/>
                    <a:pt x="33" y="65"/>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79" name="Freeform 107"/>
            <p:cNvSpPr>
              <a:spLocks/>
            </p:cNvSpPr>
            <p:nvPr/>
          </p:nvSpPr>
          <p:spPr bwMode="auto">
            <a:xfrm>
              <a:off x="6518" y="1711"/>
              <a:ext cx="22" cy="11"/>
            </a:xfrm>
            <a:custGeom>
              <a:avLst/>
              <a:gdLst>
                <a:gd name="T0" fmla="*/ 33 w 125"/>
                <a:gd name="T1" fmla="*/ 65 h 65"/>
                <a:gd name="T2" fmla="*/ 33 w 125"/>
                <a:gd name="T3" fmla="*/ 65 h 65"/>
                <a:gd name="T4" fmla="*/ 92 w 125"/>
                <a:gd name="T5" fmla="*/ 65 h 65"/>
                <a:gd name="T6" fmla="*/ 125 w 125"/>
                <a:gd name="T7" fmla="*/ 33 h 65"/>
                <a:gd name="T8" fmla="*/ 92 w 125"/>
                <a:gd name="T9" fmla="*/ 0 h 65"/>
                <a:gd name="T10" fmla="*/ 33 w 125"/>
                <a:gd name="T11" fmla="*/ 0 h 65"/>
                <a:gd name="T12" fmla="*/ 0 w 125"/>
                <a:gd name="T13" fmla="*/ 33 h 65"/>
                <a:gd name="T14" fmla="*/ 33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33" y="65"/>
                  </a:moveTo>
                  <a:lnTo>
                    <a:pt x="33" y="65"/>
                  </a:lnTo>
                  <a:lnTo>
                    <a:pt x="92" y="65"/>
                  </a:lnTo>
                  <a:cubicBezTo>
                    <a:pt x="110" y="65"/>
                    <a:pt x="125" y="51"/>
                    <a:pt x="125" y="33"/>
                  </a:cubicBezTo>
                  <a:cubicBezTo>
                    <a:pt x="125" y="15"/>
                    <a:pt x="110" y="0"/>
                    <a:pt x="92" y="0"/>
                  </a:cubicBezTo>
                  <a:lnTo>
                    <a:pt x="33" y="0"/>
                  </a:lnTo>
                  <a:cubicBezTo>
                    <a:pt x="15" y="0"/>
                    <a:pt x="0" y="15"/>
                    <a:pt x="0" y="33"/>
                  </a:cubicBezTo>
                  <a:cubicBezTo>
                    <a:pt x="0" y="51"/>
                    <a:pt x="15" y="65"/>
                    <a:pt x="33" y="65"/>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80" name="Freeform 108"/>
            <p:cNvSpPr>
              <a:spLocks/>
            </p:cNvSpPr>
            <p:nvPr/>
          </p:nvSpPr>
          <p:spPr bwMode="auto">
            <a:xfrm>
              <a:off x="6518" y="1676"/>
              <a:ext cx="22" cy="12"/>
            </a:xfrm>
            <a:custGeom>
              <a:avLst/>
              <a:gdLst>
                <a:gd name="T0" fmla="*/ 33 w 125"/>
                <a:gd name="T1" fmla="*/ 66 h 66"/>
                <a:gd name="T2" fmla="*/ 33 w 125"/>
                <a:gd name="T3" fmla="*/ 66 h 66"/>
                <a:gd name="T4" fmla="*/ 92 w 125"/>
                <a:gd name="T5" fmla="*/ 66 h 66"/>
                <a:gd name="T6" fmla="*/ 125 w 125"/>
                <a:gd name="T7" fmla="*/ 33 h 66"/>
                <a:gd name="T8" fmla="*/ 92 w 125"/>
                <a:gd name="T9" fmla="*/ 0 h 66"/>
                <a:gd name="T10" fmla="*/ 33 w 125"/>
                <a:gd name="T11" fmla="*/ 0 h 66"/>
                <a:gd name="T12" fmla="*/ 0 w 125"/>
                <a:gd name="T13" fmla="*/ 33 h 66"/>
                <a:gd name="T14" fmla="*/ 33 w 12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6">
                  <a:moveTo>
                    <a:pt x="33" y="66"/>
                  </a:moveTo>
                  <a:lnTo>
                    <a:pt x="33" y="66"/>
                  </a:lnTo>
                  <a:lnTo>
                    <a:pt x="92" y="66"/>
                  </a:lnTo>
                  <a:cubicBezTo>
                    <a:pt x="110" y="66"/>
                    <a:pt x="125" y="51"/>
                    <a:pt x="125" y="33"/>
                  </a:cubicBezTo>
                  <a:cubicBezTo>
                    <a:pt x="125" y="15"/>
                    <a:pt x="110" y="0"/>
                    <a:pt x="92" y="0"/>
                  </a:cubicBezTo>
                  <a:lnTo>
                    <a:pt x="33" y="0"/>
                  </a:lnTo>
                  <a:cubicBezTo>
                    <a:pt x="15" y="0"/>
                    <a:pt x="0" y="15"/>
                    <a:pt x="0" y="33"/>
                  </a:cubicBezTo>
                  <a:cubicBezTo>
                    <a:pt x="0" y="51"/>
                    <a:pt x="15" y="66"/>
                    <a:pt x="33" y="66"/>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81" name="Freeform 109"/>
            <p:cNvSpPr>
              <a:spLocks/>
            </p:cNvSpPr>
            <p:nvPr/>
          </p:nvSpPr>
          <p:spPr bwMode="auto">
            <a:xfrm>
              <a:off x="6518" y="1642"/>
              <a:ext cx="22" cy="12"/>
            </a:xfrm>
            <a:custGeom>
              <a:avLst/>
              <a:gdLst>
                <a:gd name="T0" fmla="*/ 33 w 125"/>
                <a:gd name="T1" fmla="*/ 65 h 65"/>
                <a:gd name="T2" fmla="*/ 33 w 125"/>
                <a:gd name="T3" fmla="*/ 65 h 65"/>
                <a:gd name="T4" fmla="*/ 92 w 125"/>
                <a:gd name="T5" fmla="*/ 65 h 65"/>
                <a:gd name="T6" fmla="*/ 125 w 125"/>
                <a:gd name="T7" fmla="*/ 33 h 65"/>
                <a:gd name="T8" fmla="*/ 92 w 125"/>
                <a:gd name="T9" fmla="*/ 0 h 65"/>
                <a:gd name="T10" fmla="*/ 33 w 125"/>
                <a:gd name="T11" fmla="*/ 0 h 65"/>
                <a:gd name="T12" fmla="*/ 0 w 125"/>
                <a:gd name="T13" fmla="*/ 33 h 65"/>
                <a:gd name="T14" fmla="*/ 33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33" y="65"/>
                  </a:moveTo>
                  <a:lnTo>
                    <a:pt x="33" y="65"/>
                  </a:lnTo>
                  <a:lnTo>
                    <a:pt x="92" y="65"/>
                  </a:lnTo>
                  <a:cubicBezTo>
                    <a:pt x="110" y="65"/>
                    <a:pt x="125" y="51"/>
                    <a:pt x="125" y="33"/>
                  </a:cubicBezTo>
                  <a:cubicBezTo>
                    <a:pt x="125" y="14"/>
                    <a:pt x="110" y="0"/>
                    <a:pt x="92" y="0"/>
                  </a:cubicBezTo>
                  <a:lnTo>
                    <a:pt x="33" y="0"/>
                  </a:lnTo>
                  <a:cubicBezTo>
                    <a:pt x="15" y="0"/>
                    <a:pt x="0" y="14"/>
                    <a:pt x="0" y="33"/>
                  </a:cubicBezTo>
                  <a:cubicBezTo>
                    <a:pt x="0" y="51"/>
                    <a:pt x="15" y="65"/>
                    <a:pt x="33" y="65"/>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82" name="Freeform 110"/>
            <p:cNvSpPr>
              <a:spLocks/>
            </p:cNvSpPr>
            <p:nvPr/>
          </p:nvSpPr>
          <p:spPr bwMode="auto">
            <a:xfrm>
              <a:off x="6518" y="1608"/>
              <a:ext cx="22" cy="11"/>
            </a:xfrm>
            <a:custGeom>
              <a:avLst/>
              <a:gdLst>
                <a:gd name="T0" fmla="*/ 33 w 125"/>
                <a:gd name="T1" fmla="*/ 66 h 66"/>
                <a:gd name="T2" fmla="*/ 33 w 125"/>
                <a:gd name="T3" fmla="*/ 66 h 66"/>
                <a:gd name="T4" fmla="*/ 92 w 125"/>
                <a:gd name="T5" fmla="*/ 66 h 66"/>
                <a:gd name="T6" fmla="*/ 125 w 125"/>
                <a:gd name="T7" fmla="*/ 33 h 66"/>
                <a:gd name="T8" fmla="*/ 92 w 125"/>
                <a:gd name="T9" fmla="*/ 0 h 66"/>
                <a:gd name="T10" fmla="*/ 33 w 125"/>
                <a:gd name="T11" fmla="*/ 0 h 66"/>
                <a:gd name="T12" fmla="*/ 0 w 125"/>
                <a:gd name="T13" fmla="*/ 33 h 66"/>
                <a:gd name="T14" fmla="*/ 33 w 12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6">
                  <a:moveTo>
                    <a:pt x="33" y="66"/>
                  </a:moveTo>
                  <a:lnTo>
                    <a:pt x="33" y="66"/>
                  </a:lnTo>
                  <a:lnTo>
                    <a:pt x="92" y="66"/>
                  </a:lnTo>
                  <a:cubicBezTo>
                    <a:pt x="110" y="66"/>
                    <a:pt x="125" y="51"/>
                    <a:pt x="125" y="33"/>
                  </a:cubicBezTo>
                  <a:cubicBezTo>
                    <a:pt x="125" y="15"/>
                    <a:pt x="110" y="0"/>
                    <a:pt x="92" y="0"/>
                  </a:cubicBezTo>
                  <a:lnTo>
                    <a:pt x="33" y="0"/>
                  </a:lnTo>
                  <a:cubicBezTo>
                    <a:pt x="15" y="0"/>
                    <a:pt x="0" y="15"/>
                    <a:pt x="0" y="33"/>
                  </a:cubicBezTo>
                  <a:cubicBezTo>
                    <a:pt x="0" y="51"/>
                    <a:pt x="15" y="66"/>
                    <a:pt x="33" y="66"/>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83" name="Freeform 111"/>
            <p:cNvSpPr>
              <a:spLocks/>
            </p:cNvSpPr>
            <p:nvPr/>
          </p:nvSpPr>
          <p:spPr bwMode="auto">
            <a:xfrm>
              <a:off x="6518" y="1574"/>
              <a:ext cx="22" cy="11"/>
            </a:xfrm>
            <a:custGeom>
              <a:avLst/>
              <a:gdLst>
                <a:gd name="T0" fmla="*/ 33 w 125"/>
                <a:gd name="T1" fmla="*/ 65 h 65"/>
                <a:gd name="T2" fmla="*/ 33 w 125"/>
                <a:gd name="T3" fmla="*/ 65 h 65"/>
                <a:gd name="T4" fmla="*/ 92 w 125"/>
                <a:gd name="T5" fmla="*/ 65 h 65"/>
                <a:gd name="T6" fmla="*/ 125 w 125"/>
                <a:gd name="T7" fmla="*/ 32 h 65"/>
                <a:gd name="T8" fmla="*/ 92 w 125"/>
                <a:gd name="T9" fmla="*/ 0 h 65"/>
                <a:gd name="T10" fmla="*/ 33 w 125"/>
                <a:gd name="T11" fmla="*/ 0 h 65"/>
                <a:gd name="T12" fmla="*/ 0 w 125"/>
                <a:gd name="T13" fmla="*/ 32 h 65"/>
                <a:gd name="T14" fmla="*/ 33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33" y="65"/>
                  </a:moveTo>
                  <a:lnTo>
                    <a:pt x="33" y="65"/>
                  </a:lnTo>
                  <a:lnTo>
                    <a:pt x="92" y="65"/>
                  </a:lnTo>
                  <a:cubicBezTo>
                    <a:pt x="110" y="65"/>
                    <a:pt x="125" y="51"/>
                    <a:pt x="125" y="32"/>
                  </a:cubicBezTo>
                  <a:cubicBezTo>
                    <a:pt x="125" y="14"/>
                    <a:pt x="110" y="0"/>
                    <a:pt x="92" y="0"/>
                  </a:cubicBezTo>
                  <a:lnTo>
                    <a:pt x="33" y="0"/>
                  </a:lnTo>
                  <a:cubicBezTo>
                    <a:pt x="15" y="0"/>
                    <a:pt x="0" y="14"/>
                    <a:pt x="0" y="32"/>
                  </a:cubicBezTo>
                  <a:cubicBezTo>
                    <a:pt x="0" y="51"/>
                    <a:pt x="15" y="65"/>
                    <a:pt x="33" y="65"/>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84" name="Freeform 112"/>
            <p:cNvSpPr>
              <a:spLocks/>
            </p:cNvSpPr>
            <p:nvPr/>
          </p:nvSpPr>
          <p:spPr bwMode="auto">
            <a:xfrm>
              <a:off x="6518" y="1539"/>
              <a:ext cx="22" cy="12"/>
            </a:xfrm>
            <a:custGeom>
              <a:avLst/>
              <a:gdLst>
                <a:gd name="T0" fmla="*/ 33 w 125"/>
                <a:gd name="T1" fmla="*/ 66 h 66"/>
                <a:gd name="T2" fmla="*/ 33 w 125"/>
                <a:gd name="T3" fmla="*/ 66 h 66"/>
                <a:gd name="T4" fmla="*/ 92 w 125"/>
                <a:gd name="T5" fmla="*/ 66 h 66"/>
                <a:gd name="T6" fmla="*/ 125 w 125"/>
                <a:gd name="T7" fmla="*/ 33 h 66"/>
                <a:gd name="T8" fmla="*/ 92 w 125"/>
                <a:gd name="T9" fmla="*/ 0 h 66"/>
                <a:gd name="T10" fmla="*/ 33 w 125"/>
                <a:gd name="T11" fmla="*/ 0 h 66"/>
                <a:gd name="T12" fmla="*/ 0 w 125"/>
                <a:gd name="T13" fmla="*/ 33 h 66"/>
                <a:gd name="T14" fmla="*/ 33 w 12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6">
                  <a:moveTo>
                    <a:pt x="33" y="66"/>
                  </a:moveTo>
                  <a:lnTo>
                    <a:pt x="33" y="66"/>
                  </a:lnTo>
                  <a:lnTo>
                    <a:pt x="92" y="66"/>
                  </a:lnTo>
                  <a:cubicBezTo>
                    <a:pt x="110" y="66"/>
                    <a:pt x="125" y="51"/>
                    <a:pt x="125" y="33"/>
                  </a:cubicBezTo>
                  <a:cubicBezTo>
                    <a:pt x="125" y="15"/>
                    <a:pt x="110" y="0"/>
                    <a:pt x="92" y="0"/>
                  </a:cubicBezTo>
                  <a:lnTo>
                    <a:pt x="33" y="0"/>
                  </a:lnTo>
                  <a:cubicBezTo>
                    <a:pt x="15" y="0"/>
                    <a:pt x="0" y="15"/>
                    <a:pt x="0" y="33"/>
                  </a:cubicBezTo>
                  <a:cubicBezTo>
                    <a:pt x="0" y="51"/>
                    <a:pt x="15" y="66"/>
                    <a:pt x="33" y="66"/>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85" name="Freeform 113"/>
            <p:cNvSpPr>
              <a:spLocks/>
            </p:cNvSpPr>
            <p:nvPr/>
          </p:nvSpPr>
          <p:spPr bwMode="auto">
            <a:xfrm>
              <a:off x="6518" y="1505"/>
              <a:ext cx="22" cy="11"/>
            </a:xfrm>
            <a:custGeom>
              <a:avLst/>
              <a:gdLst>
                <a:gd name="T0" fmla="*/ 33 w 125"/>
                <a:gd name="T1" fmla="*/ 65 h 65"/>
                <a:gd name="T2" fmla="*/ 33 w 125"/>
                <a:gd name="T3" fmla="*/ 65 h 65"/>
                <a:gd name="T4" fmla="*/ 92 w 125"/>
                <a:gd name="T5" fmla="*/ 65 h 65"/>
                <a:gd name="T6" fmla="*/ 125 w 125"/>
                <a:gd name="T7" fmla="*/ 32 h 65"/>
                <a:gd name="T8" fmla="*/ 92 w 125"/>
                <a:gd name="T9" fmla="*/ 0 h 65"/>
                <a:gd name="T10" fmla="*/ 33 w 125"/>
                <a:gd name="T11" fmla="*/ 0 h 65"/>
                <a:gd name="T12" fmla="*/ 0 w 125"/>
                <a:gd name="T13" fmla="*/ 32 h 65"/>
                <a:gd name="T14" fmla="*/ 33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33" y="65"/>
                  </a:moveTo>
                  <a:lnTo>
                    <a:pt x="33" y="65"/>
                  </a:lnTo>
                  <a:lnTo>
                    <a:pt x="92" y="65"/>
                  </a:lnTo>
                  <a:cubicBezTo>
                    <a:pt x="110" y="65"/>
                    <a:pt x="125" y="51"/>
                    <a:pt x="125" y="32"/>
                  </a:cubicBezTo>
                  <a:cubicBezTo>
                    <a:pt x="125" y="14"/>
                    <a:pt x="110" y="0"/>
                    <a:pt x="92" y="0"/>
                  </a:cubicBezTo>
                  <a:lnTo>
                    <a:pt x="33" y="0"/>
                  </a:lnTo>
                  <a:cubicBezTo>
                    <a:pt x="15" y="0"/>
                    <a:pt x="0" y="14"/>
                    <a:pt x="0" y="32"/>
                  </a:cubicBezTo>
                  <a:cubicBezTo>
                    <a:pt x="0" y="51"/>
                    <a:pt x="15" y="65"/>
                    <a:pt x="33" y="65"/>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grpSp>
      <p:grpSp>
        <p:nvGrpSpPr>
          <p:cNvPr id="86" name="Group 183"/>
          <p:cNvGrpSpPr>
            <a:grpSpLocks noChangeAspect="1"/>
          </p:cNvGrpSpPr>
          <p:nvPr/>
        </p:nvGrpSpPr>
        <p:grpSpPr bwMode="auto">
          <a:xfrm>
            <a:off x="9714253" y="3267574"/>
            <a:ext cx="896086" cy="893481"/>
            <a:chOff x="4323" y="2208"/>
            <a:chExt cx="344" cy="343"/>
          </a:xfrm>
          <a:solidFill>
            <a:srgbClr val="2C2F33"/>
          </a:solidFill>
        </p:grpSpPr>
        <p:sp>
          <p:nvSpPr>
            <p:cNvPr id="87" name="Freeform 184"/>
            <p:cNvSpPr>
              <a:spLocks noEditPoints="1"/>
            </p:cNvSpPr>
            <p:nvPr/>
          </p:nvSpPr>
          <p:spPr bwMode="auto">
            <a:xfrm>
              <a:off x="4323" y="2208"/>
              <a:ext cx="344" cy="343"/>
            </a:xfrm>
            <a:custGeom>
              <a:avLst/>
              <a:gdLst>
                <a:gd name="T0" fmla="*/ 1893 w 1970"/>
                <a:gd name="T1" fmla="*/ 1095 h 1964"/>
                <a:gd name="T2" fmla="*/ 1893 w 1970"/>
                <a:gd name="T3" fmla="*/ 1095 h 1964"/>
                <a:gd name="T4" fmla="*/ 1108 w 1970"/>
                <a:gd name="T5" fmla="*/ 1888 h 1964"/>
                <a:gd name="T6" fmla="*/ 1082 w 1970"/>
                <a:gd name="T7" fmla="*/ 1899 h 1964"/>
                <a:gd name="T8" fmla="*/ 1071 w 1970"/>
                <a:gd name="T9" fmla="*/ 1898 h 1964"/>
                <a:gd name="T10" fmla="*/ 1071 w 1970"/>
                <a:gd name="T11" fmla="*/ 1898 h 1964"/>
                <a:gd name="T12" fmla="*/ 90 w 1970"/>
                <a:gd name="T13" fmla="*/ 933 h 1964"/>
                <a:gd name="T14" fmla="*/ 81 w 1970"/>
                <a:gd name="T15" fmla="*/ 923 h 1964"/>
                <a:gd name="T16" fmla="*/ 69 w 1970"/>
                <a:gd name="T17" fmla="*/ 896 h 1964"/>
                <a:gd name="T18" fmla="*/ 65 w 1970"/>
                <a:gd name="T19" fmla="*/ 108 h 1964"/>
                <a:gd name="T20" fmla="*/ 103 w 1970"/>
                <a:gd name="T21" fmla="*/ 69 h 1964"/>
                <a:gd name="T22" fmla="*/ 840 w 1970"/>
                <a:gd name="T23" fmla="*/ 66 h 1964"/>
                <a:gd name="T24" fmla="*/ 878 w 1970"/>
                <a:gd name="T25" fmla="*/ 65 h 1964"/>
                <a:gd name="T26" fmla="*/ 919 w 1970"/>
                <a:gd name="T27" fmla="*/ 76 h 1964"/>
                <a:gd name="T28" fmla="*/ 1893 w 1970"/>
                <a:gd name="T29" fmla="*/ 1041 h 1964"/>
                <a:gd name="T30" fmla="*/ 1904 w 1970"/>
                <a:gd name="T31" fmla="*/ 1068 h 1964"/>
                <a:gd name="T32" fmla="*/ 1893 w 1970"/>
                <a:gd name="T33" fmla="*/ 1095 h 1964"/>
                <a:gd name="T34" fmla="*/ 1939 w 1970"/>
                <a:gd name="T35" fmla="*/ 994 h 1964"/>
                <a:gd name="T36" fmla="*/ 1939 w 1970"/>
                <a:gd name="T37" fmla="*/ 994 h 1964"/>
                <a:gd name="T38" fmla="*/ 965 w 1970"/>
                <a:gd name="T39" fmla="*/ 30 h 1964"/>
                <a:gd name="T40" fmla="*/ 878 w 1970"/>
                <a:gd name="T41" fmla="*/ 0 h 1964"/>
                <a:gd name="T42" fmla="*/ 103 w 1970"/>
                <a:gd name="T43" fmla="*/ 4 h 1964"/>
                <a:gd name="T44" fmla="*/ 0 w 1970"/>
                <a:gd name="T45" fmla="*/ 108 h 1964"/>
                <a:gd name="T46" fmla="*/ 3 w 1970"/>
                <a:gd name="T47" fmla="*/ 897 h 1964"/>
                <a:gd name="T48" fmla="*/ 34 w 1970"/>
                <a:gd name="T49" fmla="*/ 970 h 1964"/>
                <a:gd name="T50" fmla="*/ 44 w 1970"/>
                <a:gd name="T51" fmla="*/ 980 h 1964"/>
                <a:gd name="T52" fmla="*/ 1039 w 1970"/>
                <a:gd name="T53" fmla="*/ 1955 h 1964"/>
                <a:gd name="T54" fmla="*/ 1082 w 1970"/>
                <a:gd name="T55" fmla="*/ 1964 h 1964"/>
                <a:gd name="T56" fmla="*/ 1082 w 1970"/>
                <a:gd name="T57" fmla="*/ 1964 h 1964"/>
                <a:gd name="T58" fmla="*/ 1155 w 1970"/>
                <a:gd name="T59" fmla="*/ 1934 h 1964"/>
                <a:gd name="T60" fmla="*/ 1940 w 1970"/>
                <a:gd name="T61" fmla="*/ 1142 h 1964"/>
                <a:gd name="T62" fmla="*/ 1970 w 1970"/>
                <a:gd name="T63" fmla="*/ 1068 h 1964"/>
                <a:gd name="T64" fmla="*/ 1939 w 1970"/>
                <a:gd name="T65" fmla="*/ 994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70" h="1964">
                  <a:moveTo>
                    <a:pt x="1893" y="1095"/>
                  </a:moveTo>
                  <a:lnTo>
                    <a:pt x="1893" y="1095"/>
                  </a:lnTo>
                  <a:lnTo>
                    <a:pt x="1108" y="1888"/>
                  </a:lnTo>
                  <a:cubicBezTo>
                    <a:pt x="1102" y="1895"/>
                    <a:pt x="1092" y="1899"/>
                    <a:pt x="1082" y="1899"/>
                  </a:cubicBezTo>
                  <a:cubicBezTo>
                    <a:pt x="1077" y="1899"/>
                    <a:pt x="1073" y="1898"/>
                    <a:pt x="1071" y="1898"/>
                  </a:cubicBezTo>
                  <a:cubicBezTo>
                    <a:pt x="1071" y="1898"/>
                    <a:pt x="1071" y="1898"/>
                    <a:pt x="1071" y="1898"/>
                  </a:cubicBezTo>
                  <a:cubicBezTo>
                    <a:pt x="1044" y="1877"/>
                    <a:pt x="668" y="1508"/>
                    <a:pt x="90" y="933"/>
                  </a:cubicBezTo>
                  <a:lnTo>
                    <a:pt x="81" y="923"/>
                  </a:lnTo>
                  <a:cubicBezTo>
                    <a:pt x="73" y="916"/>
                    <a:pt x="69" y="906"/>
                    <a:pt x="69" y="896"/>
                  </a:cubicBezTo>
                  <a:lnTo>
                    <a:pt x="65" y="108"/>
                  </a:lnTo>
                  <a:cubicBezTo>
                    <a:pt x="65" y="84"/>
                    <a:pt x="85" y="69"/>
                    <a:pt x="103" y="69"/>
                  </a:cubicBezTo>
                  <a:lnTo>
                    <a:pt x="840" y="66"/>
                  </a:lnTo>
                  <a:lnTo>
                    <a:pt x="878" y="65"/>
                  </a:lnTo>
                  <a:cubicBezTo>
                    <a:pt x="900" y="65"/>
                    <a:pt x="910" y="68"/>
                    <a:pt x="919" y="76"/>
                  </a:cubicBezTo>
                  <a:lnTo>
                    <a:pt x="1893" y="1041"/>
                  </a:lnTo>
                  <a:cubicBezTo>
                    <a:pt x="1900" y="1048"/>
                    <a:pt x="1904" y="1058"/>
                    <a:pt x="1904" y="1068"/>
                  </a:cubicBezTo>
                  <a:cubicBezTo>
                    <a:pt x="1905" y="1078"/>
                    <a:pt x="1901" y="1088"/>
                    <a:pt x="1893" y="1095"/>
                  </a:cubicBezTo>
                  <a:close/>
                  <a:moveTo>
                    <a:pt x="1939" y="994"/>
                  </a:moveTo>
                  <a:lnTo>
                    <a:pt x="1939" y="994"/>
                  </a:lnTo>
                  <a:lnTo>
                    <a:pt x="965" y="30"/>
                  </a:lnTo>
                  <a:cubicBezTo>
                    <a:pt x="938" y="4"/>
                    <a:pt x="906" y="0"/>
                    <a:pt x="878" y="0"/>
                  </a:cubicBezTo>
                  <a:lnTo>
                    <a:pt x="103" y="4"/>
                  </a:lnTo>
                  <a:cubicBezTo>
                    <a:pt x="45" y="5"/>
                    <a:pt x="0" y="51"/>
                    <a:pt x="0" y="108"/>
                  </a:cubicBezTo>
                  <a:lnTo>
                    <a:pt x="3" y="897"/>
                  </a:lnTo>
                  <a:cubicBezTo>
                    <a:pt x="3" y="924"/>
                    <a:pt x="15" y="950"/>
                    <a:pt x="34" y="970"/>
                  </a:cubicBezTo>
                  <a:lnTo>
                    <a:pt x="44" y="980"/>
                  </a:lnTo>
                  <a:cubicBezTo>
                    <a:pt x="1014" y="1944"/>
                    <a:pt x="1030" y="1951"/>
                    <a:pt x="1039" y="1955"/>
                  </a:cubicBezTo>
                  <a:cubicBezTo>
                    <a:pt x="1052" y="1961"/>
                    <a:pt x="1067" y="1964"/>
                    <a:pt x="1082" y="1964"/>
                  </a:cubicBezTo>
                  <a:lnTo>
                    <a:pt x="1082" y="1964"/>
                  </a:lnTo>
                  <a:cubicBezTo>
                    <a:pt x="1109" y="1964"/>
                    <a:pt x="1136" y="1953"/>
                    <a:pt x="1155" y="1934"/>
                  </a:cubicBezTo>
                  <a:lnTo>
                    <a:pt x="1940" y="1142"/>
                  </a:lnTo>
                  <a:cubicBezTo>
                    <a:pt x="1960" y="1122"/>
                    <a:pt x="1970" y="1096"/>
                    <a:pt x="1970" y="1068"/>
                  </a:cubicBezTo>
                  <a:cubicBezTo>
                    <a:pt x="1970" y="1040"/>
                    <a:pt x="1959" y="1014"/>
                    <a:pt x="1939" y="99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88" name="Freeform 185"/>
            <p:cNvSpPr>
              <a:spLocks noEditPoints="1"/>
            </p:cNvSpPr>
            <p:nvPr/>
          </p:nvSpPr>
          <p:spPr bwMode="auto">
            <a:xfrm>
              <a:off x="4364" y="2249"/>
              <a:ext cx="79" cy="74"/>
            </a:xfrm>
            <a:custGeom>
              <a:avLst/>
              <a:gdLst>
                <a:gd name="T0" fmla="*/ 324 w 451"/>
                <a:gd name="T1" fmla="*/ 322 h 429"/>
                <a:gd name="T2" fmla="*/ 324 w 451"/>
                <a:gd name="T3" fmla="*/ 322 h 429"/>
                <a:gd name="T4" fmla="*/ 127 w 451"/>
                <a:gd name="T5" fmla="*/ 322 h 429"/>
                <a:gd name="T6" fmla="*/ 127 w 451"/>
                <a:gd name="T7" fmla="*/ 124 h 429"/>
                <a:gd name="T8" fmla="*/ 226 w 451"/>
                <a:gd name="T9" fmla="*/ 83 h 429"/>
                <a:gd name="T10" fmla="*/ 324 w 451"/>
                <a:gd name="T11" fmla="*/ 124 h 429"/>
                <a:gd name="T12" fmla="*/ 324 w 451"/>
                <a:gd name="T13" fmla="*/ 322 h 429"/>
                <a:gd name="T14" fmla="*/ 80 w 451"/>
                <a:gd name="T15" fmla="*/ 78 h 429"/>
                <a:gd name="T16" fmla="*/ 80 w 451"/>
                <a:gd name="T17" fmla="*/ 78 h 429"/>
                <a:gd name="T18" fmla="*/ 80 w 451"/>
                <a:gd name="T19" fmla="*/ 368 h 429"/>
                <a:gd name="T20" fmla="*/ 226 w 451"/>
                <a:gd name="T21" fmla="*/ 429 h 429"/>
                <a:gd name="T22" fmla="*/ 371 w 451"/>
                <a:gd name="T23" fmla="*/ 368 h 429"/>
                <a:gd name="T24" fmla="*/ 371 w 451"/>
                <a:gd name="T25" fmla="*/ 78 h 429"/>
                <a:gd name="T26" fmla="*/ 80 w 451"/>
                <a:gd name="T27" fmla="*/ 7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1" h="429">
                  <a:moveTo>
                    <a:pt x="324" y="322"/>
                  </a:moveTo>
                  <a:lnTo>
                    <a:pt x="324" y="322"/>
                  </a:lnTo>
                  <a:cubicBezTo>
                    <a:pt x="272" y="375"/>
                    <a:pt x="180" y="375"/>
                    <a:pt x="127" y="322"/>
                  </a:cubicBezTo>
                  <a:cubicBezTo>
                    <a:pt x="72" y="267"/>
                    <a:pt x="72" y="179"/>
                    <a:pt x="127" y="124"/>
                  </a:cubicBezTo>
                  <a:cubicBezTo>
                    <a:pt x="153" y="98"/>
                    <a:pt x="188" y="83"/>
                    <a:pt x="226" y="83"/>
                  </a:cubicBezTo>
                  <a:cubicBezTo>
                    <a:pt x="263" y="83"/>
                    <a:pt x="298" y="98"/>
                    <a:pt x="324" y="124"/>
                  </a:cubicBezTo>
                  <a:cubicBezTo>
                    <a:pt x="379" y="179"/>
                    <a:pt x="379" y="267"/>
                    <a:pt x="324" y="322"/>
                  </a:cubicBezTo>
                  <a:close/>
                  <a:moveTo>
                    <a:pt x="80" y="78"/>
                  </a:moveTo>
                  <a:lnTo>
                    <a:pt x="80" y="78"/>
                  </a:lnTo>
                  <a:cubicBezTo>
                    <a:pt x="0" y="158"/>
                    <a:pt x="0" y="288"/>
                    <a:pt x="80" y="368"/>
                  </a:cubicBezTo>
                  <a:cubicBezTo>
                    <a:pt x="119" y="407"/>
                    <a:pt x="171" y="429"/>
                    <a:pt x="226" y="429"/>
                  </a:cubicBezTo>
                  <a:cubicBezTo>
                    <a:pt x="280" y="429"/>
                    <a:pt x="332" y="407"/>
                    <a:pt x="371" y="368"/>
                  </a:cubicBezTo>
                  <a:cubicBezTo>
                    <a:pt x="451" y="288"/>
                    <a:pt x="451" y="158"/>
                    <a:pt x="371" y="78"/>
                  </a:cubicBezTo>
                  <a:cubicBezTo>
                    <a:pt x="293" y="0"/>
                    <a:pt x="158" y="0"/>
                    <a:pt x="80" y="78"/>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sp>
          <p:nvSpPr>
            <p:cNvPr id="89" name="Freeform 186"/>
            <p:cNvSpPr>
              <a:spLocks noEditPoints="1"/>
            </p:cNvSpPr>
            <p:nvPr/>
          </p:nvSpPr>
          <p:spPr bwMode="auto">
            <a:xfrm>
              <a:off x="4459" y="2338"/>
              <a:ext cx="138" cy="135"/>
            </a:xfrm>
            <a:custGeom>
              <a:avLst/>
              <a:gdLst>
                <a:gd name="T0" fmla="*/ 674 w 785"/>
                <a:gd name="T1" fmla="*/ 146 h 773"/>
                <a:gd name="T2" fmla="*/ 674 w 785"/>
                <a:gd name="T3" fmla="*/ 146 h 773"/>
                <a:gd name="T4" fmla="*/ 785 w 785"/>
                <a:gd name="T5" fmla="*/ 340 h 773"/>
                <a:gd name="T6" fmla="*/ 738 w 785"/>
                <a:gd name="T7" fmla="*/ 353 h 773"/>
                <a:gd name="T8" fmla="*/ 639 w 785"/>
                <a:gd name="T9" fmla="*/ 182 h 773"/>
                <a:gd name="T10" fmla="*/ 435 w 785"/>
                <a:gd name="T11" fmla="*/ 386 h 773"/>
                <a:gd name="T12" fmla="*/ 462 w 785"/>
                <a:gd name="T13" fmla="*/ 432 h 773"/>
                <a:gd name="T14" fmla="*/ 462 w 785"/>
                <a:gd name="T15" fmla="*/ 696 h 773"/>
                <a:gd name="T16" fmla="*/ 157 w 785"/>
                <a:gd name="T17" fmla="*/ 663 h 773"/>
                <a:gd name="T18" fmla="*/ 89 w 785"/>
                <a:gd name="T19" fmla="*/ 731 h 773"/>
                <a:gd name="T20" fmla="*/ 59 w 785"/>
                <a:gd name="T21" fmla="*/ 701 h 773"/>
                <a:gd name="T22" fmla="*/ 127 w 785"/>
                <a:gd name="T23" fmla="*/ 633 h 773"/>
                <a:gd name="T24" fmla="*/ 0 w 785"/>
                <a:gd name="T25" fmla="*/ 402 h 773"/>
                <a:gd name="T26" fmla="*/ 48 w 785"/>
                <a:gd name="T27" fmla="*/ 392 h 773"/>
                <a:gd name="T28" fmla="*/ 162 w 785"/>
                <a:gd name="T29" fmla="*/ 599 h 773"/>
                <a:gd name="T30" fmla="*/ 377 w 785"/>
                <a:gd name="T31" fmla="*/ 383 h 773"/>
                <a:gd name="T32" fmla="*/ 346 w 785"/>
                <a:gd name="T33" fmla="*/ 328 h 773"/>
                <a:gd name="T34" fmla="*/ 346 w 785"/>
                <a:gd name="T35" fmla="*/ 80 h 773"/>
                <a:gd name="T36" fmla="*/ 644 w 785"/>
                <a:gd name="T37" fmla="*/ 116 h 773"/>
                <a:gd name="T38" fmla="*/ 707 w 785"/>
                <a:gd name="T39" fmla="*/ 53 h 773"/>
                <a:gd name="T40" fmla="*/ 737 w 785"/>
                <a:gd name="T41" fmla="*/ 83 h 773"/>
                <a:gd name="T42" fmla="*/ 674 w 785"/>
                <a:gd name="T43" fmla="*/ 146 h 773"/>
                <a:gd name="T44" fmla="*/ 609 w 785"/>
                <a:gd name="T45" fmla="*/ 151 h 773"/>
                <a:gd name="T46" fmla="*/ 609 w 785"/>
                <a:gd name="T47" fmla="*/ 151 h 773"/>
                <a:gd name="T48" fmla="*/ 386 w 785"/>
                <a:gd name="T49" fmla="*/ 120 h 773"/>
                <a:gd name="T50" fmla="*/ 414 w 785"/>
                <a:gd name="T51" fmla="*/ 346 h 773"/>
                <a:gd name="T52" fmla="*/ 609 w 785"/>
                <a:gd name="T53" fmla="*/ 151 h 773"/>
                <a:gd name="T54" fmla="*/ 192 w 785"/>
                <a:gd name="T55" fmla="*/ 629 h 773"/>
                <a:gd name="T56" fmla="*/ 192 w 785"/>
                <a:gd name="T57" fmla="*/ 629 h 773"/>
                <a:gd name="T58" fmla="*/ 422 w 785"/>
                <a:gd name="T59" fmla="*/ 657 h 773"/>
                <a:gd name="T60" fmla="*/ 399 w 785"/>
                <a:gd name="T61" fmla="*/ 422 h 773"/>
                <a:gd name="T62" fmla="*/ 192 w 785"/>
                <a:gd name="T63" fmla="*/ 629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5" h="773">
                  <a:moveTo>
                    <a:pt x="674" y="146"/>
                  </a:moveTo>
                  <a:lnTo>
                    <a:pt x="674" y="146"/>
                  </a:lnTo>
                  <a:cubicBezTo>
                    <a:pt x="725" y="203"/>
                    <a:pt x="766" y="277"/>
                    <a:pt x="785" y="340"/>
                  </a:cubicBezTo>
                  <a:lnTo>
                    <a:pt x="738" y="353"/>
                  </a:lnTo>
                  <a:cubicBezTo>
                    <a:pt x="722" y="297"/>
                    <a:pt x="684" y="232"/>
                    <a:pt x="639" y="182"/>
                  </a:cubicBezTo>
                  <a:lnTo>
                    <a:pt x="435" y="386"/>
                  </a:lnTo>
                  <a:lnTo>
                    <a:pt x="462" y="432"/>
                  </a:lnTo>
                  <a:cubicBezTo>
                    <a:pt x="512" y="524"/>
                    <a:pt x="536" y="623"/>
                    <a:pt x="462" y="696"/>
                  </a:cubicBezTo>
                  <a:cubicBezTo>
                    <a:pt x="386" y="773"/>
                    <a:pt x="266" y="763"/>
                    <a:pt x="157" y="663"/>
                  </a:cubicBezTo>
                  <a:lnTo>
                    <a:pt x="89" y="731"/>
                  </a:lnTo>
                  <a:lnTo>
                    <a:pt x="59" y="701"/>
                  </a:lnTo>
                  <a:lnTo>
                    <a:pt x="127" y="633"/>
                  </a:lnTo>
                  <a:cubicBezTo>
                    <a:pt x="65" y="566"/>
                    <a:pt x="19" y="479"/>
                    <a:pt x="0" y="402"/>
                  </a:cubicBezTo>
                  <a:lnTo>
                    <a:pt x="48" y="392"/>
                  </a:lnTo>
                  <a:cubicBezTo>
                    <a:pt x="64" y="461"/>
                    <a:pt x="107" y="539"/>
                    <a:pt x="162" y="599"/>
                  </a:cubicBezTo>
                  <a:lnTo>
                    <a:pt x="377" y="383"/>
                  </a:lnTo>
                  <a:lnTo>
                    <a:pt x="346" y="328"/>
                  </a:lnTo>
                  <a:cubicBezTo>
                    <a:pt x="282" y="212"/>
                    <a:pt x="292" y="134"/>
                    <a:pt x="346" y="80"/>
                  </a:cubicBezTo>
                  <a:cubicBezTo>
                    <a:pt x="426" y="0"/>
                    <a:pt x="544" y="22"/>
                    <a:pt x="644" y="116"/>
                  </a:cubicBezTo>
                  <a:lnTo>
                    <a:pt x="707" y="53"/>
                  </a:lnTo>
                  <a:lnTo>
                    <a:pt x="737" y="83"/>
                  </a:lnTo>
                  <a:lnTo>
                    <a:pt x="674" y="146"/>
                  </a:lnTo>
                  <a:close/>
                  <a:moveTo>
                    <a:pt x="609" y="151"/>
                  </a:moveTo>
                  <a:lnTo>
                    <a:pt x="609" y="151"/>
                  </a:lnTo>
                  <a:cubicBezTo>
                    <a:pt x="533" y="81"/>
                    <a:pt x="446" y="60"/>
                    <a:pt x="386" y="120"/>
                  </a:cubicBezTo>
                  <a:cubicBezTo>
                    <a:pt x="340" y="166"/>
                    <a:pt x="340" y="211"/>
                    <a:pt x="414" y="346"/>
                  </a:cubicBezTo>
                  <a:lnTo>
                    <a:pt x="609" y="151"/>
                  </a:lnTo>
                  <a:close/>
                  <a:moveTo>
                    <a:pt x="192" y="629"/>
                  </a:moveTo>
                  <a:lnTo>
                    <a:pt x="192" y="629"/>
                  </a:lnTo>
                  <a:cubicBezTo>
                    <a:pt x="277" y="705"/>
                    <a:pt x="366" y="713"/>
                    <a:pt x="422" y="657"/>
                  </a:cubicBezTo>
                  <a:cubicBezTo>
                    <a:pt x="484" y="595"/>
                    <a:pt x="457" y="525"/>
                    <a:pt x="399" y="422"/>
                  </a:cubicBezTo>
                  <a:lnTo>
                    <a:pt x="192" y="629"/>
                  </a:ln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1351"/>
            </a:p>
          </p:txBody>
        </p:sp>
      </p:grpSp>
      <p:sp>
        <p:nvSpPr>
          <p:cNvPr id="2" name="Rechteck 1"/>
          <p:cNvSpPr/>
          <p:nvPr/>
        </p:nvSpPr>
        <p:spPr>
          <a:xfrm>
            <a:off x="3286658" y="4372352"/>
            <a:ext cx="2397756" cy="1015663"/>
          </a:xfrm>
          <a:prstGeom prst="rect">
            <a:avLst/>
          </a:prstGeom>
        </p:spPr>
        <p:txBody>
          <a:bodyPr wrap="square">
            <a:spAutoFit/>
          </a:bodyPr>
          <a:lstStyle/>
          <a:p>
            <a:pPr algn="ctr"/>
            <a:r>
              <a:rPr lang="de-DE" sz="2000" dirty="0">
                <a:latin typeface="Chronica Pro Black" panose="020B0503050000000003" pitchFamily="34" charset="0"/>
              </a:rPr>
              <a:t>Mitarbeiter &amp; Mitarbeiterinnen </a:t>
            </a:r>
          </a:p>
          <a:p>
            <a:pPr algn="ctr"/>
            <a:r>
              <a:rPr lang="de-DE" sz="2000" dirty="0">
                <a:latin typeface="+mj-lt"/>
              </a:rPr>
              <a:t>250+</a:t>
            </a:r>
          </a:p>
        </p:txBody>
      </p:sp>
      <p:sp>
        <p:nvSpPr>
          <p:cNvPr id="3" name="Rechteck 2"/>
          <p:cNvSpPr/>
          <p:nvPr/>
        </p:nvSpPr>
        <p:spPr>
          <a:xfrm>
            <a:off x="6434279" y="4375763"/>
            <a:ext cx="1560567" cy="707886"/>
          </a:xfrm>
          <a:prstGeom prst="rect">
            <a:avLst/>
          </a:prstGeom>
        </p:spPr>
        <p:txBody>
          <a:bodyPr wrap="square">
            <a:spAutoFit/>
          </a:bodyPr>
          <a:lstStyle/>
          <a:p>
            <a:pPr algn="ctr"/>
            <a:r>
              <a:rPr lang="de-DE" sz="2000" dirty="0">
                <a:latin typeface="Chronica Pro Black" panose="020B0503050000000003" pitchFamily="34" charset="0"/>
              </a:rPr>
              <a:t>Hauptsitz </a:t>
            </a:r>
          </a:p>
          <a:p>
            <a:pPr algn="ctr"/>
            <a:r>
              <a:rPr lang="de-DE" sz="2000" dirty="0">
                <a:latin typeface="+mj-lt"/>
              </a:rPr>
              <a:t>Bremen</a:t>
            </a:r>
          </a:p>
        </p:txBody>
      </p:sp>
      <p:sp>
        <p:nvSpPr>
          <p:cNvPr id="4" name="Rechteck 3"/>
          <p:cNvSpPr/>
          <p:nvPr/>
        </p:nvSpPr>
        <p:spPr>
          <a:xfrm>
            <a:off x="9219845" y="4375763"/>
            <a:ext cx="2972155" cy="1323439"/>
          </a:xfrm>
          <a:prstGeom prst="rect">
            <a:avLst/>
          </a:prstGeom>
        </p:spPr>
        <p:txBody>
          <a:bodyPr wrap="square">
            <a:spAutoFit/>
          </a:bodyPr>
          <a:lstStyle/>
          <a:p>
            <a:r>
              <a:rPr lang="de-DE" sz="2000" dirty="0">
                <a:latin typeface="Chronica Pro Black" panose="020B0503050000000003" pitchFamily="34" charset="0"/>
              </a:rPr>
              <a:t>Unternehmen</a:t>
            </a:r>
          </a:p>
          <a:p>
            <a:pPr marL="342891" indent="-342891">
              <a:buClr>
                <a:srgbClr val="F0B224"/>
              </a:buClr>
              <a:buSzPct val="100000"/>
              <a:buFont typeface="Arial" panose="020B0604020202020204" pitchFamily="34" charset="0"/>
              <a:buChar char="•"/>
            </a:pPr>
            <a:r>
              <a:rPr lang="de-DE" sz="2000" dirty="0">
                <a:latin typeface="+mj-lt"/>
              </a:rPr>
              <a:t> Lenze Tochter </a:t>
            </a:r>
          </a:p>
          <a:p>
            <a:pPr marL="342891" indent="-342891">
              <a:buClr>
                <a:srgbClr val="F0B224"/>
              </a:buClr>
              <a:buSzPct val="100000"/>
              <a:buFont typeface="Arial" panose="020B0604020202020204" pitchFamily="34" charset="0"/>
              <a:buChar char="•"/>
            </a:pPr>
            <a:r>
              <a:rPr lang="de-DE" sz="2000" dirty="0">
                <a:latin typeface="+mj-lt"/>
              </a:rPr>
              <a:t> Frei von Venture</a:t>
            </a:r>
            <a:br>
              <a:rPr lang="de-DE" sz="2000" dirty="0">
                <a:latin typeface="+mj-lt"/>
              </a:rPr>
            </a:br>
            <a:r>
              <a:rPr lang="de-DE" sz="2000" dirty="0">
                <a:latin typeface="+mj-lt"/>
              </a:rPr>
              <a:t> -Capital</a:t>
            </a:r>
          </a:p>
        </p:txBody>
      </p:sp>
      <p:sp>
        <p:nvSpPr>
          <p:cNvPr id="5" name="Textfeld 4"/>
          <p:cNvSpPr txBox="1"/>
          <p:nvPr/>
        </p:nvSpPr>
        <p:spPr>
          <a:xfrm>
            <a:off x="848045" y="4364034"/>
            <a:ext cx="1687359" cy="915764"/>
          </a:xfrm>
          <a:prstGeom prst="rect">
            <a:avLst/>
          </a:prstGeom>
          <a:noFill/>
        </p:spPr>
        <p:txBody>
          <a:bodyPr wrap="square" rtlCol="0">
            <a:spAutoFit/>
          </a:bodyPr>
          <a:lstStyle/>
          <a:p>
            <a:pPr algn="ctr"/>
            <a:r>
              <a:rPr lang="de-DE" sz="2000" dirty="0">
                <a:latin typeface="Chronica Pro Black" panose="020B0503050000000003" pitchFamily="34" charset="0"/>
              </a:rPr>
              <a:t>Gründung </a:t>
            </a:r>
          </a:p>
          <a:p>
            <a:pPr algn="ctr"/>
            <a:r>
              <a:rPr lang="de-DE" sz="2000" dirty="0">
                <a:latin typeface="+mj-lt"/>
              </a:rPr>
              <a:t>Juni 2000</a:t>
            </a:r>
          </a:p>
          <a:p>
            <a:endParaRPr lang="de-DE" sz="1351" dirty="0"/>
          </a:p>
        </p:txBody>
      </p:sp>
      <p:sp>
        <p:nvSpPr>
          <p:cNvPr id="91" name="Textfeld 90"/>
          <p:cNvSpPr txBox="1"/>
          <p:nvPr/>
        </p:nvSpPr>
        <p:spPr>
          <a:xfrm>
            <a:off x="334963" y="2255559"/>
            <a:ext cx="11522075" cy="731098"/>
          </a:xfrm>
          <a:prstGeom prst="rect">
            <a:avLst/>
          </a:prstGeom>
          <a:noFill/>
        </p:spPr>
        <p:txBody>
          <a:bodyPr wrap="square" rtlCol="0">
            <a:spAutoFit/>
          </a:bodyPr>
          <a:lstStyle/>
          <a:p>
            <a:pPr algn="ctr">
              <a:spcBef>
                <a:spcPts val="600"/>
              </a:spcBef>
            </a:pPr>
            <a:r>
              <a:rPr lang="de-DE" sz="2800" dirty="0">
                <a:latin typeface="+mj-lt"/>
              </a:rPr>
              <a:t>Der Spezialist für  </a:t>
            </a:r>
            <a:r>
              <a:rPr lang="de-DE" sz="2800" dirty="0">
                <a:solidFill>
                  <a:schemeClr val="bg1"/>
                </a:solidFill>
                <a:latin typeface="Chronica Pro Black" panose="020B0503050000000003" pitchFamily="34" charset="0"/>
              </a:rPr>
              <a:t>Configure Price Quote  </a:t>
            </a:r>
            <a:r>
              <a:rPr lang="de-DE" sz="2800" dirty="0">
                <a:latin typeface="Chronica Pro Black" panose="020B0503050000000003" pitchFamily="34" charset="0"/>
              </a:rPr>
              <a:t> </a:t>
            </a:r>
            <a:r>
              <a:rPr lang="de-DE" sz="2800" dirty="0">
                <a:latin typeface="+mj-lt"/>
              </a:rPr>
              <a:t>Lösungen </a:t>
            </a:r>
          </a:p>
          <a:p>
            <a:endParaRPr lang="de-DE" sz="1351" dirty="0"/>
          </a:p>
        </p:txBody>
      </p:sp>
      <p:sp>
        <p:nvSpPr>
          <p:cNvPr id="7" name="Fußzeilenplatzhalter 6"/>
          <p:cNvSpPr>
            <a:spLocks noGrp="1"/>
          </p:cNvSpPr>
          <p:nvPr>
            <p:ph type="ftr" sz="quarter" idx="37"/>
          </p:nvPr>
        </p:nvSpPr>
        <p:spPr/>
        <p:txBody>
          <a:bodyPr/>
          <a:lstStyle/>
          <a:p>
            <a:r>
              <a:rPr lang="de-DE"/>
              <a:t>encoway PowerPoint Vorlage </a:t>
            </a:r>
          </a:p>
        </p:txBody>
      </p:sp>
      <p:sp>
        <p:nvSpPr>
          <p:cNvPr id="11" name="Foliennummernplatzhalter 10"/>
          <p:cNvSpPr>
            <a:spLocks noGrp="1"/>
          </p:cNvSpPr>
          <p:nvPr>
            <p:ph type="sldNum" sz="quarter" idx="38"/>
          </p:nvPr>
        </p:nvSpPr>
        <p:spPr/>
        <p:txBody>
          <a:bodyPr/>
          <a:lstStyle/>
          <a:p>
            <a:fld id="{5D660186-B466-462D-A2F2-AF451F248765}" type="slidenum">
              <a:rPr lang="de-DE" smtClean="0"/>
              <a:t>9</a:t>
            </a:fld>
            <a:endParaRPr lang="de-DE"/>
          </a:p>
        </p:txBody>
      </p:sp>
    </p:spTree>
    <p:extLst>
      <p:ext uri="{BB962C8B-B14F-4D97-AF65-F5344CB8AC3E}">
        <p14:creationId xmlns:p14="http://schemas.microsoft.com/office/powerpoint/2010/main" val="61675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ildplatzhalter 1"/>
          <p:cNvSpPr>
            <a:spLocks noGrp="1"/>
          </p:cNvSpPr>
          <p:nvPr>
            <p:ph type="pic" sz="quarter" idx="18"/>
          </p:nvPr>
        </p:nvSpPr>
        <p:spPr/>
        <p:txBody>
          <a:bodyPr/>
          <a:lstStyle/>
          <a:p>
            <a:endParaRPr lang="de-DE"/>
          </a:p>
        </p:txBody>
      </p:sp>
      <p:sp>
        <p:nvSpPr>
          <p:cNvPr id="3" name="Textplatzhalter 2"/>
          <p:cNvSpPr>
            <a:spLocks noGrp="1"/>
          </p:cNvSpPr>
          <p:nvPr>
            <p:ph type="body" sz="quarter" idx="13"/>
          </p:nvPr>
        </p:nvSpPr>
        <p:spPr/>
        <p:txBody>
          <a:bodyPr/>
          <a:lstStyle/>
          <a:p>
            <a:r>
              <a:rPr lang="de-DE" dirty="0"/>
              <a:t>Vor und Nachname</a:t>
            </a:r>
          </a:p>
        </p:txBody>
      </p:sp>
      <p:sp>
        <p:nvSpPr>
          <p:cNvPr id="4" name="Textplatzhalter 3"/>
          <p:cNvSpPr>
            <a:spLocks noGrp="1"/>
          </p:cNvSpPr>
          <p:nvPr>
            <p:ph type="body" sz="quarter" idx="14"/>
          </p:nvPr>
        </p:nvSpPr>
        <p:spPr/>
        <p:txBody>
          <a:bodyPr/>
          <a:lstStyle/>
          <a:p>
            <a:r>
              <a:rPr lang="de-DE" dirty="0"/>
              <a:t>Jobbezeichnung</a:t>
            </a:r>
          </a:p>
        </p:txBody>
      </p:sp>
      <p:sp>
        <p:nvSpPr>
          <p:cNvPr id="10" name="Titel 9"/>
          <p:cNvSpPr>
            <a:spLocks noGrp="1"/>
          </p:cNvSpPr>
          <p:nvPr>
            <p:ph type="title"/>
          </p:nvPr>
        </p:nvSpPr>
        <p:spPr/>
        <p:txBody>
          <a:bodyPr/>
          <a:lstStyle/>
          <a:p>
            <a:r>
              <a:rPr lang="de-DE" dirty="0"/>
              <a:t>Ansprechpartner / Ansprechpartnerinnen</a:t>
            </a:r>
          </a:p>
        </p:txBody>
      </p:sp>
      <p:sp>
        <p:nvSpPr>
          <p:cNvPr id="7" name="Textplatzhalter 6"/>
          <p:cNvSpPr>
            <a:spLocks noGrp="1"/>
          </p:cNvSpPr>
          <p:nvPr>
            <p:ph type="body" sz="quarter" idx="19"/>
          </p:nvPr>
        </p:nvSpPr>
        <p:spPr/>
        <p:txBody>
          <a:bodyPr/>
          <a:lstStyle/>
          <a:p>
            <a:r>
              <a:rPr lang="nb-NO" altLang="de-DE" dirty="0"/>
              <a:t>+49 (0)421 33003 – 500</a:t>
            </a:r>
            <a:endParaRPr lang="de-DE" altLang="de-DE" dirty="0">
              <a:solidFill>
                <a:schemeClr val="accent1"/>
              </a:solidFill>
            </a:endParaRPr>
          </a:p>
          <a:p>
            <a:endParaRPr lang="de-DE" dirty="0"/>
          </a:p>
        </p:txBody>
      </p:sp>
      <p:sp>
        <p:nvSpPr>
          <p:cNvPr id="8" name="Textplatzhalter 7"/>
          <p:cNvSpPr>
            <a:spLocks noGrp="1"/>
          </p:cNvSpPr>
          <p:nvPr>
            <p:ph type="body" sz="quarter" idx="20"/>
          </p:nvPr>
        </p:nvSpPr>
        <p:spPr/>
        <p:txBody>
          <a:bodyPr>
            <a:normAutofit/>
          </a:bodyPr>
          <a:lstStyle/>
          <a:p>
            <a:r>
              <a:rPr lang="de-DE" altLang="de-DE" dirty="0"/>
              <a:t>vorname.nachname@encoway.de</a:t>
            </a:r>
            <a:endParaRPr lang="nb-NO" altLang="de-DE" dirty="0"/>
          </a:p>
          <a:p>
            <a:endParaRPr lang="de-DE" dirty="0"/>
          </a:p>
        </p:txBody>
      </p:sp>
      <p:pic>
        <p:nvPicPr>
          <p:cNvPr id="9" name="Grafik 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91788" y="2055080"/>
            <a:ext cx="2809703" cy="2809704"/>
          </a:xfrm>
          <a:prstGeom prst="rect">
            <a:avLst/>
          </a:prstGeom>
          <a:noFill/>
          <a:ln>
            <a:noFill/>
          </a:ln>
        </p:spPr>
      </p:pic>
      <p:sp>
        <p:nvSpPr>
          <p:cNvPr id="6" name="Fußzeilenplatzhalter 5"/>
          <p:cNvSpPr>
            <a:spLocks noGrp="1"/>
          </p:cNvSpPr>
          <p:nvPr>
            <p:ph type="ftr" sz="quarter" idx="21"/>
          </p:nvPr>
        </p:nvSpPr>
        <p:spPr/>
        <p:txBody>
          <a:bodyPr/>
          <a:lstStyle/>
          <a:p>
            <a:r>
              <a:rPr lang="de-DE" dirty="0">
                <a:solidFill>
                  <a:schemeClr val="bg1"/>
                </a:solidFill>
              </a:rPr>
              <a:t>encoway PowerPoint Vorlage </a:t>
            </a:r>
          </a:p>
        </p:txBody>
      </p:sp>
      <p:sp>
        <p:nvSpPr>
          <p:cNvPr id="15" name="Foliennummernplatzhalter 14"/>
          <p:cNvSpPr>
            <a:spLocks noGrp="1"/>
          </p:cNvSpPr>
          <p:nvPr>
            <p:ph type="sldNum" sz="quarter" idx="23"/>
          </p:nvPr>
        </p:nvSpPr>
        <p:spPr/>
        <p:txBody>
          <a:bodyPr/>
          <a:lstStyle/>
          <a:p>
            <a:fld id="{5D660186-B466-462D-A2F2-AF451F248765}" type="slidenum">
              <a:rPr lang="de-DE" smtClean="0">
                <a:solidFill>
                  <a:schemeClr val="bg1"/>
                </a:solidFill>
              </a:rPr>
              <a:t>10</a:t>
            </a:fld>
            <a:endParaRPr lang="de-DE" dirty="0">
              <a:solidFill>
                <a:schemeClr val="bg1"/>
              </a:solidFill>
            </a:endParaRPr>
          </a:p>
        </p:txBody>
      </p:sp>
      <p:pic>
        <p:nvPicPr>
          <p:cNvPr id="13" name="Grafik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spTree>
    <p:extLst>
      <p:ext uri="{BB962C8B-B14F-4D97-AF65-F5344CB8AC3E}">
        <p14:creationId xmlns:p14="http://schemas.microsoft.com/office/powerpoint/2010/main" val="4111333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platzhalter 1"/>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l="-3196" r="-3475"/>
          <a:stretch/>
        </p:blipFill>
        <p:spPr>
          <a:xfrm>
            <a:off x="554845" y="2416310"/>
            <a:ext cx="1174564" cy="550789"/>
          </a:xfrm>
        </p:spPr>
      </p:pic>
      <p:pic>
        <p:nvPicPr>
          <p:cNvPr id="3" name="Bildplatzhalter 2"/>
          <p:cNvPicPr>
            <a:picLocks noGrp="1" noChangeAspect="1"/>
          </p:cNvPicPr>
          <p:nvPr>
            <p:ph type="pic" sz="quarter" idx="12"/>
          </p:nvPr>
        </p:nvPicPr>
        <p:blipFill rotWithShape="1">
          <a:blip r:embed="rId4" cstate="screen">
            <a:extLst>
              <a:ext uri="{28A0092B-C50C-407E-A947-70E740481C1C}">
                <a14:useLocalDpi xmlns:a14="http://schemas.microsoft.com/office/drawing/2010/main"/>
              </a:ext>
            </a:extLst>
          </a:blip>
          <a:srcRect l="-5950" r="-1799"/>
          <a:stretch/>
        </p:blipFill>
        <p:spPr>
          <a:xfrm>
            <a:off x="2351071" y="2430570"/>
            <a:ext cx="1497496" cy="558124"/>
          </a:xfrm>
        </p:spPr>
      </p:pic>
      <p:pic>
        <p:nvPicPr>
          <p:cNvPr id="19" name="Bildplatzhalter 18"/>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l="-2854" t="-1745" r="-973"/>
          <a:stretch/>
        </p:blipFill>
        <p:spPr>
          <a:xfrm>
            <a:off x="2394572" y="3376311"/>
            <a:ext cx="1359791" cy="601268"/>
          </a:xfrm>
        </p:spPr>
      </p:pic>
      <p:pic>
        <p:nvPicPr>
          <p:cNvPr id="22" name="Bildplatzhalter 21"/>
          <p:cNvPicPr>
            <a:picLocks noGrp="1" noChangeAspect="1"/>
          </p:cNvPicPr>
          <p:nvPr>
            <p:ph type="pic" sz="quarter" idx="15"/>
          </p:nvPr>
        </p:nvPicPr>
        <p:blipFill rotWithShape="1">
          <a:blip r:embed="rId6" cstate="screen">
            <a:extLst>
              <a:ext uri="{28A0092B-C50C-407E-A947-70E740481C1C}">
                <a14:useLocalDpi xmlns:a14="http://schemas.microsoft.com/office/drawing/2010/main"/>
              </a:ext>
            </a:extLst>
          </a:blip>
          <a:srcRect t="-4004" b="-5329"/>
          <a:stretch/>
        </p:blipFill>
        <p:spPr>
          <a:xfrm>
            <a:off x="778004" y="4261125"/>
            <a:ext cx="764966" cy="835042"/>
          </a:xfrm>
        </p:spPr>
      </p:pic>
      <p:pic>
        <p:nvPicPr>
          <p:cNvPr id="16" name="Bildplatzhalter 15"/>
          <p:cNvPicPr>
            <a:picLocks noGrp="1" noChangeAspect="1"/>
          </p:cNvPicPr>
          <p:nvPr>
            <p:ph type="pic" sz="quarter" idx="16"/>
          </p:nvPr>
        </p:nvPicPr>
        <p:blipFill rotWithShape="1">
          <a:blip r:embed="rId7" cstate="screen">
            <a:extLst>
              <a:ext uri="{28A0092B-C50C-407E-A947-70E740481C1C}">
                <a14:useLocalDpi xmlns:a14="http://schemas.microsoft.com/office/drawing/2010/main"/>
              </a:ext>
            </a:extLst>
          </a:blip>
          <a:srcRect t="-1301" r="-3046" b="-6995"/>
          <a:stretch/>
        </p:blipFill>
        <p:spPr>
          <a:xfrm>
            <a:off x="2345426" y="4494281"/>
            <a:ext cx="1605375" cy="415650"/>
          </a:xfrm>
        </p:spPr>
      </p:pic>
      <p:pic>
        <p:nvPicPr>
          <p:cNvPr id="27" name="Bildplatzhalter 26"/>
          <p:cNvPicPr>
            <a:picLocks noGrp="1" noChangeAspect="1"/>
          </p:cNvPicPr>
          <p:nvPr>
            <p:ph type="pic" sz="quarter" idx="17"/>
          </p:nvPr>
        </p:nvPicPr>
        <p:blipFill rotWithShape="1">
          <a:blip r:embed="rId8" cstate="screen">
            <a:extLst>
              <a:ext uri="{28A0092B-C50C-407E-A947-70E740481C1C}">
                <a14:useLocalDpi xmlns:a14="http://schemas.microsoft.com/office/drawing/2010/main"/>
              </a:ext>
            </a:extLst>
          </a:blip>
          <a:srcRect l="716" r="-1424"/>
          <a:stretch/>
        </p:blipFill>
        <p:spPr>
          <a:xfrm>
            <a:off x="393648" y="5486499"/>
            <a:ext cx="1569250" cy="365824"/>
          </a:xfrm>
        </p:spPr>
      </p:pic>
      <p:pic>
        <p:nvPicPr>
          <p:cNvPr id="4" name="Bildplatzhalter 3"/>
          <p:cNvPicPr>
            <a:picLocks noGrp="1" noChangeAspect="1"/>
          </p:cNvPicPr>
          <p:nvPr>
            <p:ph type="pic" sz="quarter" idx="19"/>
          </p:nvPr>
        </p:nvPicPr>
        <p:blipFill rotWithShape="1">
          <a:blip r:embed="rId9" cstate="screen">
            <a:extLst>
              <a:ext uri="{28A0092B-C50C-407E-A947-70E740481C1C}">
                <a14:useLocalDpi xmlns:a14="http://schemas.microsoft.com/office/drawing/2010/main"/>
              </a:ext>
            </a:extLst>
          </a:blip>
          <a:srcRect l="-2206" r="-1530"/>
          <a:stretch/>
        </p:blipFill>
        <p:spPr>
          <a:xfrm>
            <a:off x="4373321" y="2393246"/>
            <a:ext cx="1444486" cy="561069"/>
          </a:xfrm>
        </p:spPr>
      </p:pic>
      <p:pic>
        <p:nvPicPr>
          <p:cNvPr id="20" name="Bildplatzhalter 19"/>
          <p:cNvPicPr>
            <a:picLocks noGrp="1" noChangeAspect="1"/>
          </p:cNvPicPr>
          <p:nvPr>
            <p:ph type="pic" sz="quarter" idx="20"/>
          </p:nvPr>
        </p:nvPicPr>
        <p:blipFill rotWithShape="1">
          <a:blip r:embed="rId10" cstate="screen">
            <a:extLst>
              <a:ext uri="{28A0092B-C50C-407E-A947-70E740481C1C}">
                <a14:useLocalDpi xmlns:a14="http://schemas.microsoft.com/office/drawing/2010/main"/>
              </a:ext>
            </a:extLst>
          </a:blip>
          <a:srcRect l="-1291" r="-1730"/>
          <a:stretch/>
        </p:blipFill>
        <p:spPr>
          <a:xfrm>
            <a:off x="4392432" y="3466342"/>
            <a:ext cx="1460158" cy="437898"/>
          </a:xfrm>
        </p:spPr>
      </p:pic>
      <p:pic>
        <p:nvPicPr>
          <p:cNvPr id="17" name="Bildplatzhalter 16"/>
          <p:cNvPicPr>
            <a:picLocks noGrp="1" noChangeAspect="1"/>
          </p:cNvPicPr>
          <p:nvPr>
            <p:ph type="pic" sz="quarter" idx="21"/>
          </p:nvPr>
        </p:nvPicPr>
        <p:blipFill rotWithShape="1">
          <a:blip r:embed="rId11" cstate="screen">
            <a:extLst>
              <a:ext uri="{28A0092B-C50C-407E-A947-70E740481C1C}">
                <a14:useLocalDpi xmlns:a14="http://schemas.microsoft.com/office/drawing/2010/main"/>
              </a:ext>
            </a:extLst>
          </a:blip>
          <a:srcRect l="-2727"/>
          <a:stretch/>
        </p:blipFill>
        <p:spPr>
          <a:xfrm>
            <a:off x="4360162" y="4401302"/>
            <a:ext cx="1498799" cy="508629"/>
          </a:xfrm>
        </p:spPr>
      </p:pic>
      <p:pic>
        <p:nvPicPr>
          <p:cNvPr id="29" name="Bildplatzhalter 28"/>
          <p:cNvPicPr>
            <a:picLocks noGrp="1" noChangeAspect="1"/>
          </p:cNvPicPr>
          <p:nvPr>
            <p:ph type="pic" sz="quarter" idx="22"/>
          </p:nvPr>
        </p:nvPicPr>
        <p:blipFill rotWithShape="1">
          <a:blip r:embed="rId12" cstate="screen">
            <a:extLst>
              <a:ext uri="{28A0092B-C50C-407E-A947-70E740481C1C}">
                <a14:useLocalDpi xmlns:a14="http://schemas.microsoft.com/office/drawing/2010/main"/>
              </a:ext>
            </a:extLst>
          </a:blip>
          <a:srcRect l="79" r="-1541"/>
          <a:stretch/>
        </p:blipFill>
        <p:spPr>
          <a:xfrm>
            <a:off x="4392432" y="5432090"/>
            <a:ext cx="1478150" cy="520810"/>
          </a:xfrm>
        </p:spPr>
      </p:pic>
      <p:pic>
        <p:nvPicPr>
          <p:cNvPr id="30" name="Bildplatzhalter 29"/>
          <p:cNvPicPr>
            <a:picLocks noGrp="1" noChangeAspect="1"/>
          </p:cNvPicPr>
          <p:nvPr>
            <p:ph type="pic" sz="quarter" idx="23"/>
          </p:nvPr>
        </p:nvPicPr>
        <p:blipFill rotWithShape="1">
          <a:blip r:embed="rId13" cstate="screen">
            <a:extLst>
              <a:ext uri="{28A0092B-C50C-407E-A947-70E740481C1C}">
                <a14:useLocalDpi xmlns:a14="http://schemas.microsoft.com/office/drawing/2010/main"/>
              </a:ext>
            </a:extLst>
          </a:blip>
          <a:srcRect l="-237" r="-197"/>
          <a:stretch/>
        </p:blipFill>
        <p:spPr>
          <a:xfrm>
            <a:off x="6347121" y="5531179"/>
            <a:ext cx="1433607" cy="259652"/>
          </a:xfrm>
        </p:spPr>
      </p:pic>
      <p:pic>
        <p:nvPicPr>
          <p:cNvPr id="23" name="Bildplatzhalter 22"/>
          <p:cNvPicPr>
            <a:picLocks noGrp="1" noChangeAspect="1"/>
          </p:cNvPicPr>
          <p:nvPr>
            <p:ph type="pic" sz="quarter" idx="24"/>
          </p:nvPr>
        </p:nvPicPr>
        <p:blipFill rotWithShape="1">
          <a:blip r:embed="rId14" cstate="screen">
            <a:extLst>
              <a:ext uri="{28A0092B-C50C-407E-A947-70E740481C1C}">
                <a14:useLocalDpi xmlns:a14="http://schemas.microsoft.com/office/drawing/2010/main"/>
              </a:ext>
            </a:extLst>
          </a:blip>
          <a:srcRect l="-764" r="-744"/>
          <a:stretch/>
        </p:blipFill>
        <p:spPr>
          <a:xfrm>
            <a:off x="6380920" y="4580674"/>
            <a:ext cx="1457740" cy="217323"/>
          </a:xfrm>
        </p:spPr>
      </p:pic>
      <p:pic>
        <p:nvPicPr>
          <p:cNvPr id="13" name="Bildplatzhalter 12"/>
          <p:cNvPicPr>
            <a:picLocks noGrp="1" noChangeAspect="1"/>
          </p:cNvPicPr>
          <p:nvPr>
            <p:ph type="pic" sz="quarter" idx="25"/>
          </p:nvPr>
        </p:nvPicPr>
        <p:blipFill rotWithShape="1">
          <a:blip r:embed="rId15" cstate="screen">
            <a:extLst>
              <a:ext uri="{28A0092B-C50C-407E-A947-70E740481C1C}">
                <a14:useLocalDpi xmlns:a14="http://schemas.microsoft.com/office/drawing/2010/main"/>
              </a:ext>
            </a:extLst>
          </a:blip>
          <a:srcRect l="-2032" r="-2599"/>
          <a:stretch/>
        </p:blipFill>
        <p:spPr>
          <a:xfrm>
            <a:off x="6355499" y="3338987"/>
            <a:ext cx="1494952" cy="575471"/>
          </a:xfrm>
        </p:spPr>
      </p:pic>
      <p:pic>
        <p:nvPicPr>
          <p:cNvPr id="5" name="Bildplatzhalter 4"/>
          <p:cNvPicPr>
            <a:picLocks noGrp="1" noChangeAspect="1"/>
          </p:cNvPicPr>
          <p:nvPr>
            <p:ph type="pic" sz="quarter" idx="26"/>
          </p:nvPr>
        </p:nvPicPr>
        <p:blipFill rotWithShape="1">
          <a:blip r:embed="rId16" cstate="screen">
            <a:extLst>
              <a:ext uri="{28A0092B-C50C-407E-A947-70E740481C1C}">
                <a14:useLocalDpi xmlns:a14="http://schemas.microsoft.com/office/drawing/2010/main"/>
              </a:ext>
            </a:extLst>
          </a:blip>
          <a:srcRect/>
          <a:stretch/>
        </p:blipFill>
        <p:spPr>
          <a:xfrm>
            <a:off x="6268321" y="2391226"/>
            <a:ext cx="1611764" cy="681464"/>
          </a:xfrm>
        </p:spPr>
      </p:pic>
      <p:pic>
        <p:nvPicPr>
          <p:cNvPr id="6" name="Bildplatzhalter 5"/>
          <p:cNvPicPr>
            <a:picLocks noGrp="1" noChangeAspect="1"/>
          </p:cNvPicPr>
          <p:nvPr>
            <p:ph type="pic" sz="quarter" idx="27"/>
          </p:nvPr>
        </p:nvPicPr>
        <p:blipFill rotWithShape="1">
          <a:blip r:embed="rId17" cstate="screen">
            <a:extLst>
              <a:ext uri="{28A0092B-C50C-407E-A947-70E740481C1C}">
                <a14:useLocalDpi xmlns:a14="http://schemas.microsoft.com/office/drawing/2010/main"/>
              </a:ext>
            </a:extLst>
          </a:blip>
          <a:srcRect/>
          <a:stretch/>
        </p:blipFill>
        <p:spPr>
          <a:xfrm>
            <a:off x="8387364" y="2372059"/>
            <a:ext cx="1459001" cy="664830"/>
          </a:xfrm>
        </p:spPr>
      </p:pic>
      <p:pic>
        <p:nvPicPr>
          <p:cNvPr id="14" name="Bildplatzhalter 13"/>
          <p:cNvPicPr>
            <a:picLocks noGrp="1" noChangeAspect="1"/>
          </p:cNvPicPr>
          <p:nvPr>
            <p:ph type="pic" sz="quarter" idx="28"/>
          </p:nvPr>
        </p:nvPicPr>
        <p:blipFill rotWithShape="1">
          <a:blip r:embed="rId18" cstate="screen">
            <a:extLst>
              <a:ext uri="{28A0092B-C50C-407E-A947-70E740481C1C}">
                <a14:useLocalDpi xmlns:a14="http://schemas.microsoft.com/office/drawing/2010/main"/>
              </a:ext>
            </a:extLst>
          </a:blip>
          <a:srcRect l="-1177" t="-11478" r="-2178" b="-5616"/>
          <a:stretch/>
        </p:blipFill>
        <p:spPr>
          <a:xfrm>
            <a:off x="8303575" y="3459928"/>
            <a:ext cx="1570382" cy="435097"/>
          </a:xfrm>
        </p:spPr>
      </p:pic>
      <p:pic>
        <p:nvPicPr>
          <p:cNvPr id="24" name="Bildplatzhalter 23"/>
          <p:cNvPicPr>
            <a:picLocks noGrp="1" noChangeAspect="1"/>
          </p:cNvPicPr>
          <p:nvPr>
            <p:ph type="pic" sz="quarter" idx="29"/>
          </p:nvPr>
        </p:nvPicPr>
        <p:blipFill rotWithShape="1">
          <a:blip r:embed="rId19" cstate="screen">
            <a:extLst>
              <a:ext uri="{28A0092B-C50C-407E-A947-70E740481C1C}">
                <a14:useLocalDpi xmlns:a14="http://schemas.microsoft.com/office/drawing/2010/main"/>
              </a:ext>
            </a:extLst>
          </a:blip>
          <a:srcRect l="-2556" t="-1667" r="-4161"/>
          <a:stretch/>
        </p:blipFill>
        <p:spPr>
          <a:xfrm>
            <a:off x="8424688" y="4411646"/>
            <a:ext cx="1266380" cy="570553"/>
          </a:xfrm>
        </p:spPr>
      </p:pic>
      <p:pic>
        <p:nvPicPr>
          <p:cNvPr id="32" name="Bildplatzhalter 31"/>
          <p:cNvPicPr>
            <a:picLocks noGrp="1" noChangeAspect="1"/>
          </p:cNvPicPr>
          <p:nvPr>
            <p:ph type="pic" sz="quarter" idx="30"/>
          </p:nvPr>
        </p:nvPicPr>
        <p:blipFill rotWithShape="1">
          <a:blip r:embed="rId20" cstate="screen">
            <a:extLst>
              <a:ext uri="{28A0092B-C50C-407E-A947-70E740481C1C}">
                <a14:useLocalDpi xmlns:a14="http://schemas.microsoft.com/office/drawing/2010/main"/>
              </a:ext>
            </a:extLst>
          </a:blip>
          <a:srcRect l="-2607" r="-168"/>
          <a:stretch/>
        </p:blipFill>
        <p:spPr>
          <a:xfrm>
            <a:off x="8465914" y="5437723"/>
            <a:ext cx="1245704" cy="500439"/>
          </a:xfrm>
        </p:spPr>
      </p:pic>
      <p:pic>
        <p:nvPicPr>
          <p:cNvPr id="25" name="Bildplatzhalter 24"/>
          <p:cNvPicPr>
            <a:picLocks noGrp="1" noChangeAspect="1"/>
          </p:cNvPicPr>
          <p:nvPr>
            <p:ph type="pic" sz="quarter" idx="32"/>
          </p:nvPr>
        </p:nvPicPr>
        <p:blipFill rotWithShape="1">
          <a:blip r:embed="rId21" cstate="screen">
            <a:extLst>
              <a:ext uri="{28A0092B-C50C-407E-A947-70E740481C1C}">
                <a14:useLocalDpi xmlns:a14="http://schemas.microsoft.com/office/drawing/2010/main"/>
              </a:ext>
            </a:extLst>
          </a:blip>
          <a:srcRect l="-1512" r="-1887"/>
          <a:stretch/>
        </p:blipFill>
        <p:spPr>
          <a:xfrm>
            <a:off x="10267294" y="4519845"/>
            <a:ext cx="1507263" cy="309507"/>
          </a:xfrm>
        </p:spPr>
      </p:pic>
      <p:pic>
        <p:nvPicPr>
          <p:cNvPr id="21" name="Bildplatzhalter 20"/>
          <p:cNvPicPr>
            <a:picLocks noGrp="1" noChangeAspect="1"/>
          </p:cNvPicPr>
          <p:nvPr>
            <p:ph type="pic" sz="quarter" idx="33"/>
          </p:nvPr>
        </p:nvPicPr>
        <p:blipFill rotWithShape="1">
          <a:blip r:embed="rId22" cstate="screen">
            <a:extLst>
              <a:ext uri="{28A0092B-C50C-407E-A947-70E740481C1C}">
                <a14:useLocalDpi xmlns:a14="http://schemas.microsoft.com/office/drawing/2010/main"/>
              </a:ext>
            </a:extLst>
          </a:blip>
          <a:srcRect/>
          <a:stretch/>
        </p:blipFill>
        <p:spPr>
          <a:xfrm>
            <a:off x="10336696" y="3270517"/>
            <a:ext cx="1437861" cy="740087"/>
          </a:xfrm>
        </p:spPr>
      </p:pic>
      <p:pic>
        <p:nvPicPr>
          <p:cNvPr id="9" name="Bildplatzhalter 8"/>
          <p:cNvPicPr>
            <a:picLocks noGrp="1" noChangeAspect="1"/>
          </p:cNvPicPr>
          <p:nvPr>
            <p:ph type="pic" sz="quarter" idx="34"/>
          </p:nvPr>
        </p:nvPicPr>
        <p:blipFill rotWithShape="1">
          <a:blip r:embed="rId23" cstate="screen">
            <a:extLst>
              <a:ext uri="{28A0092B-C50C-407E-A947-70E740481C1C}">
                <a14:useLocalDpi xmlns:a14="http://schemas.microsoft.com/office/drawing/2010/main"/>
              </a:ext>
            </a:extLst>
          </a:blip>
          <a:srcRect l="-2724" t="-7852" r="-873" b="-7692"/>
          <a:stretch/>
        </p:blipFill>
        <p:spPr>
          <a:xfrm>
            <a:off x="10390968" y="2454414"/>
            <a:ext cx="1217375" cy="496956"/>
          </a:xfrm>
        </p:spPr>
      </p:pic>
      <p:sp>
        <p:nvSpPr>
          <p:cNvPr id="35" name="Titel 34"/>
          <p:cNvSpPr>
            <a:spLocks noGrp="1"/>
          </p:cNvSpPr>
          <p:nvPr>
            <p:ph type="title"/>
          </p:nvPr>
        </p:nvSpPr>
        <p:spPr/>
        <p:txBody>
          <a:bodyPr>
            <a:normAutofit fontScale="90000"/>
          </a:bodyPr>
          <a:lstStyle/>
          <a:p>
            <a:r>
              <a:rPr lang="de-DE" dirty="0"/>
              <a:t>Unsere Referenzen</a:t>
            </a:r>
          </a:p>
        </p:txBody>
      </p:sp>
      <p:pic>
        <p:nvPicPr>
          <p:cNvPr id="18" name="Bildplatzhalter 17"/>
          <p:cNvPicPr>
            <a:picLocks noGrp="1" noChangeAspect="1"/>
          </p:cNvPicPr>
          <p:nvPr>
            <p:ph type="pic" sz="quarter" idx="36"/>
          </p:nvPr>
        </p:nvPicPr>
        <p:blipFill rotWithShape="1">
          <a:blip r:embed="rId24" cstate="screen">
            <a:extLst>
              <a:ext uri="{28A0092B-C50C-407E-A947-70E740481C1C}">
                <a14:useLocalDpi xmlns:a14="http://schemas.microsoft.com/office/drawing/2010/main"/>
              </a:ext>
            </a:extLst>
          </a:blip>
          <a:srcRect l="-4838" t="-4831" r="-2772" b="-8386"/>
          <a:stretch/>
        </p:blipFill>
        <p:spPr>
          <a:xfrm>
            <a:off x="384317" y="3385369"/>
            <a:ext cx="1557131" cy="599845"/>
          </a:xfrm>
        </p:spPr>
      </p:pic>
      <p:sp>
        <p:nvSpPr>
          <p:cNvPr id="60" name="Textplatzhalter 59"/>
          <p:cNvSpPr>
            <a:spLocks noGrp="1"/>
          </p:cNvSpPr>
          <p:nvPr>
            <p:ph type="body" sz="quarter" idx="38"/>
          </p:nvPr>
        </p:nvSpPr>
        <p:spPr/>
        <p:txBody>
          <a:bodyPr/>
          <a:lstStyle/>
          <a:p>
            <a:r>
              <a:rPr lang="de-DE" dirty="0"/>
              <a:t>Übersichtsseite</a:t>
            </a:r>
          </a:p>
        </p:txBody>
      </p:sp>
      <p:sp>
        <p:nvSpPr>
          <p:cNvPr id="7" name="Fußzeilenplatzhalter 6"/>
          <p:cNvSpPr>
            <a:spLocks noGrp="1"/>
          </p:cNvSpPr>
          <p:nvPr>
            <p:ph type="ftr" sz="quarter" idx="39"/>
          </p:nvPr>
        </p:nvSpPr>
        <p:spPr/>
        <p:txBody>
          <a:bodyPr/>
          <a:lstStyle/>
          <a:p>
            <a:r>
              <a:rPr lang="de-DE"/>
              <a:t>encoway PowerPoint Vorlage </a:t>
            </a:r>
          </a:p>
        </p:txBody>
      </p:sp>
      <p:sp>
        <p:nvSpPr>
          <p:cNvPr id="8" name="Foliennummernplatzhalter 7"/>
          <p:cNvSpPr>
            <a:spLocks noGrp="1"/>
          </p:cNvSpPr>
          <p:nvPr>
            <p:ph type="sldNum" sz="quarter" idx="40"/>
          </p:nvPr>
        </p:nvSpPr>
        <p:spPr/>
        <p:txBody>
          <a:bodyPr/>
          <a:lstStyle/>
          <a:p>
            <a:fld id="{5D660186-B466-462D-A2F2-AF451F248765}" type="slidenum">
              <a:rPr lang="de-DE" smtClean="0"/>
              <a:t>11</a:t>
            </a:fld>
            <a:endParaRPr lang="de-DE"/>
          </a:p>
        </p:txBody>
      </p:sp>
      <p:pic>
        <p:nvPicPr>
          <p:cNvPr id="31" name="Bildplatzhalter 30" descr="Ein Bild, das Logo, Text, Schrift, Grafiken enthält.&#10;&#10;Automatisch generierte Beschreibung">
            <a:extLst>
              <a:ext uri="{FF2B5EF4-FFF2-40B4-BE49-F238E27FC236}">
                <a16:creationId xmlns:a16="http://schemas.microsoft.com/office/drawing/2014/main" id="{C3C06D58-27F1-1D70-32CE-51858DB347F6}"/>
              </a:ext>
            </a:extLst>
          </p:cNvPr>
          <p:cNvPicPr>
            <a:picLocks noGrp="1" noChangeAspect="1"/>
          </p:cNvPicPr>
          <p:nvPr>
            <p:ph type="pic" sz="quarter" idx="18"/>
          </p:nvPr>
        </p:nvPicPr>
        <p:blipFill rotWithShape="1">
          <a:blip r:embed="rId25"/>
          <a:srcRect l="21325" t="27008" r="19027" b="28567"/>
          <a:stretch/>
        </p:blipFill>
        <p:spPr>
          <a:xfrm>
            <a:off x="2480382" y="5347855"/>
            <a:ext cx="1288543" cy="605045"/>
          </a:xfrm>
        </p:spPr>
      </p:pic>
      <p:sp>
        <p:nvSpPr>
          <p:cNvPr id="11" name="Bildplatzhalter 10">
            <a:extLst>
              <a:ext uri="{FF2B5EF4-FFF2-40B4-BE49-F238E27FC236}">
                <a16:creationId xmlns:a16="http://schemas.microsoft.com/office/drawing/2014/main" id="{5765B5F0-B734-A60C-F1E5-460252D1122F}"/>
              </a:ext>
            </a:extLst>
          </p:cNvPr>
          <p:cNvSpPr>
            <a:spLocks noGrp="1"/>
          </p:cNvSpPr>
          <p:nvPr>
            <p:ph type="pic" sz="quarter" idx="31"/>
          </p:nvPr>
        </p:nvSpPr>
        <p:spPr/>
        <p:txBody>
          <a:bodyPr/>
          <a:lstStyle/>
          <a:p>
            <a:endParaRPr lang="de-DE" dirty="0"/>
          </a:p>
        </p:txBody>
      </p:sp>
      <p:pic>
        <p:nvPicPr>
          <p:cNvPr id="10" name="Bildplatzhalter 61">
            <a:extLst>
              <a:ext uri="{FF2B5EF4-FFF2-40B4-BE49-F238E27FC236}">
                <a16:creationId xmlns:a16="http://schemas.microsoft.com/office/drawing/2014/main" id="{F744F191-910D-487F-5EAE-A5AC6F79F91D}"/>
              </a:ext>
            </a:extLst>
          </p:cNvPr>
          <p:cNvPicPr>
            <a:picLocks noChangeAspect="1"/>
          </p:cNvPicPr>
          <p:nvPr/>
        </p:nvPicPr>
        <p:blipFill>
          <a:blip r:embed="rId26" cstate="screen">
            <a:extLst>
              <a:ext uri="{28A0092B-C50C-407E-A947-70E740481C1C}">
                <a14:useLocalDpi xmlns:a14="http://schemas.microsoft.com/office/drawing/2010/main"/>
              </a:ext>
            </a:extLst>
          </a:blip>
          <a:srcRect/>
          <a:stretch>
            <a:fillRect/>
          </a:stretch>
        </p:blipFill>
        <p:spPr>
          <a:xfrm>
            <a:off x="10363714" y="5313752"/>
            <a:ext cx="1331342" cy="689015"/>
          </a:xfrm>
          <a:prstGeom prst="rect">
            <a:avLst/>
          </a:prstGeom>
          <a:noFill/>
          <a:ln w="12700">
            <a:noFill/>
          </a:ln>
        </p:spPr>
      </p:pic>
    </p:spTree>
    <p:extLst>
      <p:ext uri="{BB962C8B-B14F-4D97-AF65-F5344CB8AC3E}">
        <p14:creationId xmlns:p14="http://schemas.microsoft.com/office/powerpoint/2010/main" val="2582177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platzhalter 1"/>
          <p:cNvPicPr>
            <a:picLocks noGrp="1" noChangeAspect="1"/>
          </p:cNvPicPr>
          <p:nvPr>
            <p:ph type="pic" sz="quarter" idx="11"/>
          </p:nvPr>
        </p:nvPicPr>
        <p:blipFill rotWithShape="1">
          <a:blip r:embed="rId2" cstate="screen">
            <a:extLst>
              <a:ext uri="{28A0092B-C50C-407E-A947-70E740481C1C}">
                <a14:useLocalDpi xmlns:a14="http://schemas.microsoft.com/office/drawing/2010/main"/>
              </a:ext>
            </a:extLst>
          </a:blip>
          <a:srcRect l="20467" t="4210" r="18682" b="7387"/>
          <a:stretch/>
        </p:blipFill>
        <p:spPr>
          <a:xfrm>
            <a:off x="642731" y="2305879"/>
            <a:ext cx="1066800" cy="755374"/>
          </a:xfrm>
        </p:spPr>
      </p:pic>
      <p:pic>
        <p:nvPicPr>
          <p:cNvPr id="3" name="Bildplatzhalter 2"/>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2436027" y="2404053"/>
            <a:ext cx="1417619" cy="609694"/>
          </a:xfrm>
        </p:spPr>
      </p:pic>
      <p:pic>
        <p:nvPicPr>
          <p:cNvPr id="11" name="Bildplatzhalter 10"/>
          <p:cNvPicPr>
            <a:picLocks noGrp="1" noChangeAspect="1"/>
          </p:cNvPicPr>
          <p:nvPr>
            <p:ph type="pic" sz="quarter" idx="13"/>
          </p:nvPr>
        </p:nvPicPr>
        <p:blipFill rotWithShape="1">
          <a:blip r:embed="rId4" cstate="screen">
            <a:extLst>
              <a:ext uri="{28A0092B-C50C-407E-A947-70E740481C1C}">
                <a14:useLocalDpi xmlns:a14="http://schemas.microsoft.com/office/drawing/2010/main"/>
              </a:ext>
            </a:extLst>
          </a:blip>
          <a:srcRect l="-940" t="-7158" r="-2541" b="-13814"/>
          <a:stretch/>
        </p:blipFill>
        <p:spPr>
          <a:xfrm>
            <a:off x="2472798" y="3511827"/>
            <a:ext cx="1338499" cy="372867"/>
          </a:xfrm>
        </p:spPr>
      </p:pic>
      <p:pic>
        <p:nvPicPr>
          <p:cNvPr id="28" name="Bildplatzhalter 27" descr="Ein Bild, das Text, Schrift, Logo, Grafiken enthält.&#10;&#10;Automatisch generierte Beschreibung">
            <a:extLst>
              <a:ext uri="{FF2B5EF4-FFF2-40B4-BE49-F238E27FC236}">
                <a16:creationId xmlns:a16="http://schemas.microsoft.com/office/drawing/2014/main" id="{C4398F5C-C257-6ABD-8614-44DCD41F82CE}"/>
              </a:ext>
            </a:extLst>
          </p:cNvPr>
          <p:cNvPicPr>
            <a:picLocks noGrp="1" noChangeAspect="1"/>
          </p:cNvPicPr>
          <p:nvPr>
            <p:ph type="pic" sz="quarter" idx="17"/>
          </p:nvPr>
        </p:nvPicPr>
        <p:blipFill rotWithShape="1">
          <a:blip r:embed="rId5"/>
          <a:srcRect l="-4519" t="-65401" r="-8093" b="-68972"/>
          <a:stretch/>
        </p:blipFill>
        <p:spPr>
          <a:xfrm>
            <a:off x="353626" y="5235580"/>
            <a:ext cx="1651047" cy="852661"/>
          </a:xfrm>
        </p:spPr>
      </p:pic>
      <p:sp>
        <p:nvSpPr>
          <p:cNvPr id="10" name="Bildplatzhalter 9"/>
          <p:cNvSpPr>
            <a:spLocks noGrp="1"/>
          </p:cNvSpPr>
          <p:nvPr>
            <p:ph type="pic" sz="quarter" idx="18"/>
          </p:nvPr>
        </p:nvSpPr>
        <p:spPr>
          <a:xfrm>
            <a:off x="2299754" y="5238352"/>
            <a:ext cx="1665972" cy="854473"/>
          </a:xfrm>
        </p:spPr>
        <p:txBody>
          <a:bodyPr/>
          <a:lstStyle/>
          <a:p>
            <a:endParaRPr lang="de-DE"/>
          </a:p>
        </p:txBody>
      </p:sp>
      <p:pic>
        <p:nvPicPr>
          <p:cNvPr id="12" name="Bildplatzhalter 11"/>
          <p:cNvPicPr>
            <a:picLocks noGrp="1" noChangeAspect="1"/>
          </p:cNvPicPr>
          <p:nvPr>
            <p:ph type="pic" sz="quarter" idx="20"/>
          </p:nvPr>
        </p:nvPicPr>
        <p:blipFill rotWithShape="1">
          <a:blip r:embed="rId6" cstate="screen">
            <a:extLst>
              <a:ext uri="{28A0092B-C50C-407E-A947-70E740481C1C}">
                <a14:useLocalDpi xmlns:a14="http://schemas.microsoft.com/office/drawing/2010/main"/>
              </a:ext>
            </a:extLst>
          </a:blip>
          <a:srcRect l="-2418" r="-2820" b="-5530"/>
          <a:stretch/>
        </p:blipFill>
        <p:spPr>
          <a:xfrm>
            <a:off x="4510384" y="3537600"/>
            <a:ext cx="1224254" cy="347094"/>
          </a:xfrm>
        </p:spPr>
      </p:pic>
      <p:sp>
        <p:nvSpPr>
          <p:cNvPr id="15" name="Bildplatzhalter 14"/>
          <p:cNvSpPr>
            <a:spLocks noGrp="1"/>
          </p:cNvSpPr>
          <p:nvPr>
            <p:ph type="pic" sz="quarter" idx="22"/>
          </p:nvPr>
        </p:nvSpPr>
        <p:spPr/>
        <p:txBody>
          <a:bodyPr/>
          <a:lstStyle/>
          <a:p>
            <a:endParaRPr lang="de-DE"/>
          </a:p>
        </p:txBody>
      </p:sp>
      <p:sp>
        <p:nvSpPr>
          <p:cNvPr id="17" name="Bildplatzhalter 16"/>
          <p:cNvSpPr>
            <a:spLocks noGrp="1"/>
          </p:cNvSpPr>
          <p:nvPr>
            <p:ph type="pic" sz="quarter" idx="23"/>
          </p:nvPr>
        </p:nvSpPr>
        <p:spPr/>
        <p:txBody>
          <a:bodyPr/>
          <a:lstStyle/>
          <a:p>
            <a:endParaRPr lang="de-DE"/>
          </a:p>
        </p:txBody>
      </p:sp>
      <p:pic>
        <p:nvPicPr>
          <p:cNvPr id="34" name="Bildplatzhalter 33"/>
          <p:cNvPicPr>
            <a:picLocks noGrp="1" noChangeAspect="1"/>
          </p:cNvPicPr>
          <p:nvPr>
            <p:ph type="pic" sz="quarter" idx="24"/>
          </p:nvPr>
        </p:nvPicPr>
        <p:blipFill rotWithShape="1">
          <a:blip r:embed="rId7" cstate="screen">
            <a:extLst>
              <a:ext uri="{28A0092B-C50C-407E-A947-70E740481C1C}">
                <a14:useLocalDpi xmlns:a14="http://schemas.microsoft.com/office/drawing/2010/main"/>
              </a:ext>
            </a:extLst>
          </a:blip>
          <a:srcRect l="-3615" t="-5274" r="-3139" b="-4466"/>
          <a:stretch/>
        </p:blipFill>
        <p:spPr>
          <a:xfrm>
            <a:off x="6779105" y="4301608"/>
            <a:ext cx="629478" cy="726503"/>
          </a:xfrm>
        </p:spPr>
      </p:pic>
      <p:pic>
        <p:nvPicPr>
          <p:cNvPr id="13" name="Bildplatzhalter 12"/>
          <p:cNvPicPr>
            <a:picLocks noGrp="1" noChangeAspect="1"/>
          </p:cNvPicPr>
          <p:nvPr>
            <p:ph type="pic" sz="quarter" idx="25"/>
          </p:nvPr>
        </p:nvPicPr>
        <p:blipFill rotWithShape="1">
          <a:blip r:embed="rId8" cstate="screen">
            <a:extLst>
              <a:ext uri="{28A0092B-C50C-407E-A947-70E740481C1C}">
                <a14:useLocalDpi xmlns:a14="http://schemas.microsoft.com/office/drawing/2010/main"/>
              </a:ext>
            </a:extLst>
          </a:blip>
          <a:srcRect t="-2347" b="-1564"/>
          <a:stretch/>
        </p:blipFill>
        <p:spPr>
          <a:xfrm>
            <a:off x="6433725" y="3423238"/>
            <a:ext cx="1284372" cy="516835"/>
          </a:xfrm>
        </p:spPr>
      </p:pic>
      <p:pic>
        <p:nvPicPr>
          <p:cNvPr id="5" name="Bildplatzhalter 4"/>
          <p:cNvPicPr>
            <a:picLocks noGrp="1" noChangeAspect="1"/>
          </p:cNvPicPr>
          <p:nvPr>
            <p:ph type="pic" sz="quarter" idx="26"/>
          </p:nvPr>
        </p:nvPicPr>
        <p:blipFill rotWithShape="1">
          <a:blip r:embed="rId9" cstate="screen">
            <a:extLst>
              <a:ext uri="{28A0092B-C50C-407E-A947-70E740481C1C}">
                <a14:useLocalDpi xmlns:a14="http://schemas.microsoft.com/office/drawing/2010/main"/>
              </a:ext>
            </a:extLst>
          </a:blip>
          <a:srcRect l="-2928" t="-4319" r="-4984" b="-1142"/>
          <a:stretch/>
        </p:blipFill>
        <p:spPr>
          <a:xfrm>
            <a:off x="6409246" y="2375171"/>
            <a:ext cx="1369197" cy="610527"/>
          </a:xfrm>
        </p:spPr>
      </p:pic>
      <p:pic>
        <p:nvPicPr>
          <p:cNvPr id="6" name="Bildplatzhalter 5"/>
          <p:cNvPicPr>
            <a:picLocks noGrp="1" noChangeAspect="1"/>
          </p:cNvPicPr>
          <p:nvPr>
            <p:ph type="pic" sz="quarter" idx="27"/>
          </p:nvPr>
        </p:nvPicPr>
        <p:blipFill rotWithShape="1">
          <a:blip r:embed="rId10" cstate="screen">
            <a:extLst>
              <a:ext uri="{28A0092B-C50C-407E-A947-70E740481C1C}">
                <a14:useLocalDpi xmlns:a14="http://schemas.microsoft.com/office/drawing/2010/main"/>
              </a:ext>
            </a:extLst>
          </a:blip>
          <a:srcRect l="-3070" t="-8819" r="-6493" b="-4489"/>
          <a:stretch/>
        </p:blipFill>
        <p:spPr>
          <a:xfrm>
            <a:off x="8538165" y="2347246"/>
            <a:ext cx="1083249" cy="682486"/>
          </a:xfrm>
        </p:spPr>
      </p:pic>
      <p:pic>
        <p:nvPicPr>
          <p:cNvPr id="14" name="Bildplatzhalter 13"/>
          <p:cNvPicPr>
            <a:picLocks noGrp="1" noChangeAspect="1"/>
          </p:cNvPicPr>
          <p:nvPr>
            <p:ph type="pic" sz="quarter" idx="28"/>
          </p:nvPr>
        </p:nvPicPr>
        <p:blipFill rotWithShape="1">
          <a:blip r:embed="rId11" cstate="screen">
            <a:extLst>
              <a:ext uri="{28A0092B-C50C-407E-A947-70E740481C1C}">
                <a14:useLocalDpi xmlns:a14="http://schemas.microsoft.com/office/drawing/2010/main"/>
              </a:ext>
            </a:extLst>
          </a:blip>
          <a:srcRect l="-1496"/>
          <a:stretch/>
        </p:blipFill>
        <p:spPr>
          <a:xfrm>
            <a:off x="8399584" y="3502668"/>
            <a:ext cx="1294395" cy="372589"/>
          </a:xfrm>
        </p:spPr>
      </p:pic>
      <p:sp>
        <p:nvSpPr>
          <p:cNvPr id="23" name="Bildplatzhalter 22"/>
          <p:cNvSpPr>
            <a:spLocks noGrp="1"/>
          </p:cNvSpPr>
          <p:nvPr>
            <p:ph type="pic" sz="quarter" idx="30"/>
          </p:nvPr>
        </p:nvSpPr>
        <p:spPr/>
        <p:txBody>
          <a:bodyPr/>
          <a:lstStyle/>
          <a:p>
            <a:endParaRPr lang="de-DE"/>
          </a:p>
        </p:txBody>
      </p:sp>
      <p:sp>
        <p:nvSpPr>
          <p:cNvPr id="24" name="Bildplatzhalter 23"/>
          <p:cNvSpPr>
            <a:spLocks noGrp="1"/>
          </p:cNvSpPr>
          <p:nvPr>
            <p:ph type="pic" sz="quarter" idx="31"/>
          </p:nvPr>
        </p:nvSpPr>
        <p:spPr/>
        <p:txBody>
          <a:bodyPr/>
          <a:lstStyle/>
          <a:p>
            <a:endParaRPr lang="de-DE"/>
          </a:p>
        </p:txBody>
      </p:sp>
      <p:pic>
        <p:nvPicPr>
          <p:cNvPr id="16" name="Bildplatzhalter 15"/>
          <p:cNvPicPr>
            <a:picLocks noGrp="1" noChangeAspect="1"/>
          </p:cNvPicPr>
          <p:nvPr>
            <p:ph type="pic" sz="quarter" idx="33"/>
          </p:nvPr>
        </p:nvPicPr>
        <p:blipFill rotWithShape="1">
          <a:blip r:embed="rId12" cstate="screen">
            <a:extLst>
              <a:ext uri="{28A0092B-C50C-407E-A947-70E740481C1C}">
                <a14:useLocalDpi xmlns:a14="http://schemas.microsoft.com/office/drawing/2010/main"/>
              </a:ext>
            </a:extLst>
          </a:blip>
          <a:srcRect r="-2933"/>
          <a:stretch/>
        </p:blipFill>
        <p:spPr>
          <a:xfrm>
            <a:off x="10381705" y="3400048"/>
            <a:ext cx="1433866" cy="577830"/>
          </a:xfrm>
        </p:spPr>
      </p:pic>
      <p:pic>
        <p:nvPicPr>
          <p:cNvPr id="8" name="Bildplatzhalter 7"/>
          <p:cNvPicPr>
            <a:picLocks noGrp="1" noChangeAspect="1"/>
          </p:cNvPicPr>
          <p:nvPr>
            <p:ph type="pic" sz="quarter" idx="34"/>
          </p:nvPr>
        </p:nvPicPr>
        <p:blipFill rotWithShape="1">
          <a:blip r:embed="rId13" cstate="screen">
            <a:extLst>
              <a:ext uri="{28A0092B-C50C-407E-A947-70E740481C1C}">
                <a14:useLocalDpi xmlns:a14="http://schemas.microsoft.com/office/drawing/2010/main"/>
              </a:ext>
            </a:extLst>
          </a:blip>
          <a:srcRect l="-3049" t="-9404" r="-4214" b="-11567"/>
          <a:stretch/>
        </p:blipFill>
        <p:spPr>
          <a:xfrm>
            <a:off x="10530352" y="2508298"/>
            <a:ext cx="1002323" cy="377687"/>
          </a:xfrm>
        </p:spPr>
      </p:pic>
      <p:sp>
        <p:nvSpPr>
          <p:cNvPr id="29" name="Titel 28"/>
          <p:cNvSpPr>
            <a:spLocks noGrp="1"/>
          </p:cNvSpPr>
          <p:nvPr>
            <p:ph type="title"/>
          </p:nvPr>
        </p:nvSpPr>
        <p:spPr/>
        <p:txBody>
          <a:bodyPr>
            <a:normAutofit fontScale="90000"/>
          </a:bodyPr>
          <a:lstStyle/>
          <a:p>
            <a:r>
              <a:rPr lang="de-DE" dirty="0"/>
              <a:t>Unsere Referenzen…</a:t>
            </a:r>
          </a:p>
        </p:txBody>
      </p:sp>
      <p:pic>
        <p:nvPicPr>
          <p:cNvPr id="9" name="Bildplatzhalter 8"/>
          <p:cNvPicPr>
            <a:picLocks noGrp="1" noChangeAspect="1"/>
          </p:cNvPicPr>
          <p:nvPr>
            <p:ph type="pic" sz="quarter" idx="36"/>
          </p:nvPr>
        </p:nvPicPr>
        <p:blipFill rotWithShape="1">
          <a:blip r:embed="rId14" cstate="screen">
            <a:extLst>
              <a:ext uri="{28A0092B-C50C-407E-A947-70E740481C1C}">
                <a14:useLocalDpi xmlns:a14="http://schemas.microsoft.com/office/drawing/2010/main"/>
              </a:ext>
            </a:extLst>
          </a:blip>
          <a:srcRect l="-522" t="-2505" r="-851" b="-6835"/>
          <a:stretch/>
        </p:blipFill>
        <p:spPr>
          <a:xfrm>
            <a:off x="471099" y="3511826"/>
            <a:ext cx="1396267" cy="372867"/>
          </a:xfrm>
        </p:spPr>
      </p:pic>
      <p:sp>
        <p:nvSpPr>
          <p:cNvPr id="54" name="Textplatzhalter 53"/>
          <p:cNvSpPr>
            <a:spLocks noGrp="1"/>
          </p:cNvSpPr>
          <p:nvPr>
            <p:ph type="body" sz="quarter" idx="38"/>
          </p:nvPr>
        </p:nvSpPr>
        <p:spPr/>
        <p:txBody>
          <a:bodyPr/>
          <a:lstStyle/>
          <a:p>
            <a:r>
              <a:rPr lang="de-DE" dirty="0"/>
              <a:t>Bauprodukte</a:t>
            </a:r>
          </a:p>
        </p:txBody>
      </p:sp>
      <p:pic>
        <p:nvPicPr>
          <p:cNvPr id="33" name="Bildplatzhalter 32"/>
          <p:cNvPicPr>
            <a:picLocks noGrp="1" noChangeAspect="1"/>
          </p:cNvPicPr>
          <p:nvPr>
            <p:ph type="pic" sz="quarter" idx="21"/>
          </p:nvPr>
        </p:nvPicPr>
        <p:blipFill>
          <a:blip r:embed="rId15" cstate="screen">
            <a:extLst>
              <a:ext uri="{28A0092B-C50C-407E-A947-70E740481C1C}">
                <a14:useLocalDpi xmlns:a14="http://schemas.microsoft.com/office/drawing/2010/main"/>
              </a:ext>
            </a:extLst>
          </a:blip>
          <a:srcRect/>
          <a:stretch>
            <a:fillRect/>
          </a:stretch>
        </p:blipFill>
        <p:spPr>
          <a:xfrm>
            <a:off x="4369931" y="4294982"/>
            <a:ext cx="1490955" cy="771620"/>
          </a:xfrm>
        </p:spPr>
      </p:pic>
      <p:pic>
        <p:nvPicPr>
          <p:cNvPr id="32" name="Bildplatzhalter 31"/>
          <p:cNvPicPr>
            <a:picLocks noGrp="1" noChangeAspect="1"/>
          </p:cNvPicPr>
          <p:nvPr>
            <p:ph type="pic" sz="quarter" idx="16"/>
          </p:nvPr>
        </p:nvPicPr>
        <p:blipFill rotWithShape="1">
          <a:blip r:embed="rId16" cstate="screen">
            <a:extLst>
              <a:ext uri="{28A0092B-C50C-407E-A947-70E740481C1C}">
                <a14:useLocalDpi xmlns:a14="http://schemas.microsoft.com/office/drawing/2010/main"/>
              </a:ext>
            </a:extLst>
          </a:blip>
          <a:srcRect l="-2333" t="-6794" r="-1414" b="-8566"/>
          <a:stretch/>
        </p:blipFill>
        <p:spPr>
          <a:xfrm>
            <a:off x="2387595" y="4470988"/>
            <a:ext cx="1508904" cy="443618"/>
          </a:xfrm>
        </p:spPr>
      </p:pic>
      <p:pic>
        <p:nvPicPr>
          <p:cNvPr id="43" name="Bildplatzhalter 42"/>
          <p:cNvPicPr>
            <a:picLocks noGrp="1" noChangeAspect="1"/>
          </p:cNvPicPr>
          <p:nvPr>
            <p:ph type="pic" sz="quarter" idx="15"/>
          </p:nvPr>
        </p:nvPicPr>
        <p:blipFill rotWithShape="1">
          <a:blip r:embed="rId17" cstate="screen">
            <a:extLst>
              <a:ext uri="{28A0092B-C50C-407E-A947-70E740481C1C}">
                <a14:useLocalDpi xmlns:a14="http://schemas.microsoft.com/office/drawing/2010/main"/>
              </a:ext>
            </a:extLst>
          </a:blip>
          <a:srcRect l="-1304" t="-6108" r="-1477" b="-8660"/>
          <a:stretch/>
        </p:blipFill>
        <p:spPr>
          <a:xfrm>
            <a:off x="471099" y="4450564"/>
            <a:ext cx="1345095" cy="464042"/>
          </a:xfrm>
        </p:spPr>
      </p:pic>
      <p:pic>
        <p:nvPicPr>
          <p:cNvPr id="51" name="Bildplatzhalter 50"/>
          <p:cNvPicPr>
            <a:picLocks noGrp="1" noChangeAspect="1"/>
          </p:cNvPicPr>
          <p:nvPr>
            <p:ph type="pic" sz="quarter" idx="19"/>
          </p:nvPr>
        </p:nvPicPr>
        <p:blipFill rotWithShape="1">
          <a:blip r:embed="rId18" cstate="screen">
            <a:extLst>
              <a:ext uri="{28A0092B-C50C-407E-A947-70E740481C1C}">
                <a14:useLocalDpi xmlns:a14="http://schemas.microsoft.com/office/drawing/2010/main"/>
              </a:ext>
            </a:extLst>
          </a:blip>
          <a:srcRect l="-3410" t="-1899" r="-4147" b="-2593"/>
          <a:stretch/>
        </p:blipFill>
        <p:spPr>
          <a:xfrm>
            <a:off x="4762584" y="2372488"/>
            <a:ext cx="686387" cy="665898"/>
          </a:xfrm>
        </p:spPr>
      </p:pic>
      <p:pic>
        <p:nvPicPr>
          <p:cNvPr id="26" name="Bildplatzhalter 25" descr="Ein Bild, das Text, Schrift, Grafiken, Logo enthält.&#10;&#10;Automatisch generierte Beschreibung">
            <a:extLst>
              <a:ext uri="{FF2B5EF4-FFF2-40B4-BE49-F238E27FC236}">
                <a16:creationId xmlns:a16="http://schemas.microsoft.com/office/drawing/2014/main" id="{595D9A87-A651-210B-0ABB-56663428F5AC}"/>
              </a:ext>
            </a:extLst>
          </p:cNvPr>
          <p:cNvPicPr>
            <a:picLocks noGrp="1" noChangeAspect="1"/>
          </p:cNvPicPr>
          <p:nvPr>
            <p:ph type="pic" sz="quarter" idx="32"/>
          </p:nvPr>
        </p:nvPicPr>
        <p:blipFill rotWithShape="1">
          <a:blip r:embed="rId19"/>
          <a:srcRect l="1" t="-67250" r="-8986" b="-58265"/>
          <a:stretch/>
        </p:blipFill>
        <p:spPr>
          <a:xfrm>
            <a:off x="10280639" y="4241694"/>
            <a:ext cx="1651047" cy="854473"/>
          </a:xfrm>
        </p:spPr>
      </p:pic>
      <p:pic>
        <p:nvPicPr>
          <p:cNvPr id="22" name="Bildplatzhalter 21" descr="Ein Bild, das Schrift, Text, Logo, Grafiken enthält.&#10;&#10;Automatisch generierte Beschreibung">
            <a:extLst>
              <a:ext uri="{FF2B5EF4-FFF2-40B4-BE49-F238E27FC236}">
                <a16:creationId xmlns:a16="http://schemas.microsoft.com/office/drawing/2014/main" id="{B8A741FC-A511-D424-358C-E582293D4157}"/>
              </a:ext>
            </a:extLst>
          </p:cNvPr>
          <p:cNvPicPr>
            <a:picLocks noGrp="1" noChangeAspect="1"/>
          </p:cNvPicPr>
          <p:nvPr>
            <p:ph type="pic" sz="quarter" idx="29"/>
          </p:nvPr>
        </p:nvPicPr>
        <p:blipFill rotWithShape="1">
          <a:blip r:embed="rId20"/>
          <a:srcRect l="-4595" t="-58438" r="-1" b="-63031"/>
          <a:stretch/>
        </p:blipFill>
        <p:spPr>
          <a:xfrm>
            <a:off x="8226285" y="4241694"/>
            <a:ext cx="1651047" cy="854473"/>
          </a:xfrm>
        </p:spPr>
      </p:pic>
      <p:sp>
        <p:nvSpPr>
          <p:cNvPr id="4" name="Fußzeilenplatzhalter 3"/>
          <p:cNvSpPr>
            <a:spLocks noGrp="1"/>
          </p:cNvSpPr>
          <p:nvPr>
            <p:ph type="ftr" sz="quarter" idx="39"/>
          </p:nvPr>
        </p:nvSpPr>
        <p:spPr/>
        <p:txBody>
          <a:bodyPr/>
          <a:lstStyle/>
          <a:p>
            <a:r>
              <a:rPr lang="de-DE"/>
              <a:t>encoway PowerPoint Vorlage </a:t>
            </a:r>
          </a:p>
        </p:txBody>
      </p:sp>
      <p:sp>
        <p:nvSpPr>
          <p:cNvPr id="20" name="Foliennummernplatzhalter 19"/>
          <p:cNvSpPr>
            <a:spLocks noGrp="1"/>
          </p:cNvSpPr>
          <p:nvPr>
            <p:ph type="sldNum" sz="quarter" idx="40"/>
          </p:nvPr>
        </p:nvSpPr>
        <p:spPr/>
        <p:txBody>
          <a:bodyPr/>
          <a:lstStyle/>
          <a:p>
            <a:fld id="{5D660186-B466-462D-A2F2-AF451F248765}" type="slidenum">
              <a:rPr lang="de-DE" smtClean="0"/>
              <a:t>12</a:t>
            </a:fld>
            <a:endParaRPr lang="de-DE"/>
          </a:p>
        </p:txBody>
      </p:sp>
    </p:spTree>
    <p:extLst>
      <p:ext uri="{BB962C8B-B14F-4D97-AF65-F5344CB8AC3E}">
        <p14:creationId xmlns:p14="http://schemas.microsoft.com/office/powerpoint/2010/main" val="1625134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Bildplatzhalter 61"/>
          <p:cNvPicPr>
            <a:picLocks noGrp="1" noChangeAspect="1"/>
          </p:cNvPicPr>
          <p:nvPr>
            <p:ph type="pic" sz="quarter" idx="11"/>
          </p:nvPr>
        </p:nvPicPr>
        <p:blipFill>
          <a:blip r:embed="rId2" cstate="screen">
            <a:extLst>
              <a:ext uri="{28A0092B-C50C-407E-A947-70E740481C1C}">
                <a14:useLocalDpi xmlns:a14="http://schemas.microsoft.com/office/drawing/2010/main"/>
              </a:ext>
            </a:extLst>
          </a:blip>
          <a:srcRect/>
          <a:stretch>
            <a:fillRect/>
          </a:stretch>
        </p:blipFill>
        <p:spPr>
          <a:xfrm>
            <a:off x="481935" y="2350219"/>
            <a:ext cx="1320578" cy="683444"/>
          </a:xfrm>
        </p:spPr>
      </p:pic>
      <p:pic>
        <p:nvPicPr>
          <p:cNvPr id="60" name="Bildplatzhalter 59"/>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l="28" r="18866"/>
          <a:stretch/>
        </p:blipFill>
        <p:spPr>
          <a:xfrm>
            <a:off x="2375847" y="2560902"/>
            <a:ext cx="1500497" cy="282067"/>
          </a:xfrm>
        </p:spPr>
      </p:pic>
      <p:pic>
        <p:nvPicPr>
          <p:cNvPr id="51" name="Bildplatzhalter 50"/>
          <p:cNvPicPr>
            <a:picLocks noGrp="1" noChangeAspect="1"/>
          </p:cNvPicPr>
          <p:nvPr>
            <p:ph type="pic" sz="quarter" idx="13"/>
          </p:nvPr>
        </p:nvPicPr>
        <p:blipFill rotWithShape="1">
          <a:blip r:embed="rId4" cstate="screen">
            <a:extLst>
              <a:ext uri="{28A0092B-C50C-407E-A947-70E740481C1C}">
                <a14:useLocalDpi xmlns:a14="http://schemas.microsoft.com/office/drawing/2010/main"/>
              </a:ext>
            </a:extLst>
          </a:blip>
          <a:srcRect l="-432" t="-390" r="-2709" b="-6686"/>
          <a:stretch/>
        </p:blipFill>
        <p:spPr>
          <a:xfrm>
            <a:off x="2665619" y="3325475"/>
            <a:ext cx="962815" cy="738033"/>
          </a:xfrm>
        </p:spPr>
      </p:pic>
      <p:pic>
        <p:nvPicPr>
          <p:cNvPr id="34" name="Bildplatzhalter 33"/>
          <p:cNvPicPr>
            <a:picLocks noGrp="1" noChangeAspect="1"/>
          </p:cNvPicPr>
          <p:nvPr>
            <p:ph type="pic" sz="quarter" idx="15"/>
          </p:nvPr>
        </p:nvPicPr>
        <p:blipFill rotWithShape="1">
          <a:blip r:embed="rId5" cstate="screen">
            <a:extLst>
              <a:ext uri="{28A0092B-C50C-407E-A947-70E740481C1C}">
                <a14:useLocalDpi xmlns:a14="http://schemas.microsoft.com/office/drawing/2010/main"/>
              </a:ext>
            </a:extLst>
          </a:blip>
          <a:srcRect l="-2470" t="-1455" r="-2048" b="-3232"/>
          <a:stretch/>
        </p:blipFill>
        <p:spPr>
          <a:xfrm>
            <a:off x="511501" y="4408344"/>
            <a:ext cx="1261445" cy="537208"/>
          </a:xfrm>
        </p:spPr>
      </p:pic>
      <p:pic>
        <p:nvPicPr>
          <p:cNvPr id="35" name="Bildplatzhalter 34"/>
          <p:cNvPicPr>
            <a:picLocks noGrp="1" noChangeAspect="1"/>
          </p:cNvPicPr>
          <p:nvPr>
            <p:ph type="pic" sz="quarter" idx="16"/>
          </p:nvPr>
        </p:nvPicPr>
        <p:blipFill rotWithShape="1">
          <a:blip r:embed="rId6" cstate="screen">
            <a:extLst>
              <a:ext uri="{28A0092B-C50C-407E-A947-70E740481C1C}">
                <a14:useLocalDpi xmlns:a14="http://schemas.microsoft.com/office/drawing/2010/main"/>
              </a:ext>
            </a:extLst>
          </a:blip>
          <a:srcRect l="-646" r="-36"/>
          <a:stretch/>
        </p:blipFill>
        <p:spPr>
          <a:xfrm>
            <a:off x="2392178" y="4623769"/>
            <a:ext cx="1484166" cy="154135"/>
          </a:xfrm>
        </p:spPr>
      </p:pic>
      <p:pic>
        <p:nvPicPr>
          <p:cNvPr id="41" name="Bildplatzhalter 40"/>
          <p:cNvPicPr>
            <a:picLocks noGrp="1" noChangeAspect="1"/>
          </p:cNvPicPr>
          <p:nvPr>
            <p:ph type="pic" sz="quarter" idx="18"/>
          </p:nvPr>
        </p:nvPicPr>
        <p:blipFill rotWithShape="1">
          <a:blip r:embed="rId7" cstate="screen">
            <a:extLst>
              <a:ext uri="{28A0092B-C50C-407E-A947-70E740481C1C}">
                <a14:useLocalDpi xmlns:a14="http://schemas.microsoft.com/office/drawing/2010/main"/>
              </a:ext>
            </a:extLst>
          </a:blip>
          <a:srcRect l="-330"/>
          <a:stretch/>
        </p:blipFill>
        <p:spPr>
          <a:xfrm>
            <a:off x="2421164" y="5449128"/>
            <a:ext cx="1430264" cy="471716"/>
          </a:xfrm>
        </p:spPr>
      </p:pic>
      <p:pic>
        <p:nvPicPr>
          <p:cNvPr id="57" name="Bildplatzhalter 56"/>
          <p:cNvPicPr>
            <a:picLocks noGrp="1" noChangeAspect="1"/>
          </p:cNvPicPr>
          <p:nvPr>
            <p:ph type="pic" sz="quarter" idx="19"/>
          </p:nvPr>
        </p:nvPicPr>
        <p:blipFill rotWithShape="1">
          <a:blip r:embed="rId8" cstate="screen">
            <a:extLst>
              <a:ext uri="{28A0092B-C50C-407E-A947-70E740481C1C}">
                <a14:useLocalDpi xmlns:a14="http://schemas.microsoft.com/office/drawing/2010/main"/>
              </a:ext>
            </a:extLst>
          </a:blip>
          <a:srcRect l="-1403"/>
          <a:stretch/>
        </p:blipFill>
        <p:spPr>
          <a:xfrm>
            <a:off x="4443636" y="2339526"/>
            <a:ext cx="1381240" cy="714015"/>
          </a:xfrm>
        </p:spPr>
      </p:pic>
      <p:pic>
        <p:nvPicPr>
          <p:cNvPr id="50" name="Bildplatzhalter 49"/>
          <p:cNvPicPr>
            <a:picLocks noGrp="1" noChangeAspect="1"/>
          </p:cNvPicPr>
          <p:nvPr>
            <p:ph type="pic" sz="quarter" idx="20"/>
          </p:nvPr>
        </p:nvPicPr>
        <p:blipFill rotWithShape="1">
          <a:blip r:embed="rId9" cstate="screen">
            <a:extLst>
              <a:ext uri="{28A0092B-C50C-407E-A947-70E740481C1C}">
                <a14:useLocalDpi xmlns:a14="http://schemas.microsoft.com/office/drawing/2010/main"/>
              </a:ext>
            </a:extLst>
          </a:blip>
          <a:srcRect l="-198" r="-535" b="-2009"/>
          <a:stretch/>
        </p:blipFill>
        <p:spPr>
          <a:xfrm>
            <a:off x="4743037" y="3301537"/>
            <a:ext cx="758947" cy="761971"/>
          </a:xfrm>
        </p:spPr>
      </p:pic>
      <p:pic>
        <p:nvPicPr>
          <p:cNvPr id="36" name="Bildplatzhalter 35"/>
          <p:cNvPicPr>
            <a:picLocks noGrp="1" noChangeAspect="1"/>
          </p:cNvPicPr>
          <p:nvPr>
            <p:ph type="pic" sz="quarter" idx="21"/>
          </p:nvPr>
        </p:nvPicPr>
        <p:blipFill rotWithShape="1">
          <a:blip r:embed="rId10" cstate="screen">
            <a:extLst>
              <a:ext uri="{28A0092B-C50C-407E-A947-70E740481C1C}">
                <a14:useLocalDpi xmlns:a14="http://schemas.microsoft.com/office/drawing/2010/main"/>
              </a:ext>
            </a:extLst>
          </a:blip>
          <a:srcRect l="-3612" r="-3123"/>
          <a:stretch/>
        </p:blipFill>
        <p:spPr>
          <a:xfrm>
            <a:off x="4438808" y="4346558"/>
            <a:ext cx="1341893" cy="679948"/>
          </a:xfrm>
        </p:spPr>
      </p:pic>
      <p:pic>
        <p:nvPicPr>
          <p:cNvPr id="44" name="Bildplatzhalter 43"/>
          <p:cNvPicPr>
            <a:picLocks noGrp="1" noChangeAspect="1"/>
          </p:cNvPicPr>
          <p:nvPr>
            <p:ph type="pic" sz="quarter" idx="23"/>
          </p:nvPr>
        </p:nvPicPr>
        <p:blipFill rotWithShape="1">
          <a:blip r:embed="rId11" cstate="screen">
            <a:extLst>
              <a:ext uri="{28A0092B-C50C-407E-A947-70E740481C1C}">
                <a14:useLocalDpi xmlns:a14="http://schemas.microsoft.com/office/drawing/2010/main"/>
              </a:ext>
            </a:extLst>
          </a:blip>
          <a:srcRect/>
          <a:stretch/>
        </p:blipFill>
        <p:spPr>
          <a:xfrm>
            <a:off x="6658159" y="5316547"/>
            <a:ext cx="871370" cy="688916"/>
          </a:xfrm>
        </p:spPr>
      </p:pic>
      <p:pic>
        <p:nvPicPr>
          <p:cNvPr id="37" name="Bildplatzhalter 36"/>
          <p:cNvPicPr>
            <a:picLocks noGrp="1" noChangeAspect="1"/>
          </p:cNvPicPr>
          <p:nvPr>
            <p:ph type="pic" sz="quarter" idx="24"/>
          </p:nvPr>
        </p:nvPicPr>
        <p:blipFill rotWithShape="1">
          <a:blip r:embed="rId12" cstate="screen">
            <a:extLst>
              <a:ext uri="{28A0092B-C50C-407E-A947-70E740481C1C}">
                <a14:useLocalDpi xmlns:a14="http://schemas.microsoft.com/office/drawing/2010/main"/>
              </a:ext>
            </a:extLst>
          </a:blip>
          <a:srcRect l="-123" r="-469"/>
          <a:stretch/>
        </p:blipFill>
        <p:spPr>
          <a:xfrm>
            <a:off x="6369490" y="4496639"/>
            <a:ext cx="1418201" cy="347031"/>
          </a:xfrm>
        </p:spPr>
      </p:pic>
      <p:pic>
        <p:nvPicPr>
          <p:cNvPr id="49" name="Bildplatzhalter 48"/>
          <p:cNvPicPr>
            <a:picLocks noGrp="1" noChangeAspect="1"/>
          </p:cNvPicPr>
          <p:nvPr>
            <p:ph type="pic" sz="quarter" idx="25"/>
          </p:nvPr>
        </p:nvPicPr>
        <p:blipFill rotWithShape="1">
          <a:blip r:embed="rId13" cstate="screen">
            <a:extLst>
              <a:ext uri="{28A0092B-C50C-407E-A947-70E740481C1C}">
                <a14:useLocalDpi xmlns:a14="http://schemas.microsoft.com/office/drawing/2010/main"/>
              </a:ext>
            </a:extLst>
          </a:blip>
          <a:srcRect l="-1440" r="-1394"/>
          <a:stretch/>
        </p:blipFill>
        <p:spPr>
          <a:xfrm>
            <a:off x="6501977" y="3453015"/>
            <a:ext cx="1183734" cy="357493"/>
          </a:xfrm>
        </p:spPr>
      </p:pic>
      <p:pic>
        <p:nvPicPr>
          <p:cNvPr id="55" name="Bildplatzhalter 54"/>
          <p:cNvPicPr>
            <a:picLocks noGrp="1" noChangeAspect="1"/>
          </p:cNvPicPr>
          <p:nvPr>
            <p:ph type="pic" sz="quarter" idx="26"/>
          </p:nvPr>
        </p:nvPicPr>
        <p:blipFill rotWithShape="1">
          <a:blip r:embed="rId14" cstate="screen">
            <a:extLst>
              <a:ext uri="{28A0092B-C50C-407E-A947-70E740481C1C}">
                <a14:useLocalDpi xmlns:a14="http://schemas.microsoft.com/office/drawing/2010/main"/>
              </a:ext>
            </a:extLst>
          </a:blip>
          <a:srcRect l="-207"/>
          <a:stretch/>
        </p:blipFill>
        <p:spPr>
          <a:xfrm>
            <a:off x="6444488" y="2402632"/>
            <a:ext cx="1298712" cy="577506"/>
          </a:xfrm>
        </p:spPr>
      </p:pic>
      <p:pic>
        <p:nvPicPr>
          <p:cNvPr id="48" name="Bildplatzhalter 47"/>
          <p:cNvPicPr>
            <a:picLocks noGrp="1" noChangeAspect="1"/>
          </p:cNvPicPr>
          <p:nvPr>
            <p:ph type="pic" sz="quarter" idx="28"/>
          </p:nvPr>
        </p:nvPicPr>
        <p:blipFill rotWithShape="1">
          <a:blip r:embed="rId15" cstate="screen">
            <a:extLst>
              <a:ext uri="{28A0092B-C50C-407E-A947-70E740481C1C}">
                <a14:useLocalDpi xmlns:a14="http://schemas.microsoft.com/office/drawing/2010/main"/>
              </a:ext>
            </a:extLst>
          </a:blip>
          <a:srcRect l="-1537" r="-3486"/>
          <a:stretch/>
        </p:blipFill>
        <p:spPr>
          <a:xfrm>
            <a:off x="8331493" y="3554111"/>
            <a:ext cx="1468597" cy="286079"/>
          </a:xfrm>
        </p:spPr>
      </p:pic>
      <p:pic>
        <p:nvPicPr>
          <p:cNvPr id="39" name="Bildplatzhalter 38"/>
          <p:cNvPicPr>
            <a:picLocks noGrp="1" noChangeAspect="1"/>
          </p:cNvPicPr>
          <p:nvPr>
            <p:ph type="pic" sz="quarter" idx="32"/>
          </p:nvPr>
        </p:nvPicPr>
        <p:blipFill rotWithShape="1">
          <a:blip r:embed="rId16" cstate="screen">
            <a:extLst>
              <a:ext uri="{28A0092B-C50C-407E-A947-70E740481C1C}">
                <a14:useLocalDpi xmlns:a14="http://schemas.microsoft.com/office/drawing/2010/main"/>
              </a:ext>
            </a:extLst>
          </a:blip>
          <a:srcRect l="-1159" r="-2488"/>
          <a:stretch/>
        </p:blipFill>
        <p:spPr>
          <a:xfrm>
            <a:off x="10406402" y="4426264"/>
            <a:ext cx="1250224" cy="482706"/>
          </a:xfrm>
        </p:spPr>
      </p:pic>
      <p:pic>
        <p:nvPicPr>
          <p:cNvPr id="47" name="Bildplatzhalter 46"/>
          <p:cNvPicPr>
            <a:picLocks noGrp="1" noChangeAspect="1"/>
          </p:cNvPicPr>
          <p:nvPr>
            <p:ph type="pic" sz="quarter" idx="33"/>
          </p:nvPr>
        </p:nvPicPr>
        <p:blipFill rotWithShape="1">
          <a:blip r:embed="rId17" cstate="screen">
            <a:extLst>
              <a:ext uri="{28A0092B-C50C-407E-A947-70E740481C1C}">
                <a14:useLocalDpi xmlns:a14="http://schemas.microsoft.com/office/drawing/2010/main"/>
              </a:ext>
            </a:extLst>
          </a:blip>
          <a:srcRect l="-1144" r="-15"/>
          <a:stretch/>
        </p:blipFill>
        <p:spPr>
          <a:xfrm>
            <a:off x="10373654" y="3509653"/>
            <a:ext cx="1212604" cy="369675"/>
          </a:xfrm>
        </p:spPr>
      </p:pic>
      <p:pic>
        <p:nvPicPr>
          <p:cNvPr id="53" name="Bildplatzhalter 52"/>
          <p:cNvPicPr>
            <a:picLocks noGrp="1" noChangeAspect="1"/>
          </p:cNvPicPr>
          <p:nvPr>
            <p:ph type="pic" sz="quarter" idx="34"/>
          </p:nvPr>
        </p:nvPicPr>
        <p:blipFill rotWithShape="1">
          <a:blip r:embed="rId18" cstate="screen">
            <a:extLst>
              <a:ext uri="{28A0092B-C50C-407E-A947-70E740481C1C}">
                <a14:useLocalDpi xmlns:a14="http://schemas.microsoft.com/office/drawing/2010/main"/>
              </a:ext>
            </a:extLst>
          </a:blip>
          <a:srcRect l="-169"/>
          <a:stretch/>
        </p:blipFill>
        <p:spPr>
          <a:xfrm>
            <a:off x="10331849" y="2472359"/>
            <a:ext cx="1399329" cy="490358"/>
          </a:xfrm>
        </p:spPr>
      </p:pic>
      <p:sp>
        <p:nvSpPr>
          <p:cNvPr id="25" name="Titel 24"/>
          <p:cNvSpPr>
            <a:spLocks noGrp="1"/>
          </p:cNvSpPr>
          <p:nvPr>
            <p:ph type="title"/>
          </p:nvPr>
        </p:nvSpPr>
        <p:spPr/>
        <p:txBody>
          <a:bodyPr>
            <a:normAutofit fontScale="90000"/>
          </a:bodyPr>
          <a:lstStyle/>
          <a:p>
            <a:r>
              <a:rPr lang="de-DE" dirty="0"/>
              <a:t>Unsere Referenzen…</a:t>
            </a:r>
          </a:p>
        </p:txBody>
      </p:sp>
      <p:pic>
        <p:nvPicPr>
          <p:cNvPr id="52" name="Bildplatzhalter 51"/>
          <p:cNvPicPr>
            <a:picLocks noGrp="1" noChangeAspect="1"/>
          </p:cNvPicPr>
          <p:nvPr>
            <p:ph type="pic" sz="quarter" idx="36"/>
          </p:nvPr>
        </p:nvPicPr>
        <p:blipFill>
          <a:blip r:embed="rId19" cstate="screen">
            <a:extLst>
              <a:ext uri="{28A0092B-C50C-407E-A947-70E740481C1C}">
                <a14:useLocalDpi xmlns:a14="http://schemas.microsoft.com/office/drawing/2010/main"/>
              </a:ext>
            </a:extLst>
          </a:blip>
          <a:srcRect/>
          <a:stretch>
            <a:fillRect/>
          </a:stretch>
        </p:blipFill>
        <p:spPr>
          <a:xfrm>
            <a:off x="588368" y="3403079"/>
            <a:ext cx="1127955" cy="583755"/>
          </a:xfrm>
        </p:spPr>
      </p:pic>
      <p:sp>
        <p:nvSpPr>
          <p:cNvPr id="28" name="Textplatzhalter 27"/>
          <p:cNvSpPr>
            <a:spLocks noGrp="1"/>
          </p:cNvSpPr>
          <p:nvPr>
            <p:ph type="body" sz="quarter" idx="38"/>
          </p:nvPr>
        </p:nvSpPr>
        <p:spPr/>
        <p:txBody>
          <a:bodyPr>
            <a:normAutofit/>
          </a:bodyPr>
          <a:lstStyle/>
          <a:p>
            <a:r>
              <a:rPr lang="de-DE" dirty="0"/>
              <a:t>Komponentenhersteller</a:t>
            </a:r>
          </a:p>
        </p:txBody>
      </p:sp>
      <p:pic>
        <p:nvPicPr>
          <p:cNvPr id="6" name="Bildplatzhalter 5"/>
          <p:cNvPicPr>
            <a:picLocks noGrp="1" noChangeAspect="1"/>
          </p:cNvPicPr>
          <p:nvPr>
            <p:ph type="pic" sz="quarter" idx="27"/>
          </p:nvPr>
        </p:nvPicPr>
        <p:blipFill rotWithShape="1">
          <a:blip r:embed="rId20" cstate="screen">
            <a:extLst>
              <a:ext uri="{28A0092B-C50C-407E-A947-70E740481C1C}">
                <a14:useLocalDpi xmlns:a14="http://schemas.microsoft.com/office/drawing/2010/main"/>
              </a:ext>
            </a:extLst>
          </a:blip>
          <a:srcRect l="-2448" t="-8383" r="-1450" b="-6386"/>
          <a:stretch/>
        </p:blipFill>
        <p:spPr>
          <a:xfrm>
            <a:off x="8335979" y="2472359"/>
            <a:ext cx="1439562" cy="457200"/>
          </a:xfrm>
        </p:spPr>
      </p:pic>
      <p:pic>
        <p:nvPicPr>
          <p:cNvPr id="7" name="Bildplatzhalter 6"/>
          <p:cNvPicPr>
            <a:picLocks noGrp="1" noChangeAspect="1"/>
          </p:cNvPicPr>
          <p:nvPr>
            <p:ph type="pic" sz="quarter" idx="29"/>
          </p:nvPr>
        </p:nvPicPr>
        <p:blipFill rotWithShape="1">
          <a:blip r:embed="rId21" cstate="screen">
            <a:extLst>
              <a:ext uri="{28A0092B-C50C-407E-A947-70E740481C1C}">
                <a14:useLocalDpi xmlns:a14="http://schemas.microsoft.com/office/drawing/2010/main"/>
              </a:ext>
            </a:extLst>
          </a:blip>
          <a:srcRect l="-1657" t="-6321" r="-1276" b="-9999"/>
          <a:stretch/>
        </p:blipFill>
        <p:spPr>
          <a:xfrm>
            <a:off x="8427723" y="4549600"/>
            <a:ext cx="1318592" cy="279362"/>
          </a:xfrm>
        </p:spPr>
      </p:pic>
      <p:pic>
        <p:nvPicPr>
          <p:cNvPr id="10" name="Bildplatzhalter 9"/>
          <p:cNvPicPr>
            <a:picLocks noGrp="1" noChangeAspect="1"/>
          </p:cNvPicPr>
          <p:nvPr>
            <p:ph type="pic" sz="quarter" idx="22"/>
          </p:nvPr>
        </p:nvPicPr>
        <p:blipFill rotWithShape="1">
          <a:blip r:embed="rId22" cstate="screen">
            <a:extLst>
              <a:ext uri="{28A0092B-C50C-407E-A947-70E740481C1C}">
                <a14:useLocalDpi xmlns:a14="http://schemas.microsoft.com/office/drawing/2010/main"/>
              </a:ext>
            </a:extLst>
          </a:blip>
          <a:srcRect r="-3506"/>
          <a:stretch/>
        </p:blipFill>
        <p:spPr>
          <a:xfrm>
            <a:off x="4680369" y="5245485"/>
            <a:ext cx="907774" cy="811830"/>
          </a:xfrm>
        </p:spPr>
      </p:pic>
      <p:pic>
        <p:nvPicPr>
          <p:cNvPr id="13" name="Bildplatzhalter 12"/>
          <p:cNvPicPr>
            <a:picLocks noGrp="1" noChangeAspect="1"/>
          </p:cNvPicPr>
          <p:nvPr>
            <p:ph type="pic" sz="quarter" idx="31"/>
          </p:nvPr>
        </p:nvPicPr>
        <p:blipFill>
          <a:blip r:embed="rId23" cstate="screen">
            <a:extLst>
              <a:ext uri="{28A0092B-C50C-407E-A947-70E740481C1C}">
                <a14:useLocalDpi xmlns:a14="http://schemas.microsoft.com/office/drawing/2010/main"/>
              </a:ext>
            </a:extLst>
          </a:blip>
          <a:srcRect/>
          <a:stretch>
            <a:fillRect/>
          </a:stretch>
        </p:blipFill>
        <p:spPr>
          <a:xfrm>
            <a:off x="10331849" y="5310139"/>
            <a:ext cx="1443723" cy="747176"/>
          </a:xfrm>
        </p:spPr>
      </p:pic>
      <p:pic>
        <p:nvPicPr>
          <p:cNvPr id="12" name="Bildplatzhalter 11"/>
          <p:cNvPicPr>
            <a:picLocks noGrp="1" noChangeAspect="1"/>
          </p:cNvPicPr>
          <p:nvPr>
            <p:ph type="pic" sz="quarter" idx="30"/>
          </p:nvPr>
        </p:nvPicPr>
        <p:blipFill>
          <a:blip r:embed="rId24" cstate="screen">
            <a:extLst>
              <a:ext uri="{28A0092B-C50C-407E-A947-70E740481C1C}">
                <a14:useLocalDpi xmlns:a14="http://schemas.microsoft.com/office/drawing/2010/main"/>
              </a:ext>
            </a:extLst>
          </a:blip>
          <a:srcRect/>
          <a:stretch>
            <a:fillRect/>
          </a:stretch>
        </p:blipFill>
        <p:spPr>
          <a:xfrm>
            <a:off x="8427723" y="5345979"/>
            <a:ext cx="1274281" cy="659484"/>
          </a:xfrm>
        </p:spPr>
      </p:pic>
      <p:sp>
        <p:nvSpPr>
          <p:cNvPr id="2" name="Fußzeilenplatzhalter 1"/>
          <p:cNvSpPr>
            <a:spLocks noGrp="1"/>
          </p:cNvSpPr>
          <p:nvPr>
            <p:ph type="ftr" sz="quarter" idx="39"/>
          </p:nvPr>
        </p:nvSpPr>
        <p:spPr/>
        <p:txBody>
          <a:bodyPr/>
          <a:lstStyle/>
          <a:p>
            <a:r>
              <a:rPr lang="de-DE"/>
              <a:t>encoway PowerPoint Vorlage </a:t>
            </a:r>
          </a:p>
        </p:txBody>
      </p:sp>
      <p:sp>
        <p:nvSpPr>
          <p:cNvPr id="5" name="Foliennummernplatzhalter 4"/>
          <p:cNvSpPr>
            <a:spLocks noGrp="1"/>
          </p:cNvSpPr>
          <p:nvPr>
            <p:ph type="sldNum" sz="quarter" idx="40"/>
          </p:nvPr>
        </p:nvSpPr>
        <p:spPr/>
        <p:txBody>
          <a:bodyPr/>
          <a:lstStyle/>
          <a:p>
            <a:fld id="{5D660186-B466-462D-A2F2-AF451F248765}" type="slidenum">
              <a:rPr lang="de-DE" smtClean="0"/>
              <a:t>13</a:t>
            </a:fld>
            <a:endParaRPr lang="de-DE"/>
          </a:p>
        </p:txBody>
      </p:sp>
      <p:pic>
        <p:nvPicPr>
          <p:cNvPr id="11" name="Bildplatzhalter 10" descr="Ein Bild, das Logo, Text, Schrift, Grafiken enthält.&#10;&#10;Automatisch generierte Beschreibung">
            <a:extLst>
              <a:ext uri="{FF2B5EF4-FFF2-40B4-BE49-F238E27FC236}">
                <a16:creationId xmlns:a16="http://schemas.microsoft.com/office/drawing/2014/main" id="{364C52F1-7C6E-5C06-722A-38A17FFD7D7E}"/>
              </a:ext>
            </a:extLst>
          </p:cNvPr>
          <p:cNvPicPr>
            <a:picLocks noGrp="1" noChangeAspect="1"/>
          </p:cNvPicPr>
          <p:nvPr>
            <p:ph type="pic" sz="quarter" idx="17"/>
          </p:nvPr>
        </p:nvPicPr>
        <p:blipFill rotWithShape="1">
          <a:blip r:embed="rId25"/>
          <a:srcRect l="11957" t="19169" r="13372" b="25118"/>
          <a:stretch/>
        </p:blipFill>
        <p:spPr>
          <a:xfrm>
            <a:off x="386128" y="5283085"/>
            <a:ext cx="1523040" cy="716250"/>
          </a:xfrm>
        </p:spPr>
      </p:pic>
    </p:spTree>
    <p:extLst>
      <p:ext uri="{BB962C8B-B14F-4D97-AF65-F5344CB8AC3E}">
        <p14:creationId xmlns:p14="http://schemas.microsoft.com/office/powerpoint/2010/main" val="746887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el 24"/>
          <p:cNvSpPr>
            <a:spLocks noGrp="1"/>
          </p:cNvSpPr>
          <p:nvPr>
            <p:ph type="title"/>
          </p:nvPr>
        </p:nvSpPr>
        <p:spPr/>
        <p:txBody>
          <a:bodyPr>
            <a:normAutofit fontScale="90000"/>
          </a:bodyPr>
          <a:lstStyle/>
          <a:p>
            <a:r>
              <a:rPr lang="de-DE" dirty="0"/>
              <a:t>Unsere Referenzen…</a:t>
            </a:r>
          </a:p>
        </p:txBody>
      </p:sp>
      <p:sp>
        <p:nvSpPr>
          <p:cNvPr id="28" name="Textplatzhalter 27"/>
          <p:cNvSpPr>
            <a:spLocks noGrp="1"/>
          </p:cNvSpPr>
          <p:nvPr>
            <p:ph type="body" sz="quarter" idx="38"/>
          </p:nvPr>
        </p:nvSpPr>
        <p:spPr/>
        <p:txBody>
          <a:bodyPr>
            <a:normAutofit/>
          </a:bodyPr>
          <a:lstStyle/>
          <a:p>
            <a:r>
              <a:rPr lang="de-DE" dirty="0"/>
              <a:t>Komponentenhersteller</a:t>
            </a:r>
          </a:p>
        </p:txBody>
      </p:sp>
      <p:sp>
        <p:nvSpPr>
          <p:cNvPr id="8" name="Bildplatzhalter 7"/>
          <p:cNvSpPr>
            <a:spLocks noGrp="1"/>
          </p:cNvSpPr>
          <p:nvPr>
            <p:ph type="pic" sz="quarter" idx="33"/>
          </p:nvPr>
        </p:nvSpPr>
        <p:spPr/>
        <p:txBody>
          <a:bodyPr/>
          <a:lstStyle/>
          <a:p>
            <a:endParaRPr lang="de-DE"/>
          </a:p>
        </p:txBody>
      </p:sp>
      <p:sp>
        <p:nvSpPr>
          <p:cNvPr id="9" name="Bildplatzhalter 8"/>
          <p:cNvSpPr>
            <a:spLocks noGrp="1"/>
          </p:cNvSpPr>
          <p:nvPr>
            <p:ph type="pic" sz="quarter" idx="28"/>
          </p:nvPr>
        </p:nvSpPr>
        <p:spPr/>
        <p:txBody>
          <a:bodyPr/>
          <a:lstStyle/>
          <a:p>
            <a:endParaRPr lang="de-DE"/>
          </a:p>
        </p:txBody>
      </p:sp>
      <p:sp>
        <p:nvSpPr>
          <p:cNvPr id="14" name="Bildplatzhalter 13"/>
          <p:cNvSpPr>
            <a:spLocks noGrp="1"/>
          </p:cNvSpPr>
          <p:nvPr>
            <p:ph type="pic" sz="quarter" idx="15"/>
          </p:nvPr>
        </p:nvSpPr>
        <p:spPr/>
        <p:txBody>
          <a:bodyPr/>
          <a:lstStyle/>
          <a:p>
            <a:endParaRPr lang="de-DE"/>
          </a:p>
        </p:txBody>
      </p:sp>
      <p:sp>
        <p:nvSpPr>
          <p:cNvPr id="15" name="Bildplatzhalter 14"/>
          <p:cNvSpPr>
            <a:spLocks noGrp="1"/>
          </p:cNvSpPr>
          <p:nvPr>
            <p:ph type="pic" sz="quarter" idx="16"/>
          </p:nvPr>
        </p:nvSpPr>
        <p:spPr/>
        <p:txBody>
          <a:bodyPr/>
          <a:lstStyle/>
          <a:p>
            <a:endParaRPr lang="de-DE"/>
          </a:p>
        </p:txBody>
      </p:sp>
      <p:sp>
        <p:nvSpPr>
          <p:cNvPr id="16" name="Bildplatzhalter 15"/>
          <p:cNvSpPr>
            <a:spLocks noGrp="1"/>
          </p:cNvSpPr>
          <p:nvPr>
            <p:ph type="pic" sz="quarter" idx="21"/>
          </p:nvPr>
        </p:nvSpPr>
        <p:spPr/>
        <p:txBody>
          <a:bodyPr/>
          <a:lstStyle/>
          <a:p>
            <a:endParaRPr lang="de-DE"/>
          </a:p>
        </p:txBody>
      </p:sp>
      <p:sp>
        <p:nvSpPr>
          <p:cNvPr id="17" name="Bildplatzhalter 16"/>
          <p:cNvSpPr>
            <a:spLocks noGrp="1"/>
          </p:cNvSpPr>
          <p:nvPr>
            <p:ph type="pic" sz="quarter" idx="24"/>
          </p:nvPr>
        </p:nvSpPr>
        <p:spPr/>
        <p:txBody>
          <a:bodyPr/>
          <a:lstStyle/>
          <a:p>
            <a:endParaRPr lang="de-DE"/>
          </a:p>
        </p:txBody>
      </p:sp>
      <p:sp>
        <p:nvSpPr>
          <p:cNvPr id="18" name="Bildplatzhalter 17"/>
          <p:cNvSpPr>
            <a:spLocks noGrp="1"/>
          </p:cNvSpPr>
          <p:nvPr>
            <p:ph type="pic" sz="quarter" idx="29"/>
          </p:nvPr>
        </p:nvSpPr>
        <p:spPr/>
        <p:txBody>
          <a:bodyPr/>
          <a:lstStyle/>
          <a:p>
            <a:endParaRPr lang="de-DE"/>
          </a:p>
        </p:txBody>
      </p:sp>
      <p:sp>
        <p:nvSpPr>
          <p:cNvPr id="19" name="Bildplatzhalter 18"/>
          <p:cNvSpPr>
            <a:spLocks noGrp="1"/>
          </p:cNvSpPr>
          <p:nvPr>
            <p:ph type="pic" sz="quarter" idx="32"/>
          </p:nvPr>
        </p:nvSpPr>
        <p:spPr/>
        <p:txBody>
          <a:bodyPr/>
          <a:lstStyle/>
          <a:p>
            <a:endParaRPr lang="de-DE"/>
          </a:p>
        </p:txBody>
      </p:sp>
      <p:sp>
        <p:nvSpPr>
          <p:cNvPr id="20" name="Bildplatzhalter 19"/>
          <p:cNvSpPr>
            <a:spLocks noGrp="1"/>
          </p:cNvSpPr>
          <p:nvPr>
            <p:ph type="pic" sz="quarter" idx="31"/>
          </p:nvPr>
        </p:nvSpPr>
        <p:spPr/>
        <p:txBody>
          <a:bodyPr/>
          <a:lstStyle/>
          <a:p>
            <a:endParaRPr lang="de-DE"/>
          </a:p>
        </p:txBody>
      </p:sp>
      <p:sp>
        <p:nvSpPr>
          <p:cNvPr id="21" name="Bildplatzhalter 20"/>
          <p:cNvSpPr>
            <a:spLocks noGrp="1"/>
          </p:cNvSpPr>
          <p:nvPr>
            <p:ph type="pic" sz="quarter" idx="30"/>
          </p:nvPr>
        </p:nvSpPr>
        <p:spPr/>
        <p:txBody>
          <a:bodyPr/>
          <a:lstStyle/>
          <a:p>
            <a:endParaRPr lang="de-DE"/>
          </a:p>
        </p:txBody>
      </p:sp>
      <p:sp>
        <p:nvSpPr>
          <p:cNvPr id="22" name="Bildplatzhalter 21"/>
          <p:cNvSpPr>
            <a:spLocks noGrp="1"/>
          </p:cNvSpPr>
          <p:nvPr>
            <p:ph type="pic" sz="quarter" idx="23"/>
          </p:nvPr>
        </p:nvSpPr>
        <p:spPr/>
        <p:txBody>
          <a:bodyPr/>
          <a:lstStyle/>
          <a:p>
            <a:endParaRPr lang="de-DE"/>
          </a:p>
        </p:txBody>
      </p:sp>
      <p:sp>
        <p:nvSpPr>
          <p:cNvPr id="23" name="Bildplatzhalter 22"/>
          <p:cNvSpPr>
            <a:spLocks noGrp="1"/>
          </p:cNvSpPr>
          <p:nvPr>
            <p:ph type="pic" sz="quarter" idx="22"/>
          </p:nvPr>
        </p:nvSpPr>
        <p:spPr/>
        <p:txBody>
          <a:bodyPr/>
          <a:lstStyle/>
          <a:p>
            <a:endParaRPr lang="de-DE"/>
          </a:p>
        </p:txBody>
      </p:sp>
      <p:sp>
        <p:nvSpPr>
          <p:cNvPr id="24" name="Bildplatzhalter 23"/>
          <p:cNvSpPr>
            <a:spLocks noGrp="1"/>
          </p:cNvSpPr>
          <p:nvPr>
            <p:ph type="pic" sz="quarter" idx="18"/>
          </p:nvPr>
        </p:nvSpPr>
        <p:spPr/>
        <p:txBody>
          <a:bodyPr/>
          <a:lstStyle/>
          <a:p>
            <a:endParaRPr lang="de-DE"/>
          </a:p>
        </p:txBody>
      </p:sp>
      <p:sp>
        <p:nvSpPr>
          <p:cNvPr id="26" name="Bildplatzhalter 25"/>
          <p:cNvSpPr>
            <a:spLocks noGrp="1"/>
          </p:cNvSpPr>
          <p:nvPr>
            <p:ph type="pic" sz="quarter" idx="17"/>
          </p:nvPr>
        </p:nvSpPr>
        <p:spPr/>
        <p:txBody>
          <a:bodyPr/>
          <a:lstStyle/>
          <a:p>
            <a:endParaRPr lang="de-DE"/>
          </a:p>
        </p:txBody>
      </p:sp>
      <p:sp>
        <p:nvSpPr>
          <p:cNvPr id="68" name="Bildplatzhalter 67"/>
          <p:cNvSpPr>
            <a:spLocks noGrp="1"/>
          </p:cNvSpPr>
          <p:nvPr>
            <p:ph type="pic" sz="quarter" idx="25"/>
          </p:nvPr>
        </p:nvSpPr>
        <p:spPr/>
        <p:txBody>
          <a:bodyPr/>
          <a:lstStyle/>
          <a:p>
            <a:endParaRPr lang="de-DE"/>
          </a:p>
        </p:txBody>
      </p:sp>
      <p:pic>
        <p:nvPicPr>
          <p:cNvPr id="74" name="Bildplatzhalter 73"/>
          <p:cNvPicPr>
            <a:picLocks noGrp="1" noChangeAspect="1"/>
          </p:cNvPicPr>
          <p:nvPr>
            <p:ph type="pic" sz="quarter" idx="11"/>
          </p:nvPr>
        </p:nvPicPr>
        <p:blipFill rotWithShape="1">
          <a:blip r:embed="rId2" cstate="screen">
            <a:extLst>
              <a:ext uri="{28A0092B-C50C-407E-A947-70E740481C1C}">
                <a14:useLocalDpi xmlns:a14="http://schemas.microsoft.com/office/drawing/2010/main"/>
              </a:ext>
            </a:extLst>
          </a:blip>
          <a:srcRect l="-4185" t="-15952" r="-3025" b="-1142"/>
          <a:stretch/>
        </p:blipFill>
        <p:spPr>
          <a:xfrm>
            <a:off x="452504" y="2468836"/>
            <a:ext cx="1394770" cy="430696"/>
          </a:xfrm>
        </p:spPr>
      </p:pic>
      <p:sp>
        <p:nvSpPr>
          <p:cNvPr id="72" name="Bildplatzhalter 71"/>
          <p:cNvSpPr>
            <a:spLocks noGrp="1"/>
          </p:cNvSpPr>
          <p:nvPr>
            <p:ph type="pic" sz="quarter" idx="34"/>
          </p:nvPr>
        </p:nvSpPr>
        <p:spPr/>
        <p:txBody>
          <a:bodyPr/>
          <a:lstStyle/>
          <a:p>
            <a:endParaRPr lang="de-DE"/>
          </a:p>
        </p:txBody>
      </p:sp>
      <p:pic>
        <p:nvPicPr>
          <p:cNvPr id="76" name="Bildplatzhalter 75"/>
          <p:cNvPicPr>
            <a:picLocks noGrp="1" noChangeAspect="1"/>
          </p:cNvPicPr>
          <p:nvPr>
            <p:ph type="pic" sz="quarter" idx="19"/>
          </p:nvPr>
        </p:nvPicPr>
        <p:blipFill>
          <a:blip r:embed="rId3" cstate="screen">
            <a:extLst>
              <a:ext uri="{28A0092B-C50C-407E-A947-70E740481C1C}">
                <a14:useLocalDpi xmlns:a14="http://schemas.microsoft.com/office/drawing/2010/main"/>
              </a:ext>
            </a:extLst>
          </a:blip>
          <a:srcRect/>
          <a:stretch>
            <a:fillRect/>
          </a:stretch>
        </p:blipFill>
        <p:spPr>
          <a:xfrm>
            <a:off x="4403005" y="2343964"/>
            <a:ext cx="1408073" cy="728726"/>
          </a:xfrm>
        </p:spPr>
      </p:pic>
      <p:sp>
        <p:nvSpPr>
          <p:cNvPr id="75" name="Bildplatzhalter 74"/>
          <p:cNvSpPr>
            <a:spLocks noGrp="1"/>
          </p:cNvSpPr>
          <p:nvPr>
            <p:ph type="pic" sz="quarter" idx="20"/>
          </p:nvPr>
        </p:nvSpPr>
        <p:spPr/>
        <p:txBody>
          <a:bodyPr/>
          <a:lstStyle/>
          <a:p>
            <a:endParaRPr lang="de-DE"/>
          </a:p>
        </p:txBody>
      </p:sp>
      <p:sp>
        <p:nvSpPr>
          <p:cNvPr id="77" name="Bildplatzhalter 76"/>
          <p:cNvSpPr>
            <a:spLocks noGrp="1"/>
          </p:cNvSpPr>
          <p:nvPr>
            <p:ph type="pic" sz="quarter" idx="36"/>
          </p:nvPr>
        </p:nvSpPr>
        <p:spPr/>
        <p:txBody>
          <a:bodyPr/>
          <a:lstStyle/>
          <a:p>
            <a:endParaRPr lang="de-DE"/>
          </a:p>
        </p:txBody>
      </p:sp>
      <p:sp>
        <p:nvSpPr>
          <p:cNvPr id="79" name="Bildplatzhalter 78"/>
          <p:cNvSpPr>
            <a:spLocks noGrp="1"/>
          </p:cNvSpPr>
          <p:nvPr>
            <p:ph type="pic" sz="quarter" idx="13"/>
          </p:nvPr>
        </p:nvSpPr>
        <p:spPr/>
        <p:txBody>
          <a:bodyPr/>
          <a:lstStyle/>
          <a:p>
            <a:endParaRPr lang="de-DE"/>
          </a:p>
        </p:txBody>
      </p:sp>
      <p:sp>
        <p:nvSpPr>
          <p:cNvPr id="81" name="Bildplatzhalter 80"/>
          <p:cNvSpPr>
            <a:spLocks noGrp="1"/>
          </p:cNvSpPr>
          <p:nvPr>
            <p:ph type="pic" sz="quarter" idx="27"/>
          </p:nvPr>
        </p:nvSpPr>
        <p:spPr/>
        <p:txBody>
          <a:bodyPr/>
          <a:lstStyle/>
          <a:p>
            <a:endParaRPr lang="de-DE"/>
          </a:p>
        </p:txBody>
      </p:sp>
      <p:pic>
        <p:nvPicPr>
          <p:cNvPr id="83" name="Bildplatzhalter 82"/>
          <p:cNvPicPr>
            <a:picLocks noGrp="1" noChangeAspect="1"/>
          </p:cNvPicPr>
          <p:nvPr>
            <p:ph type="pic" sz="quarter" idx="12"/>
          </p:nvPr>
        </p:nvPicPr>
        <p:blipFill rotWithShape="1">
          <a:blip r:embed="rId4" cstate="screen">
            <a:extLst>
              <a:ext uri="{28A0092B-C50C-407E-A947-70E740481C1C}">
                <a14:useLocalDpi xmlns:a14="http://schemas.microsoft.com/office/drawing/2010/main"/>
              </a:ext>
            </a:extLst>
          </a:blip>
          <a:srcRect l="-3643" t="-8663" r="-2709" b="-13209"/>
          <a:stretch/>
        </p:blipFill>
        <p:spPr>
          <a:xfrm>
            <a:off x="2691693" y="2395566"/>
            <a:ext cx="863720" cy="602974"/>
          </a:xfrm>
        </p:spPr>
      </p:pic>
      <p:sp>
        <p:nvSpPr>
          <p:cNvPr id="84" name="Bildplatzhalter 83"/>
          <p:cNvSpPr>
            <a:spLocks noGrp="1"/>
          </p:cNvSpPr>
          <p:nvPr>
            <p:ph type="pic" sz="quarter" idx="26"/>
          </p:nvPr>
        </p:nvSpPr>
        <p:spPr/>
        <p:txBody>
          <a:bodyPr/>
          <a:lstStyle/>
          <a:p>
            <a:endParaRPr lang="de-DE"/>
          </a:p>
        </p:txBody>
      </p:sp>
      <p:sp>
        <p:nvSpPr>
          <p:cNvPr id="2" name="Fußzeilenplatzhalter 1"/>
          <p:cNvSpPr>
            <a:spLocks noGrp="1"/>
          </p:cNvSpPr>
          <p:nvPr>
            <p:ph type="ftr" sz="quarter" idx="39"/>
          </p:nvPr>
        </p:nvSpPr>
        <p:spPr/>
        <p:txBody>
          <a:bodyPr/>
          <a:lstStyle/>
          <a:p>
            <a:r>
              <a:rPr lang="de-DE"/>
              <a:t>encoway PowerPoint Vorlage </a:t>
            </a:r>
          </a:p>
        </p:txBody>
      </p:sp>
      <p:sp>
        <p:nvSpPr>
          <p:cNvPr id="5" name="Foliennummernplatzhalter 4"/>
          <p:cNvSpPr>
            <a:spLocks noGrp="1"/>
          </p:cNvSpPr>
          <p:nvPr>
            <p:ph type="sldNum" sz="quarter" idx="40"/>
          </p:nvPr>
        </p:nvSpPr>
        <p:spPr/>
        <p:txBody>
          <a:bodyPr/>
          <a:lstStyle/>
          <a:p>
            <a:fld id="{5D660186-B466-462D-A2F2-AF451F248765}" type="slidenum">
              <a:rPr lang="de-DE" smtClean="0"/>
              <a:t>14</a:t>
            </a:fld>
            <a:endParaRPr lang="de-DE"/>
          </a:p>
        </p:txBody>
      </p:sp>
    </p:spTree>
    <p:extLst>
      <p:ext uri="{BB962C8B-B14F-4D97-AF65-F5344CB8AC3E}">
        <p14:creationId xmlns:p14="http://schemas.microsoft.com/office/powerpoint/2010/main" val="2374657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Bildplatzhalter 54"/>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l="-4656" r="-2017"/>
          <a:stretch/>
        </p:blipFill>
        <p:spPr>
          <a:xfrm>
            <a:off x="424072" y="2431484"/>
            <a:ext cx="1469912" cy="505477"/>
          </a:xfrm>
        </p:spPr>
      </p:pic>
      <p:pic>
        <p:nvPicPr>
          <p:cNvPr id="62" name="Bildplatzhalter 61"/>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2453411" y="3328026"/>
            <a:ext cx="1331342" cy="689015"/>
          </a:xfrm>
        </p:spPr>
      </p:pic>
      <p:pic>
        <p:nvPicPr>
          <p:cNvPr id="68" name="Bildplatzhalter 67"/>
          <p:cNvPicPr>
            <a:picLocks noGrp="1" noChangeAspect="1"/>
          </p:cNvPicPr>
          <p:nvPr>
            <p:ph type="pic" sz="quarter" idx="15"/>
          </p:nvPr>
        </p:nvPicPr>
        <p:blipFill rotWithShape="1">
          <a:blip r:embed="rId5" cstate="screen">
            <a:extLst>
              <a:ext uri="{28A0092B-C50C-407E-A947-70E740481C1C}">
                <a14:useLocalDpi xmlns:a14="http://schemas.microsoft.com/office/drawing/2010/main"/>
              </a:ext>
            </a:extLst>
          </a:blip>
          <a:srcRect/>
          <a:stretch/>
        </p:blipFill>
        <p:spPr>
          <a:xfrm>
            <a:off x="424072" y="4340187"/>
            <a:ext cx="1457025" cy="636922"/>
          </a:xfrm>
        </p:spPr>
      </p:pic>
      <p:pic>
        <p:nvPicPr>
          <p:cNvPr id="69" name="Bildplatzhalter 68"/>
          <p:cNvPicPr>
            <a:picLocks noGrp="1" noChangeAspect="1"/>
          </p:cNvPicPr>
          <p:nvPr>
            <p:ph type="pic" sz="quarter" idx="16"/>
          </p:nvPr>
        </p:nvPicPr>
        <p:blipFill rotWithShape="1">
          <a:blip r:embed="rId6" cstate="screen">
            <a:extLst>
              <a:ext uri="{28A0092B-C50C-407E-A947-70E740481C1C}">
                <a14:useLocalDpi xmlns:a14="http://schemas.microsoft.com/office/drawing/2010/main"/>
              </a:ext>
            </a:extLst>
          </a:blip>
          <a:srcRect l="-3462" t="-514" r="-3322" b="-7781"/>
          <a:stretch/>
        </p:blipFill>
        <p:spPr>
          <a:xfrm>
            <a:off x="2462555" y="4402381"/>
            <a:ext cx="1285460" cy="547511"/>
          </a:xfrm>
        </p:spPr>
      </p:pic>
      <p:pic>
        <p:nvPicPr>
          <p:cNvPr id="75" name="Bildplatzhalter 74"/>
          <p:cNvPicPr>
            <a:picLocks noGrp="1" noChangeAspect="1"/>
          </p:cNvPicPr>
          <p:nvPr>
            <p:ph type="pic" sz="quarter" idx="17"/>
          </p:nvPr>
        </p:nvPicPr>
        <p:blipFill rotWithShape="1">
          <a:blip r:embed="rId7" cstate="screen">
            <a:extLst>
              <a:ext uri="{28A0092B-C50C-407E-A947-70E740481C1C}">
                <a14:useLocalDpi xmlns:a14="http://schemas.microsoft.com/office/drawing/2010/main"/>
              </a:ext>
            </a:extLst>
          </a:blip>
          <a:srcRect l="-4537" r="-306"/>
          <a:stretch/>
        </p:blipFill>
        <p:spPr>
          <a:xfrm>
            <a:off x="354854" y="5387980"/>
            <a:ext cx="1539130" cy="602003"/>
          </a:xfrm>
        </p:spPr>
      </p:pic>
      <p:pic>
        <p:nvPicPr>
          <p:cNvPr id="76" name="Bildplatzhalter 75"/>
          <p:cNvPicPr>
            <a:picLocks noGrp="1" noChangeAspect="1"/>
          </p:cNvPicPr>
          <p:nvPr>
            <p:ph type="pic" sz="quarter" idx="18"/>
          </p:nvPr>
        </p:nvPicPr>
        <p:blipFill rotWithShape="1">
          <a:blip r:embed="rId8" cstate="screen">
            <a:extLst>
              <a:ext uri="{28A0092B-C50C-407E-A947-70E740481C1C}">
                <a14:useLocalDpi xmlns:a14="http://schemas.microsoft.com/office/drawing/2010/main"/>
              </a:ext>
            </a:extLst>
          </a:blip>
          <a:srcRect t="-1465" b="-227"/>
          <a:stretch/>
        </p:blipFill>
        <p:spPr>
          <a:xfrm>
            <a:off x="2797563" y="5352446"/>
            <a:ext cx="595846" cy="604995"/>
          </a:xfrm>
        </p:spPr>
      </p:pic>
      <p:pic>
        <p:nvPicPr>
          <p:cNvPr id="58" name="Bildplatzhalter 57"/>
          <p:cNvPicPr>
            <a:picLocks noGrp="1" noChangeAspect="1"/>
          </p:cNvPicPr>
          <p:nvPr>
            <p:ph type="pic" sz="quarter" idx="19"/>
          </p:nvPr>
        </p:nvPicPr>
        <p:blipFill rotWithShape="1">
          <a:blip r:embed="rId9" cstate="screen">
            <a:extLst>
              <a:ext uri="{28A0092B-C50C-407E-A947-70E740481C1C}">
                <a14:useLocalDpi xmlns:a14="http://schemas.microsoft.com/office/drawing/2010/main"/>
              </a:ext>
            </a:extLst>
          </a:blip>
          <a:srcRect l="727" r="31"/>
          <a:stretch/>
        </p:blipFill>
        <p:spPr>
          <a:xfrm>
            <a:off x="4336832" y="2539847"/>
            <a:ext cx="1550504" cy="366203"/>
          </a:xfrm>
        </p:spPr>
      </p:pic>
      <p:pic>
        <p:nvPicPr>
          <p:cNvPr id="64" name="Bildplatzhalter 63"/>
          <p:cNvPicPr>
            <a:picLocks noGrp="1" noChangeAspect="1"/>
          </p:cNvPicPr>
          <p:nvPr>
            <p:ph type="pic" sz="quarter" idx="20"/>
          </p:nvPr>
        </p:nvPicPr>
        <p:blipFill>
          <a:blip r:embed="rId10" cstate="screen">
            <a:extLst>
              <a:ext uri="{28A0092B-C50C-407E-A947-70E740481C1C}">
                <a14:useLocalDpi xmlns:a14="http://schemas.microsoft.com/office/drawing/2010/main"/>
              </a:ext>
            </a:extLst>
          </a:blip>
          <a:srcRect/>
          <a:stretch>
            <a:fillRect/>
          </a:stretch>
        </p:blipFill>
        <p:spPr>
          <a:xfrm>
            <a:off x="4427937" y="3320143"/>
            <a:ext cx="1427951" cy="739013"/>
          </a:xfrm>
        </p:spPr>
      </p:pic>
      <p:pic>
        <p:nvPicPr>
          <p:cNvPr id="70" name="Bildplatzhalter 69"/>
          <p:cNvPicPr>
            <a:picLocks noGrp="1" noChangeAspect="1"/>
          </p:cNvPicPr>
          <p:nvPr>
            <p:ph type="pic" sz="quarter" idx="21"/>
          </p:nvPr>
        </p:nvPicPr>
        <p:blipFill rotWithShape="1">
          <a:blip r:embed="rId11" cstate="screen">
            <a:extLst>
              <a:ext uri="{28A0092B-C50C-407E-A947-70E740481C1C}">
                <a14:useLocalDpi xmlns:a14="http://schemas.microsoft.com/office/drawing/2010/main"/>
              </a:ext>
            </a:extLst>
          </a:blip>
          <a:srcRect l="-414" r="-179"/>
          <a:stretch/>
        </p:blipFill>
        <p:spPr>
          <a:xfrm>
            <a:off x="4365046" y="4494708"/>
            <a:ext cx="1522290" cy="362855"/>
          </a:xfrm>
        </p:spPr>
      </p:pic>
      <p:pic>
        <p:nvPicPr>
          <p:cNvPr id="77" name="Bildplatzhalter 76"/>
          <p:cNvPicPr>
            <a:picLocks noGrp="1" noChangeAspect="1"/>
          </p:cNvPicPr>
          <p:nvPr>
            <p:ph type="pic" sz="quarter" idx="22"/>
          </p:nvPr>
        </p:nvPicPr>
        <p:blipFill rotWithShape="1">
          <a:blip r:embed="rId12" cstate="screen">
            <a:extLst>
              <a:ext uri="{28A0092B-C50C-407E-A947-70E740481C1C}">
                <a14:useLocalDpi xmlns:a14="http://schemas.microsoft.com/office/drawing/2010/main"/>
              </a:ext>
            </a:extLst>
          </a:blip>
          <a:srcRect r="-867" b="-2382"/>
          <a:stretch/>
        </p:blipFill>
        <p:spPr>
          <a:xfrm>
            <a:off x="4391991" y="5486947"/>
            <a:ext cx="1499842" cy="317329"/>
          </a:xfrm>
        </p:spPr>
      </p:pic>
      <p:pic>
        <p:nvPicPr>
          <p:cNvPr id="71" name="Bildplatzhalter 70"/>
          <p:cNvPicPr>
            <a:picLocks noGrp="1" noChangeAspect="1"/>
          </p:cNvPicPr>
          <p:nvPr>
            <p:ph type="pic" sz="quarter" idx="24"/>
          </p:nvPr>
        </p:nvPicPr>
        <p:blipFill rotWithShape="1">
          <a:blip r:embed="rId13" cstate="screen">
            <a:extLst>
              <a:ext uri="{28A0092B-C50C-407E-A947-70E740481C1C}">
                <a14:useLocalDpi xmlns:a14="http://schemas.microsoft.com/office/drawing/2010/main"/>
              </a:ext>
            </a:extLst>
          </a:blip>
          <a:srcRect l="-1036" r="-2715"/>
          <a:stretch/>
        </p:blipFill>
        <p:spPr>
          <a:xfrm>
            <a:off x="6407133" y="4453934"/>
            <a:ext cx="1380696" cy="495958"/>
          </a:xfrm>
        </p:spPr>
      </p:pic>
      <p:pic>
        <p:nvPicPr>
          <p:cNvPr id="65" name="Bildplatzhalter 64"/>
          <p:cNvPicPr>
            <a:picLocks noGrp="1" noChangeAspect="1"/>
          </p:cNvPicPr>
          <p:nvPr>
            <p:ph type="pic" sz="quarter" idx="25"/>
          </p:nvPr>
        </p:nvPicPr>
        <p:blipFill rotWithShape="1">
          <a:blip r:embed="rId14" cstate="screen">
            <a:extLst>
              <a:ext uri="{28A0092B-C50C-407E-A947-70E740481C1C}">
                <a14:useLocalDpi xmlns:a14="http://schemas.microsoft.com/office/drawing/2010/main"/>
              </a:ext>
            </a:extLst>
          </a:blip>
          <a:srcRect/>
          <a:stretch/>
        </p:blipFill>
        <p:spPr>
          <a:xfrm>
            <a:off x="6398695" y="3359469"/>
            <a:ext cx="1487698" cy="660359"/>
          </a:xfrm>
        </p:spPr>
      </p:pic>
      <p:pic>
        <p:nvPicPr>
          <p:cNvPr id="59" name="Bildplatzhalter 58"/>
          <p:cNvPicPr>
            <a:picLocks noGrp="1" noChangeAspect="1"/>
          </p:cNvPicPr>
          <p:nvPr>
            <p:ph type="pic" sz="quarter" idx="26"/>
          </p:nvPr>
        </p:nvPicPr>
        <p:blipFill rotWithShape="1">
          <a:blip r:embed="rId15" cstate="screen">
            <a:extLst>
              <a:ext uri="{28A0092B-C50C-407E-A947-70E740481C1C}">
                <a14:useLocalDpi xmlns:a14="http://schemas.microsoft.com/office/drawing/2010/main"/>
              </a:ext>
            </a:extLst>
          </a:blip>
          <a:srcRect l="-619" t="-5872" r="-3616" b="-10448"/>
          <a:stretch/>
        </p:blipFill>
        <p:spPr>
          <a:xfrm>
            <a:off x="6398695" y="2431484"/>
            <a:ext cx="1427229" cy="569373"/>
          </a:xfrm>
        </p:spPr>
      </p:pic>
      <p:pic>
        <p:nvPicPr>
          <p:cNvPr id="66" name="Bildplatzhalter 65"/>
          <p:cNvPicPr>
            <a:picLocks noGrp="1" noChangeAspect="1"/>
          </p:cNvPicPr>
          <p:nvPr>
            <p:ph type="pic" sz="quarter" idx="28"/>
          </p:nvPr>
        </p:nvPicPr>
        <p:blipFill rotWithShape="1">
          <a:blip r:embed="rId16" cstate="screen">
            <a:extLst>
              <a:ext uri="{28A0092B-C50C-407E-A947-70E740481C1C}">
                <a14:useLocalDpi xmlns:a14="http://schemas.microsoft.com/office/drawing/2010/main"/>
              </a:ext>
            </a:extLst>
          </a:blip>
          <a:srcRect l="2471" r="667"/>
          <a:stretch/>
        </p:blipFill>
        <p:spPr>
          <a:xfrm>
            <a:off x="8297814" y="3454569"/>
            <a:ext cx="1593771" cy="525643"/>
          </a:xfrm>
        </p:spPr>
      </p:pic>
      <p:pic>
        <p:nvPicPr>
          <p:cNvPr id="72" name="Bildplatzhalter 71"/>
          <p:cNvPicPr>
            <a:picLocks noGrp="1" noChangeAspect="1"/>
          </p:cNvPicPr>
          <p:nvPr>
            <p:ph type="pic" sz="quarter" idx="29"/>
          </p:nvPr>
        </p:nvPicPr>
        <p:blipFill rotWithShape="1">
          <a:blip r:embed="rId17" cstate="screen">
            <a:extLst>
              <a:ext uri="{28A0092B-C50C-407E-A947-70E740481C1C}">
                <a14:useLocalDpi xmlns:a14="http://schemas.microsoft.com/office/drawing/2010/main"/>
              </a:ext>
            </a:extLst>
          </a:blip>
          <a:srcRect l="-738" r="-2033" b="-4672"/>
          <a:stretch/>
        </p:blipFill>
        <p:spPr>
          <a:xfrm>
            <a:off x="8448262" y="4372895"/>
            <a:ext cx="1212069" cy="596989"/>
          </a:xfrm>
        </p:spPr>
      </p:pic>
      <p:pic>
        <p:nvPicPr>
          <p:cNvPr id="7" name="Bildplatzhalter 6" descr="Ein Bild, das Schrift, Screenshot, Grafiken, Design enthält.&#10;&#10;Automatisch generierte Beschreibung">
            <a:extLst>
              <a:ext uri="{FF2B5EF4-FFF2-40B4-BE49-F238E27FC236}">
                <a16:creationId xmlns:a16="http://schemas.microsoft.com/office/drawing/2014/main" id="{92BA2588-39E4-FF8A-9C72-CC1E03D4F99C}"/>
              </a:ext>
            </a:extLst>
          </p:cNvPr>
          <p:cNvPicPr>
            <a:picLocks noGrp="1" noChangeAspect="1"/>
          </p:cNvPicPr>
          <p:nvPr>
            <p:ph type="pic" sz="quarter" idx="31"/>
          </p:nvPr>
        </p:nvPicPr>
        <p:blipFill rotWithShape="1">
          <a:blip r:embed="rId18"/>
          <a:srcRect l="-730" t="-67196" r="-8736" b="-59191"/>
          <a:stretch/>
        </p:blipFill>
        <p:spPr>
          <a:xfrm>
            <a:off x="10261977" y="5235578"/>
            <a:ext cx="1651047" cy="854473"/>
          </a:xfrm>
        </p:spPr>
      </p:pic>
      <p:pic>
        <p:nvPicPr>
          <p:cNvPr id="74" name="Bildplatzhalter 73"/>
          <p:cNvPicPr>
            <a:picLocks noGrp="1" noChangeAspect="1"/>
          </p:cNvPicPr>
          <p:nvPr>
            <p:ph type="pic" sz="quarter" idx="32"/>
          </p:nvPr>
        </p:nvPicPr>
        <p:blipFill rotWithShape="1">
          <a:blip r:embed="rId19" cstate="screen">
            <a:extLst>
              <a:ext uri="{28A0092B-C50C-407E-A947-70E740481C1C}">
                <a14:useLocalDpi xmlns:a14="http://schemas.microsoft.com/office/drawing/2010/main"/>
              </a:ext>
            </a:extLst>
          </a:blip>
          <a:srcRect l="-597"/>
          <a:stretch/>
        </p:blipFill>
        <p:spPr>
          <a:xfrm>
            <a:off x="10315180" y="4509666"/>
            <a:ext cx="1371600" cy="342120"/>
          </a:xfrm>
        </p:spPr>
      </p:pic>
      <p:pic>
        <p:nvPicPr>
          <p:cNvPr id="60" name="Bildplatzhalter 59"/>
          <p:cNvPicPr>
            <a:picLocks noGrp="1" noChangeAspect="1"/>
          </p:cNvPicPr>
          <p:nvPr>
            <p:ph type="pic" sz="quarter" idx="34"/>
          </p:nvPr>
        </p:nvPicPr>
        <p:blipFill rotWithShape="1">
          <a:blip r:embed="rId20" cstate="screen">
            <a:extLst>
              <a:ext uri="{28A0092B-C50C-407E-A947-70E740481C1C}">
                <a14:useLocalDpi xmlns:a14="http://schemas.microsoft.com/office/drawing/2010/main"/>
              </a:ext>
            </a:extLst>
          </a:blip>
          <a:srcRect l="-1310" r="-1821"/>
          <a:stretch/>
        </p:blipFill>
        <p:spPr>
          <a:xfrm>
            <a:off x="10302402" y="2595573"/>
            <a:ext cx="1422886" cy="260269"/>
          </a:xfrm>
        </p:spPr>
      </p:pic>
      <p:sp>
        <p:nvSpPr>
          <p:cNvPr id="25" name="Titel 24"/>
          <p:cNvSpPr>
            <a:spLocks noGrp="1"/>
          </p:cNvSpPr>
          <p:nvPr>
            <p:ph type="title"/>
          </p:nvPr>
        </p:nvSpPr>
        <p:spPr/>
        <p:txBody>
          <a:bodyPr>
            <a:normAutofit fontScale="90000"/>
          </a:bodyPr>
          <a:lstStyle/>
          <a:p>
            <a:r>
              <a:rPr lang="de-DE" dirty="0"/>
              <a:t>Unsere Referenzen…</a:t>
            </a:r>
          </a:p>
        </p:txBody>
      </p:sp>
      <p:pic>
        <p:nvPicPr>
          <p:cNvPr id="3" name="Bildplatzhalter 2"/>
          <p:cNvPicPr>
            <a:picLocks noGrp="1" noChangeAspect="1"/>
          </p:cNvPicPr>
          <p:nvPr>
            <p:ph type="pic" sz="quarter" idx="36"/>
          </p:nvPr>
        </p:nvPicPr>
        <p:blipFill rotWithShape="1">
          <a:blip r:embed="rId21" cstate="screen">
            <a:extLst>
              <a:ext uri="{28A0092B-C50C-407E-A947-70E740481C1C}">
                <a14:useLocalDpi xmlns:a14="http://schemas.microsoft.com/office/drawing/2010/main"/>
              </a:ext>
            </a:extLst>
          </a:blip>
          <a:srcRect l="-1541" t="-5606" b="-3732"/>
          <a:stretch/>
        </p:blipFill>
        <p:spPr>
          <a:xfrm>
            <a:off x="354854" y="3490784"/>
            <a:ext cx="1570383" cy="374660"/>
          </a:xfrm>
        </p:spPr>
      </p:pic>
      <p:sp>
        <p:nvSpPr>
          <p:cNvPr id="28" name="Textplatzhalter 27"/>
          <p:cNvSpPr>
            <a:spLocks noGrp="1"/>
          </p:cNvSpPr>
          <p:nvPr>
            <p:ph type="body" sz="quarter" idx="38"/>
          </p:nvPr>
        </p:nvSpPr>
        <p:spPr/>
        <p:txBody>
          <a:bodyPr>
            <a:normAutofit/>
          </a:bodyPr>
          <a:lstStyle/>
          <a:p>
            <a:r>
              <a:rPr lang="de-DE" dirty="0"/>
              <a:t>Maschinen- und Anlagenbau</a:t>
            </a:r>
          </a:p>
        </p:txBody>
      </p:sp>
      <p:pic>
        <p:nvPicPr>
          <p:cNvPr id="6" name="Bildplatzhalter 5"/>
          <p:cNvPicPr>
            <a:picLocks noGrp="1" noChangeAspect="1"/>
          </p:cNvPicPr>
          <p:nvPr>
            <p:ph type="pic" sz="quarter" idx="27"/>
          </p:nvPr>
        </p:nvPicPr>
        <p:blipFill>
          <a:blip r:embed="rId22" cstate="screen">
            <a:extLst>
              <a:ext uri="{28A0092B-C50C-407E-A947-70E740481C1C}">
                <a14:useLocalDpi xmlns:a14="http://schemas.microsoft.com/office/drawing/2010/main"/>
              </a:ext>
            </a:extLst>
          </a:blip>
          <a:srcRect/>
          <a:stretch>
            <a:fillRect/>
          </a:stretch>
        </p:blipFill>
        <p:spPr>
          <a:xfrm>
            <a:off x="8479073" y="2412306"/>
            <a:ext cx="1155252" cy="597882"/>
          </a:xfrm>
        </p:spPr>
      </p:pic>
      <p:pic>
        <p:nvPicPr>
          <p:cNvPr id="11" name="Bildplatzhalter 10"/>
          <p:cNvPicPr>
            <a:picLocks noGrp="1" noChangeAspect="1"/>
          </p:cNvPicPr>
          <p:nvPr>
            <p:ph type="pic" sz="quarter" idx="12"/>
          </p:nvPr>
        </p:nvPicPr>
        <p:blipFill rotWithShape="1">
          <a:blip r:embed="rId23" cstate="screen">
            <a:extLst>
              <a:ext uri="{28A0092B-C50C-407E-A947-70E740481C1C}">
                <a14:useLocalDpi xmlns:a14="http://schemas.microsoft.com/office/drawing/2010/main"/>
              </a:ext>
            </a:extLst>
          </a:blip>
          <a:srcRect l="-1064" t="-3101" r="-1498" b="-2695"/>
          <a:stretch/>
        </p:blipFill>
        <p:spPr>
          <a:xfrm>
            <a:off x="2480812" y="2487370"/>
            <a:ext cx="1267203" cy="418680"/>
          </a:xfrm>
        </p:spPr>
      </p:pic>
      <p:pic>
        <p:nvPicPr>
          <p:cNvPr id="12" name="Bildplatzhalter 11"/>
          <p:cNvPicPr>
            <a:picLocks noGrp="1" noChangeAspect="1"/>
          </p:cNvPicPr>
          <p:nvPr>
            <p:ph type="pic" sz="quarter" idx="33"/>
          </p:nvPr>
        </p:nvPicPr>
        <p:blipFill rotWithShape="1">
          <a:blip r:embed="rId24" cstate="screen">
            <a:extLst>
              <a:ext uri="{28A0092B-C50C-407E-A947-70E740481C1C}">
                <a14:useLocalDpi xmlns:a14="http://schemas.microsoft.com/office/drawing/2010/main"/>
              </a:ext>
            </a:extLst>
          </a:blip>
          <a:srcRect l="-1164" t="-3507" r="-2158" b="-7384"/>
          <a:stretch/>
        </p:blipFill>
        <p:spPr>
          <a:xfrm>
            <a:off x="10315180" y="3499481"/>
            <a:ext cx="1371600" cy="357265"/>
          </a:xfrm>
        </p:spPr>
      </p:pic>
      <p:pic>
        <p:nvPicPr>
          <p:cNvPr id="14" name="Bildplatzhalter 13"/>
          <p:cNvPicPr>
            <a:picLocks noGrp="1" noChangeAspect="1"/>
          </p:cNvPicPr>
          <p:nvPr>
            <p:ph type="pic" sz="quarter" idx="23"/>
          </p:nvPr>
        </p:nvPicPr>
        <p:blipFill rotWithShape="1">
          <a:blip r:embed="rId25" cstate="screen">
            <a:extLst>
              <a:ext uri="{28A0092B-C50C-407E-A947-70E740481C1C}">
                <a14:useLocalDpi xmlns:a14="http://schemas.microsoft.com/office/drawing/2010/main"/>
              </a:ext>
            </a:extLst>
          </a:blip>
          <a:srcRect l="-5039" t="-4297" r="-6530" b="-10499"/>
          <a:stretch/>
        </p:blipFill>
        <p:spPr>
          <a:xfrm>
            <a:off x="6599285" y="5377135"/>
            <a:ext cx="1017835" cy="593127"/>
          </a:xfrm>
        </p:spPr>
      </p:pic>
      <p:sp>
        <p:nvSpPr>
          <p:cNvPr id="2" name="Fußzeilenplatzhalter 1"/>
          <p:cNvSpPr>
            <a:spLocks noGrp="1"/>
          </p:cNvSpPr>
          <p:nvPr>
            <p:ph type="ftr" sz="quarter" idx="39"/>
          </p:nvPr>
        </p:nvSpPr>
        <p:spPr/>
        <p:txBody>
          <a:bodyPr/>
          <a:lstStyle/>
          <a:p>
            <a:r>
              <a:rPr lang="de-DE"/>
              <a:t>encoway PowerPoint Vorlage </a:t>
            </a:r>
          </a:p>
        </p:txBody>
      </p:sp>
      <p:sp>
        <p:nvSpPr>
          <p:cNvPr id="8" name="Foliennummernplatzhalter 7"/>
          <p:cNvSpPr>
            <a:spLocks noGrp="1"/>
          </p:cNvSpPr>
          <p:nvPr>
            <p:ph type="sldNum" sz="quarter" idx="40"/>
          </p:nvPr>
        </p:nvSpPr>
        <p:spPr/>
        <p:txBody>
          <a:bodyPr/>
          <a:lstStyle/>
          <a:p>
            <a:fld id="{5D660186-B466-462D-A2F2-AF451F248765}" type="slidenum">
              <a:rPr lang="de-DE" smtClean="0"/>
              <a:t>15</a:t>
            </a:fld>
            <a:endParaRPr lang="de-DE"/>
          </a:p>
        </p:txBody>
      </p:sp>
      <p:pic>
        <p:nvPicPr>
          <p:cNvPr id="10" name="Bildplatzhalter 9" descr="Ein Bild, das Text, Schrift, Logo, Symbol enthält.&#10;&#10;Automatisch generierte Beschreibung">
            <a:extLst>
              <a:ext uri="{FF2B5EF4-FFF2-40B4-BE49-F238E27FC236}">
                <a16:creationId xmlns:a16="http://schemas.microsoft.com/office/drawing/2014/main" id="{71AF9910-4BCB-4963-DD67-7D1A75A01252}"/>
              </a:ext>
            </a:extLst>
          </p:cNvPr>
          <p:cNvPicPr>
            <a:picLocks noGrp="1" noChangeAspect="1"/>
          </p:cNvPicPr>
          <p:nvPr>
            <p:ph type="pic" sz="quarter" idx="30"/>
          </p:nvPr>
        </p:nvPicPr>
        <p:blipFill rotWithShape="1">
          <a:blip r:embed="rId26"/>
          <a:srcRect l="-4685" t="-35098" r="-5343" b="-34440"/>
          <a:stretch/>
        </p:blipFill>
        <p:spPr>
          <a:xfrm>
            <a:off x="8254267" y="5243100"/>
            <a:ext cx="1651047" cy="854473"/>
          </a:xfrm>
        </p:spPr>
      </p:pic>
    </p:spTree>
    <p:extLst>
      <p:ext uri="{BB962C8B-B14F-4D97-AF65-F5344CB8AC3E}">
        <p14:creationId xmlns:p14="http://schemas.microsoft.com/office/powerpoint/2010/main" val="1005526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el 24"/>
          <p:cNvSpPr>
            <a:spLocks noGrp="1"/>
          </p:cNvSpPr>
          <p:nvPr>
            <p:ph type="title"/>
          </p:nvPr>
        </p:nvSpPr>
        <p:spPr/>
        <p:txBody>
          <a:bodyPr>
            <a:normAutofit fontScale="90000"/>
          </a:bodyPr>
          <a:lstStyle/>
          <a:p>
            <a:r>
              <a:rPr lang="de-DE" dirty="0"/>
              <a:t>Unsere Referenzen…</a:t>
            </a:r>
          </a:p>
        </p:txBody>
      </p:sp>
      <p:sp>
        <p:nvSpPr>
          <p:cNvPr id="28" name="Textplatzhalter 27"/>
          <p:cNvSpPr>
            <a:spLocks noGrp="1"/>
          </p:cNvSpPr>
          <p:nvPr>
            <p:ph type="body" sz="quarter" idx="38"/>
          </p:nvPr>
        </p:nvSpPr>
        <p:spPr/>
        <p:txBody>
          <a:bodyPr>
            <a:normAutofit/>
          </a:bodyPr>
          <a:lstStyle/>
          <a:p>
            <a:r>
              <a:rPr lang="de-DE" dirty="0"/>
              <a:t>Maschinen- und Anlagenbau</a:t>
            </a:r>
          </a:p>
        </p:txBody>
      </p:sp>
      <p:sp>
        <p:nvSpPr>
          <p:cNvPr id="2" name="Fußzeilenplatzhalter 1"/>
          <p:cNvSpPr>
            <a:spLocks noGrp="1"/>
          </p:cNvSpPr>
          <p:nvPr>
            <p:ph type="ftr" sz="quarter" idx="39"/>
          </p:nvPr>
        </p:nvSpPr>
        <p:spPr/>
        <p:txBody>
          <a:bodyPr/>
          <a:lstStyle/>
          <a:p>
            <a:r>
              <a:rPr lang="de-DE"/>
              <a:t>encoway PowerPoint Vorlage </a:t>
            </a:r>
          </a:p>
        </p:txBody>
      </p:sp>
      <p:sp>
        <p:nvSpPr>
          <p:cNvPr id="8" name="Foliennummernplatzhalter 7"/>
          <p:cNvSpPr>
            <a:spLocks noGrp="1"/>
          </p:cNvSpPr>
          <p:nvPr>
            <p:ph type="sldNum" sz="quarter" idx="40"/>
          </p:nvPr>
        </p:nvSpPr>
        <p:spPr/>
        <p:txBody>
          <a:bodyPr/>
          <a:lstStyle/>
          <a:p>
            <a:fld id="{5D660186-B466-462D-A2F2-AF451F248765}" type="slidenum">
              <a:rPr lang="de-DE" smtClean="0"/>
              <a:t>16</a:t>
            </a:fld>
            <a:endParaRPr lang="de-DE"/>
          </a:p>
        </p:txBody>
      </p:sp>
      <p:pic>
        <p:nvPicPr>
          <p:cNvPr id="79" name="Bildplatzhalter 78" descr="Ein Bild, das Schrift, Logo, Text, Symbol enthält.&#10;&#10;Automatisch generierte Beschreibung">
            <a:extLst>
              <a:ext uri="{FF2B5EF4-FFF2-40B4-BE49-F238E27FC236}">
                <a16:creationId xmlns:a16="http://schemas.microsoft.com/office/drawing/2014/main" id="{5C85CD02-4F44-3B39-DF28-24E655FD19F6}"/>
              </a:ext>
            </a:extLst>
          </p:cNvPr>
          <p:cNvPicPr>
            <a:picLocks noGrp="1" noChangeAspect="1"/>
          </p:cNvPicPr>
          <p:nvPr>
            <p:ph type="pic" sz="quarter" idx="11"/>
          </p:nvPr>
        </p:nvPicPr>
        <p:blipFill rotWithShape="1">
          <a:blip r:embed="rId3"/>
          <a:srcRect l="-7789" t="-84853" r="-8281" b="-85345"/>
          <a:stretch/>
        </p:blipFill>
        <p:spPr>
          <a:xfrm>
            <a:off x="334966" y="2269906"/>
            <a:ext cx="1651047" cy="854473"/>
          </a:xfrm>
        </p:spPr>
      </p:pic>
      <p:sp>
        <p:nvSpPr>
          <p:cNvPr id="13" name="Bildplatzhalter 12">
            <a:extLst>
              <a:ext uri="{FF2B5EF4-FFF2-40B4-BE49-F238E27FC236}">
                <a16:creationId xmlns:a16="http://schemas.microsoft.com/office/drawing/2014/main" id="{4EC1562D-20FB-48C6-4B4D-25205DB1E582}"/>
              </a:ext>
            </a:extLst>
          </p:cNvPr>
          <p:cNvSpPr>
            <a:spLocks noGrp="1"/>
          </p:cNvSpPr>
          <p:nvPr>
            <p:ph type="pic" sz="quarter" idx="12"/>
          </p:nvPr>
        </p:nvSpPr>
        <p:spPr/>
        <p:txBody>
          <a:bodyPr/>
          <a:lstStyle/>
          <a:p>
            <a:endParaRPr lang="de-DE" dirty="0"/>
          </a:p>
        </p:txBody>
      </p:sp>
      <p:sp>
        <p:nvSpPr>
          <p:cNvPr id="16" name="Bildplatzhalter 15">
            <a:extLst>
              <a:ext uri="{FF2B5EF4-FFF2-40B4-BE49-F238E27FC236}">
                <a16:creationId xmlns:a16="http://schemas.microsoft.com/office/drawing/2014/main" id="{39F18D80-8EA4-205D-E7DC-149B1025F717}"/>
              </a:ext>
            </a:extLst>
          </p:cNvPr>
          <p:cNvSpPr>
            <a:spLocks noGrp="1"/>
          </p:cNvSpPr>
          <p:nvPr>
            <p:ph type="pic" sz="quarter" idx="19"/>
          </p:nvPr>
        </p:nvSpPr>
        <p:spPr/>
        <p:txBody>
          <a:bodyPr/>
          <a:lstStyle/>
          <a:p>
            <a:endParaRPr lang="de-DE"/>
          </a:p>
        </p:txBody>
      </p:sp>
      <p:sp>
        <p:nvSpPr>
          <p:cNvPr id="18" name="Bildplatzhalter 17">
            <a:extLst>
              <a:ext uri="{FF2B5EF4-FFF2-40B4-BE49-F238E27FC236}">
                <a16:creationId xmlns:a16="http://schemas.microsoft.com/office/drawing/2014/main" id="{D6964CF8-DFD4-9E3A-1F9F-31663758F1BA}"/>
              </a:ext>
            </a:extLst>
          </p:cNvPr>
          <p:cNvSpPr>
            <a:spLocks noGrp="1"/>
          </p:cNvSpPr>
          <p:nvPr>
            <p:ph type="pic" sz="quarter" idx="26"/>
          </p:nvPr>
        </p:nvSpPr>
        <p:spPr/>
        <p:txBody>
          <a:bodyPr/>
          <a:lstStyle/>
          <a:p>
            <a:endParaRPr lang="de-DE"/>
          </a:p>
        </p:txBody>
      </p:sp>
      <p:sp>
        <p:nvSpPr>
          <p:cNvPr id="20" name="Bildplatzhalter 19">
            <a:extLst>
              <a:ext uri="{FF2B5EF4-FFF2-40B4-BE49-F238E27FC236}">
                <a16:creationId xmlns:a16="http://schemas.microsoft.com/office/drawing/2014/main" id="{C82D782E-E68E-B905-D605-B50EAADFEC5A}"/>
              </a:ext>
            </a:extLst>
          </p:cNvPr>
          <p:cNvSpPr>
            <a:spLocks noGrp="1"/>
          </p:cNvSpPr>
          <p:nvPr>
            <p:ph type="pic" sz="quarter" idx="27"/>
          </p:nvPr>
        </p:nvSpPr>
        <p:spPr/>
        <p:txBody>
          <a:bodyPr/>
          <a:lstStyle/>
          <a:p>
            <a:endParaRPr lang="de-DE"/>
          </a:p>
        </p:txBody>
      </p:sp>
      <p:sp>
        <p:nvSpPr>
          <p:cNvPr id="22" name="Bildplatzhalter 21">
            <a:extLst>
              <a:ext uri="{FF2B5EF4-FFF2-40B4-BE49-F238E27FC236}">
                <a16:creationId xmlns:a16="http://schemas.microsoft.com/office/drawing/2014/main" id="{51913055-1A0A-6C76-990D-052A0BC5DB29}"/>
              </a:ext>
            </a:extLst>
          </p:cNvPr>
          <p:cNvSpPr>
            <a:spLocks noGrp="1"/>
          </p:cNvSpPr>
          <p:nvPr>
            <p:ph type="pic" sz="quarter" idx="34"/>
          </p:nvPr>
        </p:nvSpPr>
        <p:spPr/>
        <p:txBody>
          <a:bodyPr/>
          <a:lstStyle/>
          <a:p>
            <a:endParaRPr lang="de-DE"/>
          </a:p>
        </p:txBody>
      </p:sp>
      <p:sp>
        <p:nvSpPr>
          <p:cNvPr id="24" name="Bildplatzhalter 23">
            <a:extLst>
              <a:ext uri="{FF2B5EF4-FFF2-40B4-BE49-F238E27FC236}">
                <a16:creationId xmlns:a16="http://schemas.microsoft.com/office/drawing/2014/main" id="{57F94E43-494B-6848-BF65-3531E7FBD3F3}"/>
              </a:ext>
            </a:extLst>
          </p:cNvPr>
          <p:cNvSpPr>
            <a:spLocks noGrp="1"/>
          </p:cNvSpPr>
          <p:nvPr>
            <p:ph type="pic" sz="quarter" idx="33"/>
          </p:nvPr>
        </p:nvSpPr>
        <p:spPr/>
        <p:txBody>
          <a:bodyPr/>
          <a:lstStyle/>
          <a:p>
            <a:endParaRPr lang="de-DE"/>
          </a:p>
        </p:txBody>
      </p:sp>
      <p:sp>
        <p:nvSpPr>
          <p:cNvPr id="27" name="Bildplatzhalter 26">
            <a:extLst>
              <a:ext uri="{FF2B5EF4-FFF2-40B4-BE49-F238E27FC236}">
                <a16:creationId xmlns:a16="http://schemas.microsoft.com/office/drawing/2014/main" id="{18D7D5F9-28CF-D921-BD9E-8643DC4369DE}"/>
              </a:ext>
            </a:extLst>
          </p:cNvPr>
          <p:cNvSpPr>
            <a:spLocks noGrp="1"/>
          </p:cNvSpPr>
          <p:nvPr>
            <p:ph type="pic" sz="quarter" idx="28"/>
          </p:nvPr>
        </p:nvSpPr>
        <p:spPr/>
        <p:txBody>
          <a:bodyPr/>
          <a:lstStyle/>
          <a:p>
            <a:endParaRPr lang="de-DE"/>
          </a:p>
        </p:txBody>
      </p:sp>
      <p:sp>
        <p:nvSpPr>
          <p:cNvPr id="30" name="Bildplatzhalter 29">
            <a:extLst>
              <a:ext uri="{FF2B5EF4-FFF2-40B4-BE49-F238E27FC236}">
                <a16:creationId xmlns:a16="http://schemas.microsoft.com/office/drawing/2014/main" id="{705ED29C-08FF-6928-7BF3-EF5DD578CD66}"/>
              </a:ext>
            </a:extLst>
          </p:cNvPr>
          <p:cNvSpPr>
            <a:spLocks noGrp="1"/>
          </p:cNvSpPr>
          <p:nvPr>
            <p:ph type="pic" sz="quarter" idx="29"/>
          </p:nvPr>
        </p:nvSpPr>
        <p:spPr/>
        <p:txBody>
          <a:bodyPr/>
          <a:lstStyle/>
          <a:p>
            <a:endParaRPr lang="de-DE"/>
          </a:p>
        </p:txBody>
      </p:sp>
      <p:sp>
        <p:nvSpPr>
          <p:cNvPr id="32" name="Bildplatzhalter 31">
            <a:extLst>
              <a:ext uri="{FF2B5EF4-FFF2-40B4-BE49-F238E27FC236}">
                <a16:creationId xmlns:a16="http://schemas.microsoft.com/office/drawing/2014/main" id="{FFBEB0F7-0DCC-6933-703D-423B47B99353}"/>
              </a:ext>
            </a:extLst>
          </p:cNvPr>
          <p:cNvSpPr>
            <a:spLocks noGrp="1"/>
          </p:cNvSpPr>
          <p:nvPr>
            <p:ph type="pic" sz="quarter" idx="32"/>
          </p:nvPr>
        </p:nvSpPr>
        <p:spPr/>
        <p:txBody>
          <a:bodyPr/>
          <a:lstStyle/>
          <a:p>
            <a:endParaRPr lang="de-DE"/>
          </a:p>
        </p:txBody>
      </p:sp>
      <p:sp>
        <p:nvSpPr>
          <p:cNvPr id="34" name="Bildplatzhalter 33">
            <a:extLst>
              <a:ext uri="{FF2B5EF4-FFF2-40B4-BE49-F238E27FC236}">
                <a16:creationId xmlns:a16="http://schemas.microsoft.com/office/drawing/2014/main" id="{7C788AB9-DACC-C6E4-1D06-E34E807DF525}"/>
              </a:ext>
            </a:extLst>
          </p:cNvPr>
          <p:cNvSpPr>
            <a:spLocks noGrp="1"/>
          </p:cNvSpPr>
          <p:nvPr>
            <p:ph type="pic" sz="quarter" idx="31"/>
          </p:nvPr>
        </p:nvSpPr>
        <p:spPr/>
        <p:txBody>
          <a:bodyPr/>
          <a:lstStyle/>
          <a:p>
            <a:endParaRPr lang="de-DE"/>
          </a:p>
        </p:txBody>
      </p:sp>
      <p:sp>
        <p:nvSpPr>
          <p:cNvPr id="36" name="Bildplatzhalter 35">
            <a:extLst>
              <a:ext uri="{FF2B5EF4-FFF2-40B4-BE49-F238E27FC236}">
                <a16:creationId xmlns:a16="http://schemas.microsoft.com/office/drawing/2014/main" id="{205252E6-8A6D-79AB-4831-AAF2BE966A9C}"/>
              </a:ext>
            </a:extLst>
          </p:cNvPr>
          <p:cNvSpPr>
            <a:spLocks noGrp="1"/>
          </p:cNvSpPr>
          <p:nvPr>
            <p:ph type="pic" sz="quarter" idx="30"/>
          </p:nvPr>
        </p:nvSpPr>
        <p:spPr/>
        <p:txBody>
          <a:bodyPr/>
          <a:lstStyle/>
          <a:p>
            <a:endParaRPr lang="de-DE"/>
          </a:p>
        </p:txBody>
      </p:sp>
      <p:sp>
        <p:nvSpPr>
          <p:cNvPr id="38" name="Bildplatzhalter 37">
            <a:extLst>
              <a:ext uri="{FF2B5EF4-FFF2-40B4-BE49-F238E27FC236}">
                <a16:creationId xmlns:a16="http://schemas.microsoft.com/office/drawing/2014/main" id="{467C23A6-0ABC-1055-7E24-A861E061A760}"/>
              </a:ext>
            </a:extLst>
          </p:cNvPr>
          <p:cNvSpPr>
            <a:spLocks noGrp="1"/>
          </p:cNvSpPr>
          <p:nvPr>
            <p:ph type="pic" sz="quarter" idx="23"/>
          </p:nvPr>
        </p:nvSpPr>
        <p:spPr/>
        <p:txBody>
          <a:bodyPr/>
          <a:lstStyle/>
          <a:p>
            <a:endParaRPr lang="de-DE"/>
          </a:p>
        </p:txBody>
      </p:sp>
      <p:sp>
        <p:nvSpPr>
          <p:cNvPr id="40" name="Bildplatzhalter 39">
            <a:extLst>
              <a:ext uri="{FF2B5EF4-FFF2-40B4-BE49-F238E27FC236}">
                <a16:creationId xmlns:a16="http://schemas.microsoft.com/office/drawing/2014/main" id="{EAA2E9BC-9FAD-9386-DE3E-FAF225868623}"/>
              </a:ext>
            </a:extLst>
          </p:cNvPr>
          <p:cNvSpPr>
            <a:spLocks noGrp="1"/>
          </p:cNvSpPr>
          <p:nvPr>
            <p:ph type="pic" sz="quarter" idx="24"/>
          </p:nvPr>
        </p:nvSpPr>
        <p:spPr/>
        <p:txBody>
          <a:bodyPr/>
          <a:lstStyle/>
          <a:p>
            <a:endParaRPr lang="de-DE"/>
          </a:p>
        </p:txBody>
      </p:sp>
      <p:sp>
        <p:nvSpPr>
          <p:cNvPr id="42" name="Bildplatzhalter 41">
            <a:extLst>
              <a:ext uri="{FF2B5EF4-FFF2-40B4-BE49-F238E27FC236}">
                <a16:creationId xmlns:a16="http://schemas.microsoft.com/office/drawing/2014/main" id="{C9608920-E276-DFAA-3BF2-F28AD0297370}"/>
              </a:ext>
            </a:extLst>
          </p:cNvPr>
          <p:cNvSpPr>
            <a:spLocks noGrp="1"/>
          </p:cNvSpPr>
          <p:nvPr>
            <p:ph type="pic" sz="quarter" idx="21"/>
          </p:nvPr>
        </p:nvSpPr>
        <p:spPr/>
        <p:txBody>
          <a:bodyPr/>
          <a:lstStyle/>
          <a:p>
            <a:endParaRPr lang="de-DE"/>
          </a:p>
        </p:txBody>
      </p:sp>
      <p:sp>
        <p:nvSpPr>
          <p:cNvPr id="44" name="Bildplatzhalter 43">
            <a:extLst>
              <a:ext uri="{FF2B5EF4-FFF2-40B4-BE49-F238E27FC236}">
                <a16:creationId xmlns:a16="http://schemas.microsoft.com/office/drawing/2014/main" id="{23A2379A-E9C6-2C7E-E89C-EF0BB310E9E3}"/>
              </a:ext>
            </a:extLst>
          </p:cNvPr>
          <p:cNvSpPr>
            <a:spLocks noGrp="1"/>
          </p:cNvSpPr>
          <p:nvPr>
            <p:ph type="pic" sz="quarter" idx="20"/>
          </p:nvPr>
        </p:nvSpPr>
        <p:spPr/>
        <p:txBody>
          <a:bodyPr/>
          <a:lstStyle/>
          <a:p>
            <a:endParaRPr lang="de-DE"/>
          </a:p>
        </p:txBody>
      </p:sp>
      <p:sp>
        <p:nvSpPr>
          <p:cNvPr id="46" name="Bildplatzhalter 45">
            <a:extLst>
              <a:ext uri="{FF2B5EF4-FFF2-40B4-BE49-F238E27FC236}">
                <a16:creationId xmlns:a16="http://schemas.microsoft.com/office/drawing/2014/main" id="{C053AF46-E5C4-2F72-EB41-6D4DD62AADA9}"/>
              </a:ext>
            </a:extLst>
          </p:cNvPr>
          <p:cNvSpPr>
            <a:spLocks noGrp="1"/>
          </p:cNvSpPr>
          <p:nvPr>
            <p:ph type="pic" sz="quarter" idx="25"/>
          </p:nvPr>
        </p:nvSpPr>
        <p:spPr/>
        <p:txBody>
          <a:bodyPr/>
          <a:lstStyle/>
          <a:p>
            <a:endParaRPr lang="de-DE"/>
          </a:p>
        </p:txBody>
      </p:sp>
      <p:sp>
        <p:nvSpPr>
          <p:cNvPr id="48" name="Bildplatzhalter 47">
            <a:extLst>
              <a:ext uri="{FF2B5EF4-FFF2-40B4-BE49-F238E27FC236}">
                <a16:creationId xmlns:a16="http://schemas.microsoft.com/office/drawing/2014/main" id="{16B76AA9-E926-ADF3-ED1A-6E45C969DC87}"/>
              </a:ext>
            </a:extLst>
          </p:cNvPr>
          <p:cNvSpPr>
            <a:spLocks noGrp="1"/>
          </p:cNvSpPr>
          <p:nvPr>
            <p:ph type="pic" sz="quarter" idx="36"/>
          </p:nvPr>
        </p:nvSpPr>
        <p:spPr/>
        <p:txBody>
          <a:bodyPr/>
          <a:lstStyle/>
          <a:p>
            <a:endParaRPr lang="de-DE"/>
          </a:p>
        </p:txBody>
      </p:sp>
      <p:sp>
        <p:nvSpPr>
          <p:cNvPr id="50" name="Bildplatzhalter 49">
            <a:extLst>
              <a:ext uri="{FF2B5EF4-FFF2-40B4-BE49-F238E27FC236}">
                <a16:creationId xmlns:a16="http://schemas.microsoft.com/office/drawing/2014/main" id="{9D4EDBE0-0898-4C27-029E-1E20DF22D9AE}"/>
              </a:ext>
            </a:extLst>
          </p:cNvPr>
          <p:cNvSpPr>
            <a:spLocks noGrp="1"/>
          </p:cNvSpPr>
          <p:nvPr>
            <p:ph type="pic" sz="quarter" idx="15"/>
          </p:nvPr>
        </p:nvSpPr>
        <p:spPr/>
        <p:txBody>
          <a:bodyPr/>
          <a:lstStyle/>
          <a:p>
            <a:endParaRPr lang="de-DE"/>
          </a:p>
        </p:txBody>
      </p:sp>
      <p:sp>
        <p:nvSpPr>
          <p:cNvPr id="52" name="Bildplatzhalter 51">
            <a:extLst>
              <a:ext uri="{FF2B5EF4-FFF2-40B4-BE49-F238E27FC236}">
                <a16:creationId xmlns:a16="http://schemas.microsoft.com/office/drawing/2014/main" id="{807CC17A-C578-418B-AD7F-CB97CEC2607D}"/>
              </a:ext>
            </a:extLst>
          </p:cNvPr>
          <p:cNvSpPr>
            <a:spLocks noGrp="1"/>
          </p:cNvSpPr>
          <p:nvPr>
            <p:ph type="pic" sz="quarter" idx="16"/>
          </p:nvPr>
        </p:nvSpPr>
        <p:spPr/>
        <p:txBody>
          <a:bodyPr/>
          <a:lstStyle/>
          <a:p>
            <a:endParaRPr lang="de-DE"/>
          </a:p>
        </p:txBody>
      </p:sp>
      <p:sp>
        <p:nvSpPr>
          <p:cNvPr id="54" name="Bildplatzhalter 53">
            <a:extLst>
              <a:ext uri="{FF2B5EF4-FFF2-40B4-BE49-F238E27FC236}">
                <a16:creationId xmlns:a16="http://schemas.microsoft.com/office/drawing/2014/main" id="{FDC9BE32-3161-3BA6-083F-0E0483E637E4}"/>
              </a:ext>
            </a:extLst>
          </p:cNvPr>
          <p:cNvSpPr>
            <a:spLocks noGrp="1"/>
          </p:cNvSpPr>
          <p:nvPr>
            <p:ph type="pic" sz="quarter" idx="13"/>
          </p:nvPr>
        </p:nvSpPr>
        <p:spPr/>
        <p:txBody>
          <a:bodyPr/>
          <a:lstStyle/>
          <a:p>
            <a:endParaRPr lang="de-DE"/>
          </a:p>
        </p:txBody>
      </p:sp>
      <p:sp>
        <p:nvSpPr>
          <p:cNvPr id="57" name="Bildplatzhalter 56">
            <a:extLst>
              <a:ext uri="{FF2B5EF4-FFF2-40B4-BE49-F238E27FC236}">
                <a16:creationId xmlns:a16="http://schemas.microsoft.com/office/drawing/2014/main" id="{6A7109E7-CBCE-4DDC-1503-2872689A69FF}"/>
              </a:ext>
            </a:extLst>
          </p:cNvPr>
          <p:cNvSpPr>
            <a:spLocks noGrp="1"/>
          </p:cNvSpPr>
          <p:nvPr>
            <p:ph type="pic" sz="quarter" idx="18"/>
          </p:nvPr>
        </p:nvSpPr>
        <p:spPr/>
        <p:txBody>
          <a:bodyPr/>
          <a:lstStyle/>
          <a:p>
            <a:endParaRPr lang="de-DE"/>
          </a:p>
        </p:txBody>
      </p:sp>
      <p:sp>
        <p:nvSpPr>
          <p:cNvPr id="63" name="Bildplatzhalter 62">
            <a:extLst>
              <a:ext uri="{FF2B5EF4-FFF2-40B4-BE49-F238E27FC236}">
                <a16:creationId xmlns:a16="http://schemas.microsoft.com/office/drawing/2014/main" id="{0CE2BA71-0519-FDD9-CA61-D744BEC3FF6D}"/>
              </a:ext>
            </a:extLst>
          </p:cNvPr>
          <p:cNvSpPr>
            <a:spLocks noGrp="1"/>
          </p:cNvSpPr>
          <p:nvPr>
            <p:ph type="pic" sz="quarter" idx="17"/>
          </p:nvPr>
        </p:nvSpPr>
        <p:spPr/>
        <p:txBody>
          <a:bodyPr/>
          <a:lstStyle/>
          <a:p>
            <a:endParaRPr lang="de-DE"/>
          </a:p>
        </p:txBody>
      </p:sp>
      <p:sp>
        <p:nvSpPr>
          <p:cNvPr id="73" name="Bildplatzhalter 72">
            <a:extLst>
              <a:ext uri="{FF2B5EF4-FFF2-40B4-BE49-F238E27FC236}">
                <a16:creationId xmlns:a16="http://schemas.microsoft.com/office/drawing/2014/main" id="{163ED1B6-EE35-B288-0096-A5BD2F843796}"/>
              </a:ext>
            </a:extLst>
          </p:cNvPr>
          <p:cNvSpPr>
            <a:spLocks noGrp="1"/>
          </p:cNvSpPr>
          <p:nvPr>
            <p:ph type="pic" sz="quarter" idx="22"/>
          </p:nvPr>
        </p:nvSpPr>
        <p:spPr/>
        <p:txBody>
          <a:bodyPr/>
          <a:lstStyle/>
          <a:p>
            <a:endParaRPr lang="de-DE"/>
          </a:p>
        </p:txBody>
      </p:sp>
    </p:spTree>
    <p:extLst>
      <p:ext uri="{BB962C8B-B14F-4D97-AF65-F5344CB8AC3E}">
        <p14:creationId xmlns:p14="http://schemas.microsoft.com/office/powerpoint/2010/main" val="2134008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Bildplatzhalter 29"/>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a:xfrm>
            <a:off x="427731" y="2359545"/>
            <a:ext cx="1407695" cy="728530"/>
          </a:xfrm>
        </p:spPr>
      </p:pic>
      <p:pic>
        <p:nvPicPr>
          <p:cNvPr id="31" name="Bildplatzhalter 30"/>
          <p:cNvPicPr>
            <a:picLocks noGrp="1" noChangeAspect="1"/>
          </p:cNvPicPr>
          <p:nvPr>
            <p:ph type="pic" sz="quarter" idx="12"/>
          </p:nvPr>
        </p:nvPicPr>
        <p:blipFill rotWithShape="1">
          <a:blip r:embed="rId4" cstate="screen">
            <a:extLst>
              <a:ext uri="{28A0092B-C50C-407E-A947-70E740481C1C}">
                <a14:useLocalDpi xmlns:a14="http://schemas.microsoft.com/office/drawing/2010/main"/>
              </a:ext>
            </a:extLst>
          </a:blip>
          <a:srcRect l="-1134" r="-901"/>
          <a:stretch/>
        </p:blipFill>
        <p:spPr>
          <a:xfrm>
            <a:off x="2456042" y="2563856"/>
            <a:ext cx="1338470" cy="294545"/>
          </a:xfrm>
        </p:spPr>
      </p:pic>
      <p:pic>
        <p:nvPicPr>
          <p:cNvPr id="37" name="Bildplatzhalter 36"/>
          <p:cNvPicPr>
            <a:picLocks noGrp="1" noChangeAspect="1"/>
          </p:cNvPicPr>
          <p:nvPr>
            <p:ph type="pic" sz="quarter" idx="13"/>
          </p:nvPr>
        </p:nvPicPr>
        <p:blipFill rotWithShape="1">
          <a:blip r:embed="rId5" cstate="screen">
            <a:extLst>
              <a:ext uri="{28A0092B-C50C-407E-A947-70E740481C1C}">
                <a14:useLocalDpi xmlns:a14="http://schemas.microsoft.com/office/drawing/2010/main"/>
              </a:ext>
            </a:extLst>
          </a:blip>
          <a:srcRect l="-3336" r="-1911"/>
          <a:stretch/>
        </p:blipFill>
        <p:spPr>
          <a:xfrm>
            <a:off x="2357974" y="3522392"/>
            <a:ext cx="1592827" cy="333991"/>
          </a:xfrm>
        </p:spPr>
      </p:pic>
      <p:pic>
        <p:nvPicPr>
          <p:cNvPr id="42" name="Bildplatzhalter 41"/>
          <p:cNvPicPr>
            <a:picLocks noGrp="1" noChangeAspect="1"/>
          </p:cNvPicPr>
          <p:nvPr>
            <p:ph type="pic" sz="quarter" idx="15"/>
          </p:nvPr>
        </p:nvPicPr>
        <p:blipFill rotWithShape="1">
          <a:blip r:embed="rId6" cstate="screen">
            <a:extLst>
              <a:ext uri="{28A0092B-C50C-407E-A947-70E740481C1C}">
                <a14:useLocalDpi xmlns:a14="http://schemas.microsoft.com/office/drawing/2010/main"/>
              </a:ext>
            </a:extLst>
          </a:blip>
          <a:srcRect l="-1760" r="-190"/>
          <a:stretch/>
        </p:blipFill>
        <p:spPr>
          <a:xfrm>
            <a:off x="477081" y="4412157"/>
            <a:ext cx="1225825" cy="568624"/>
          </a:xfrm>
        </p:spPr>
      </p:pic>
      <p:pic>
        <p:nvPicPr>
          <p:cNvPr id="32" name="Bildplatzhalter 31"/>
          <p:cNvPicPr>
            <a:picLocks noGrp="1" noChangeAspect="1"/>
          </p:cNvPicPr>
          <p:nvPr>
            <p:ph type="pic" sz="quarter" idx="19"/>
          </p:nvPr>
        </p:nvPicPr>
        <p:blipFill rotWithShape="1">
          <a:blip r:embed="rId7" cstate="screen">
            <a:extLst>
              <a:ext uri="{28A0092B-C50C-407E-A947-70E740481C1C}">
                <a14:useLocalDpi xmlns:a14="http://schemas.microsoft.com/office/drawing/2010/main"/>
              </a:ext>
            </a:extLst>
          </a:blip>
          <a:srcRect l="-1126" r="-1590"/>
          <a:stretch/>
        </p:blipFill>
        <p:spPr>
          <a:xfrm>
            <a:off x="4415128" y="2543253"/>
            <a:ext cx="1389744" cy="286745"/>
          </a:xfrm>
        </p:spPr>
      </p:pic>
      <p:pic>
        <p:nvPicPr>
          <p:cNvPr id="38" name="Bildplatzhalter 37"/>
          <p:cNvPicPr>
            <a:picLocks noGrp="1" noChangeAspect="1"/>
          </p:cNvPicPr>
          <p:nvPr>
            <p:ph type="pic" sz="quarter" idx="20"/>
          </p:nvPr>
        </p:nvPicPr>
        <p:blipFill rotWithShape="1">
          <a:blip r:embed="rId8" cstate="screen">
            <a:extLst>
              <a:ext uri="{28A0092B-C50C-407E-A947-70E740481C1C}">
                <a14:useLocalDpi xmlns:a14="http://schemas.microsoft.com/office/drawing/2010/main"/>
              </a:ext>
            </a:extLst>
          </a:blip>
          <a:srcRect/>
          <a:stretch/>
        </p:blipFill>
        <p:spPr>
          <a:xfrm>
            <a:off x="4396121" y="3354014"/>
            <a:ext cx="1491584" cy="628590"/>
          </a:xfrm>
        </p:spPr>
      </p:pic>
      <p:pic>
        <p:nvPicPr>
          <p:cNvPr id="44" name="Bildplatzhalter 43"/>
          <p:cNvPicPr>
            <a:picLocks noGrp="1" noChangeAspect="1"/>
          </p:cNvPicPr>
          <p:nvPr>
            <p:ph type="pic" sz="quarter" idx="21"/>
          </p:nvPr>
        </p:nvPicPr>
        <p:blipFill rotWithShape="1">
          <a:blip r:embed="rId9" cstate="screen">
            <a:extLst>
              <a:ext uri="{28A0092B-C50C-407E-A947-70E740481C1C}">
                <a14:useLocalDpi xmlns:a14="http://schemas.microsoft.com/office/drawing/2010/main"/>
              </a:ext>
            </a:extLst>
          </a:blip>
          <a:srcRect l="-2549" r="-1155"/>
          <a:stretch/>
        </p:blipFill>
        <p:spPr>
          <a:xfrm>
            <a:off x="4317518" y="4518886"/>
            <a:ext cx="1605666" cy="300087"/>
          </a:xfrm>
        </p:spPr>
      </p:pic>
      <p:pic>
        <p:nvPicPr>
          <p:cNvPr id="50" name="Bildplatzhalter 49"/>
          <p:cNvPicPr>
            <a:picLocks noGrp="1" noChangeAspect="1"/>
          </p:cNvPicPr>
          <p:nvPr>
            <p:ph type="pic" sz="quarter" idx="22"/>
          </p:nvPr>
        </p:nvPicPr>
        <p:blipFill>
          <a:blip r:embed="rId10" cstate="screen">
            <a:extLst>
              <a:ext uri="{28A0092B-C50C-407E-A947-70E740481C1C}">
                <a14:useLocalDpi xmlns:a14="http://schemas.microsoft.com/office/drawing/2010/main"/>
              </a:ext>
            </a:extLst>
          </a:blip>
          <a:srcRect t="14729" b="14729"/>
          <a:stretch>
            <a:fillRect/>
          </a:stretch>
        </p:blipFill>
        <p:spPr>
          <a:xfrm>
            <a:off x="4415128" y="5299289"/>
            <a:ext cx="1386034" cy="717320"/>
          </a:xfrm>
        </p:spPr>
      </p:pic>
      <p:pic>
        <p:nvPicPr>
          <p:cNvPr id="39" name="Bildplatzhalter 38"/>
          <p:cNvPicPr>
            <a:picLocks noGrp="1" noChangeAspect="1"/>
          </p:cNvPicPr>
          <p:nvPr>
            <p:ph type="pic" sz="quarter" idx="25"/>
          </p:nvPr>
        </p:nvPicPr>
        <p:blipFill rotWithShape="1">
          <a:blip r:embed="rId11" cstate="screen">
            <a:extLst>
              <a:ext uri="{28A0092B-C50C-407E-A947-70E740481C1C}">
                <a14:useLocalDpi xmlns:a14="http://schemas.microsoft.com/office/drawing/2010/main"/>
              </a:ext>
            </a:extLst>
          </a:blip>
          <a:srcRect l="-82" r="-955"/>
          <a:stretch/>
        </p:blipFill>
        <p:spPr>
          <a:xfrm>
            <a:off x="6375147" y="3530597"/>
            <a:ext cx="1437393" cy="275424"/>
          </a:xfrm>
        </p:spPr>
      </p:pic>
      <p:pic>
        <p:nvPicPr>
          <p:cNvPr id="34" name="Bildplatzhalter 33"/>
          <p:cNvPicPr>
            <a:picLocks noGrp="1" noChangeAspect="1"/>
          </p:cNvPicPr>
          <p:nvPr>
            <p:ph type="pic" sz="quarter" idx="27"/>
          </p:nvPr>
        </p:nvPicPr>
        <p:blipFill rotWithShape="1">
          <a:blip r:embed="rId12" cstate="screen">
            <a:extLst>
              <a:ext uri="{28A0092B-C50C-407E-A947-70E740481C1C}">
                <a14:useLocalDpi xmlns:a14="http://schemas.microsoft.com/office/drawing/2010/main"/>
              </a:ext>
            </a:extLst>
          </a:blip>
          <a:srcRect/>
          <a:stretch/>
        </p:blipFill>
        <p:spPr>
          <a:xfrm>
            <a:off x="8254267" y="2359545"/>
            <a:ext cx="1594050" cy="722769"/>
          </a:xfrm>
        </p:spPr>
      </p:pic>
      <p:pic>
        <p:nvPicPr>
          <p:cNvPr id="40" name="Bildplatzhalter 39"/>
          <p:cNvPicPr>
            <a:picLocks noGrp="1" noChangeAspect="1"/>
          </p:cNvPicPr>
          <p:nvPr>
            <p:ph type="pic" sz="quarter" idx="28"/>
          </p:nvPr>
        </p:nvPicPr>
        <p:blipFill rotWithShape="1">
          <a:blip r:embed="rId13" cstate="screen">
            <a:extLst>
              <a:ext uri="{28A0092B-C50C-407E-A947-70E740481C1C}">
                <a14:useLocalDpi xmlns:a14="http://schemas.microsoft.com/office/drawing/2010/main"/>
              </a:ext>
            </a:extLst>
          </a:blip>
          <a:srcRect l="-5728" r="-4636"/>
          <a:stretch/>
        </p:blipFill>
        <p:spPr>
          <a:xfrm>
            <a:off x="8347487" y="3332829"/>
            <a:ext cx="1557827" cy="730513"/>
          </a:xfrm>
        </p:spPr>
      </p:pic>
      <p:pic>
        <p:nvPicPr>
          <p:cNvPr id="46" name="Bildplatzhalter 45"/>
          <p:cNvPicPr>
            <a:picLocks noGrp="1" noChangeAspect="1"/>
          </p:cNvPicPr>
          <p:nvPr>
            <p:ph type="pic" sz="quarter" idx="29"/>
          </p:nvPr>
        </p:nvPicPr>
        <p:blipFill rotWithShape="1">
          <a:blip r:embed="rId14" cstate="screen">
            <a:extLst>
              <a:ext uri="{28A0092B-C50C-407E-A947-70E740481C1C}">
                <a14:useLocalDpi xmlns:a14="http://schemas.microsoft.com/office/drawing/2010/main"/>
              </a:ext>
            </a:extLst>
          </a:blip>
          <a:srcRect l="-1335" t="-3219" r="-341" b="-4570"/>
          <a:stretch/>
        </p:blipFill>
        <p:spPr>
          <a:xfrm>
            <a:off x="8441065" y="4464019"/>
            <a:ext cx="1220453" cy="359413"/>
          </a:xfrm>
        </p:spPr>
      </p:pic>
      <p:pic>
        <p:nvPicPr>
          <p:cNvPr id="47" name="Bildplatzhalter 46"/>
          <p:cNvPicPr>
            <a:picLocks noGrp="1" noChangeAspect="1"/>
          </p:cNvPicPr>
          <p:nvPr>
            <p:ph type="pic" sz="quarter" idx="32"/>
          </p:nvPr>
        </p:nvPicPr>
        <p:blipFill rotWithShape="1">
          <a:blip r:embed="rId15" cstate="screen">
            <a:extLst>
              <a:ext uri="{28A0092B-C50C-407E-A947-70E740481C1C}">
                <a14:useLocalDpi xmlns:a14="http://schemas.microsoft.com/office/drawing/2010/main"/>
              </a:ext>
            </a:extLst>
          </a:blip>
          <a:srcRect l="-41"/>
          <a:stretch/>
        </p:blipFill>
        <p:spPr>
          <a:xfrm>
            <a:off x="10306110" y="4518886"/>
            <a:ext cx="1424000" cy="251897"/>
          </a:xfrm>
        </p:spPr>
      </p:pic>
      <p:pic>
        <p:nvPicPr>
          <p:cNvPr id="41" name="Bildplatzhalter 40"/>
          <p:cNvPicPr>
            <a:picLocks noGrp="1" noChangeAspect="1"/>
          </p:cNvPicPr>
          <p:nvPr>
            <p:ph type="pic" sz="quarter" idx="33"/>
          </p:nvPr>
        </p:nvPicPr>
        <p:blipFill rotWithShape="1">
          <a:blip r:embed="rId16" cstate="screen">
            <a:extLst>
              <a:ext uri="{28A0092B-C50C-407E-A947-70E740481C1C}">
                <a14:useLocalDpi xmlns:a14="http://schemas.microsoft.com/office/drawing/2010/main"/>
              </a:ext>
            </a:extLst>
          </a:blip>
          <a:srcRect l="7926" r="11451"/>
          <a:stretch/>
        </p:blipFill>
        <p:spPr>
          <a:xfrm>
            <a:off x="10333352" y="3426824"/>
            <a:ext cx="1353291" cy="555780"/>
          </a:xfrm>
        </p:spPr>
      </p:pic>
      <p:sp>
        <p:nvSpPr>
          <p:cNvPr id="25" name="Titel 24"/>
          <p:cNvSpPr>
            <a:spLocks noGrp="1"/>
          </p:cNvSpPr>
          <p:nvPr>
            <p:ph type="title"/>
          </p:nvPr>
        </p:nvSpPr>
        <p:spPr/>
        <p:txBody>
          <a:bodyPr>
            <a:normAutofit fontScale="90000"/>
          </a:bodyPr>
          <a:lstStyle/>
          <a:p>
            <a:r>
              <a:rPr lang="de-DE" dirty="0"/>
              <a:t>Unsere Referenzen</a:t>
            </a:r>
          </a:p>
        </p:txBody>
      </p:sp>
      <p:pic>
        <p:nvPicPr>
          <p:cNvPr id="36" name="Bildplatzhalter 35"/>
          <p:cNvPicPr>
            <a:picLocks noGrp="1" noChangeAspect="1"/>
          </p:cNvPicPr>
          <p:nvPr>
            <p:ph type="pic" sz="quarter" idx="36"/>
          </p:nvPr>
        </p:nvPicPr>
        <p:blipFill>
          <a:blip r:embed="rId17" cstate="screen">
            <a:extLst>
              <a:ext uri="{28A0092B-C50C-407E-A947-70E740481C1C}">
                <a14:useLocalDpi xmlns:a14="http://schemas.microsoft.com/office/drawing/2010/main"/>
              </a:ext>
            </a:extLst>
          </a:blip>
          <a:srcRect/>
          <a:stretch>
            <a:fillRect/>
          </a:stretch>
        </p:blipFill>
        <p:spPr>
          <a:xfrm>
            <a:off x="566880" y="3384242"/>
            <a:ext cx="1136026" cy="587932"/>
          </a:xfrm>
        </p:spPr>
      </p:pic>
      <p:sp>
        <p:nvSpPr>
          <p:cNvPr id="28" name="Textplatzhalter 27"/>
          <p:cNvSpPr>
            <a:spLocks noGrp="1"/>
          </p:cNvSpPr>
          <p:nvPr>
            <p:ph type="body" sz="quarter" idx="38"/>
          </p:nvPr>
        </p:nvSpPr>
        <p:spPr/>
        <p:txBody>
          <a:bodyPr/>
          <a:lstStyle/>
          <a:p>
            <a:r>
              <a:rPr lang="de-DE" dirty="0"/>
              <a:t>Geräte- und Apparatehersteller</a:t>
            </a:r>
          </a:p>
          <a:p>
            <a:endParaRPr lang="de-DE" dirty="0"/>
          </a:p>
        </p:txBody>
      </p:sp>
      <p:pic>
        <p:nvPicPr>
          <p:cNvPr id="12" name="Bildplatzhalter 11"/>
          <p:cNvPicPr>
            <a:picLocks noGrp="1" noChangeAspect="1"/>
          </p:cNvPicPr>
          <p:nvPr>
            <p:ph type="pic" sz="quarter" idx="26"/>
          </p:nvPr>
        </p:nvPicPr>
        <p:blipFill rotWithShape="1">
          <a:blip r:embed="rId18" cstate="screen">
            <a:extLst>
              <a:ext uri="{28A0092B-C50C-407E-A947-70E740481C1C}">
                <a14:useLocalDpi xmlns:a14="http://schemas.microsoft.com/office/drawing/2010/main"/>
              </a:ext>
            </a:extLst>
          </a:blip>
          <a:srcRect l="-404" r="-1533"/>
          <a:stretch/>
        </p:blipFill>
        <p:spPr>
          <a:xfrm>
            <a:off x="6714661" y="2359545"/>
            <a:ext cx="819200" cy="674066"/>
          </a:xfrm>
        </p:spPr>
      </p:pic>
      <p:pic>
        <p:nvPicPr>
          <p:cNvPr id="21" name="Bildplatzhalter 20"/>
          <p:cNvPicPr>
            <a:picLocks noGrp="1" noChangeAspect="1"/>
          </p:cNvPicPr>
          <p:nvPr>
            <p:ph type="pic" sz="quarter" idx="34"/>
          </p:nvPr>
        </p:nvPicPr>
        <p:blipFill rotWithShape="1">
          <a:blip r:embed="rId19" cstate="screen">
            <a:extLst>
              <a:ext uri="{28A0092B-C50C-407E-A947-70E740481C1C}">
                <a14:useLocalDpi xmlns:a14="http://schemas.microsoft.com/office/drawing/2010/main"/>
              </a:ext>
            </a:extLst>
          </a:blip>
          <a:srcRect l="-1835" t="-6302" r="-2195" b="-10017"/>
          <a:stretch/>
        </p:blipFill>
        <p:spPr>
          <a:xfrm>
            <a:off x="10420994" y="2507130"/>
            <a:ext cx="1177749" cy="407996"/>
          </a:xfrm>
        </p:spPr>
      </p:pic>
      <p:pic>
        <p:nvPicPr>
          <p:cNvPr id="13" name="Bildplatzhalter 12"/>
          <p:cNvPicPr>
            <a:picLocks noGrp="1" noChangeAspect="1"/>
          </p:cNvPicPr>
          <p:nvPr>
            <p:ph type="pic" sz="quarter" idx="16"/>
          </p:nvPr>
        </p:nvPicPr>
        <p:blipFill rotWithShape="1">
          <a:blip r:embed="rId20" cstate="screen">
            <a:extLst>
              <a:ext uri="{28A0092B-C50C-407E-A947-70E740481C1C}">
                <a14:useLocalDpi xmlns:a14="http://schemas.microsoft.com/office/drawing/2010/main"/>
              </a:ext>
            </a:extLst>
          </a:blip>
          <a:srcRect l="-2178" t="-9934" r="-1924" b="-2287"/>
          <a:stretch/>
        </p:blipFill>
        <p:spPr>
          <a:xfrm>
            <a:off x="2343922" y="4604634"/>
            <a:ext cx="1606879" cy="166149"/>
          </a:xfrm>
        </p:spPr>
      </p:pic>
      <p:pic>
        <p:nvPicPr>
          <p:cNvPr id="14" name="Bildplatzhalter 13"/>
          <p:cNvPicPr>
            <a:picLocks noGrp="1" noChangeAspect="1"/>
          </p:cNvPicPr>
          <p:nvPr>
            <p:ph type="pic" sz="quarter" idx="24"/>
          </p:nvPr>
        </p:nvPicPr>
        <p:blipFill rotWithShape="1">
          <a:blip r:embed="rId21" cstate="screen">
            <a:extLst>
              <a:ext uri="{28A0092B-C50C-407E-A947-70E740481C1C}">
                <a14:useLocalDpi xmlns:a14="http://schemas.microsoft.com/office/drawing/2010/main"/>
              </a:ext>
            </a:extLst>
          </a:blip>
          <a:srcRect l="-973" t="-5545" r="-2888" b="-1470"/>
          <a:stretch/>
        </p:blipFill>
        <p:spPr>
          <a:xfrm>
            <a:off x="6597261" y="4438565"/>
            <a:ext cx="936600" cy="410320"/>
          </a:xfrm>
        </p:spPr>
      </p:pic>
      <p:pic>
        <p:nvPicPr>
          <p:cNvPr id="16" name="Bildplatzhalter 15"/>
          <p:cNvPicPr>
            <a:picLocks noGrp="1" noChangeAspect="1"/>
          </p:cNvPicPr>
          <p:nvPr>
            <p:ph type="pic" sz="quarter" idx="18"/>
          </p:nvPr>
        </p:nvPicPr>
        <p:blipFill rotWithShape="1">
          <a:blip r:embed="rId22" cstate="screen">
            <a:extLst>
              <a:ext uri="{28A0092B-C50C-407E-A947-70E740481C1C}">
                <a14:useLocalDpi xmlns:a14="http://schemas.microsoft.com/office/drawing/2010/main"/>
              </a:ext>
            </a:extLst>
          </a:blip>
          <a:srcRect/>
          <a:stretch/>
        </p:blipFill>
        <p:spPr>
          <a:xfrm>
            <a:off x="2456042" y="5442449"/>
            <a:ext cx="1219200" cy="445274"/>
          </a:xfrm>
        </p:spPr>
      </p:pic>
      <p:pic>
        <p:nvPicPr>
          <p:cNvPr id="17" name="Bildplatzhalter 16"/>
          <p:cNvPicPr>
            <a:picLocks noGrp="1" noChangeAspect="1"/>
          </p:cNvPicPr>
          <p:nvPr>
            <p:ph type="pic" sz="quarter" idx="30"/>
          </p:nvPr>
        </p:nvPicPr>
        <p:blipFill rotWithShape="1">
          <a:blip r:embed="rId23" cstate="screen">
            <a:extLst>
              <a:ext uri="{28A0092B-C50C-407E-A947-70E740481C1C}">
                <a14:useLocalDpi xmlns:a14="http://schemas.microsoft.com/office/drawing/2010/main"/>
              </a:ext>
            </a:extLst>
          </a:blip>
          <a:srcRect l="-2915" t="-6881" r="-3359" b="1418"/>
          <a:stretch/>
        </p:blipFill>
        <p:spPr>
          <a:xfrm>
            <a:off x="6369490" y="5442449"/>
            <a:ext cx="1497495" cy="355426"/>
          </a:xfrm>
        </p:spPr>
      </p:pic>
      <p:pic>
        <p:nvPicPr>
          <p:cNvPr id="6" name="Bildplatzhalter 5"/>
          <p:cNvPicPr>
            <a:picLocks noGrp="1" noChangeAspect="1"/>
          </p:cNvPicPr>
          <p:nvPr>
            <p:ph type="pic" sz="quarter" idx="31"/>
          </p:nvPr>
        </p:nvPicPr>
        <p:blipFill rotWithShape="1">
          <a:blip r:embed="rId24">
            <a:extLst>
              <a:ext uri="{28A0092B-C50C-407E-A947-70E740481C1C}">
                <a14:useLocalDpi xmlns:a14="http://schemas.microsoft.com/office/drawing/2010/main" val="0"/>
              </a:ext>
            </a:extLst>
          </a:blip>
          <a:srcRect l="-2487" t="-2169" r="-2365" b="-1770"/>
          <a:stretch/>
        </p:blipFill>
        <p:spPr>
          <a:xfrm>
            <a:off x="8711271" y="5287260"/>
            <a:ext cx="763479" cy="755649"/>
          </a:xfrm>
        </p:spPr>
      </p:pic>
      <p:sp>
        <p:nvSpPr>
          <p:cNvPr id="2" name="Fußzeilenplatzhalter 1"/>
          <p:cNvSpPr>
            <a:spLocks noGrp="1"/>
          </p:cNvSpPr>
          <p:nvPr>
            <p:ph type="ftr" sz="quarter" idx="39"/>
          </p:nvPr>
        </p:nvSpPr>
        <p:spPr/>
        <p:txBody>
          <a:bodyPr/>
          <a:lstStyle/>
          <a:p>
            <a:r>
              <a:rPr lang="de-DE" dirty="0"/>
              <a:t>encoway PowerPoint Vorlage </a:t>
            </a:r>
          </a:p>
        </p:txBody>
      </p:sp>
      <p:sp>
        <p:nvSpPr>
          <p:cNvPr id="5" name="Foliennummernplatzhalter 4"/>
          <p:cNvSpPr>
            <a:spLocks noGrp="1"/>
          </p:cNvSpPr>
          <p:nvPr>
            <p:ph type="sldNum" sz="quarter" idx="40"/>
          </p:nvPr>
        </p:nvSpPr>
        <p:spPr/>
        <p:txBody>
          <a:bodyPr/>
          <a:lstStyle/>
          <a:p>
            <a:fld id="{5D660186-B466-462D-A2F2-AF451F248765}" type="slidenum">
              <a:rPr lang="de-DE" smtClean="0"/>
              <a:t>17</a:t>
            </a:fld>
            <a:endParaRPr lang="de-DE"/>
          </a:p>
        </p:txBody>
      </p:sp>
      <p:pic>
        <p:nvPicPr>
          <p:cNvPr id="4" name="Bildplatzhalter 3"/>
          <p:cNvPicPr>
            <a:picLocks noGrp="1" noChangeAspect="1"/>
          </p:cNvPicPr>
          <p:nvPr>
            <p:ph type="pic" sz="quarter" idx="17"/>
          </p:nvPr>
        </p:nvPicPr>
        <p:blipFill rotWithShape="1">
          <a:blip r:embed="rId25">
            <a:extLst>
              <a:ext uri="{28A0092B-C50C-407E-A947-70E740481C1C}">
                <a14:useLocalDpi xmlns:a14="http://schemas.microsoft.com/office/drawing/2010/main" val="0"/>
              </a:ext>
            </a:extLst>
          </a:blip>
          <a:srcRect l="-5770" t="-6420" r="-2844" b="-2807"/>
          <a:stretch/>
        </p:blipFill>
        <p:spPr>
          <a:xfrm>
            <a:off x="788153" y="5296256"/>
            <a:ext cx="678199" cy="765493"/>
          </a:xfrm>
        </p:spPr>
      </p:pic>
      <p:pic>
        <p:nvPicPr>
          <p:cNvPr id="8" name="Bildplatzhalter 79">
            <a:extLst>
              <a:ext uri="{FF2B5EF4-FFF2-40B4-BE49-F238E27FC236}">
                <a16:creationId xmlns:a16="http://schemas.microsoft.com/office/drawing/2014/main" id="{C169A9D9-C230-8568-E7AD-8B88C7F8B470}"/>
              </a:ext>
            </a:extLst>
          </p:cNvPr>
          <p:cNvPicPr>
            <a:picLocks noChangeAspect="1"/>
          </p:cNvPicPr>
          <p:nvPr/>
        </p:nvPicPr>
        <p:blipFill rotWithShape="1">
          <a:blip r:embed="rId26" cstate="screen">
            <a:extLst>
              <a:ext uri="{28A0092B-C50C-407E-A947-70E740481C1C}">
                <a14:useLocalDpi xmlns:a14="http://schemas.microsoft.com/office/drawing/2010/main"/>
              </a:ext>
            </a:extLst>
          </a:blip>
          <a:srcRect l="-1936" t="-6647" r="-784" b="-5795"/>
          <a:stretch/>
        </p:blipFill>
        <p:spPr>
          <a:xfrm>
            <a:off x="10251856" y="5561771"/>
            <a:ext cx="1561478" cy="225288"/>
          </a:xfrm>
          <a:prstGeom prst="rect">
            <a:avLst/>
          </a:prstGeom>
          <a:noFill/>
          <a:ln w="12700">
            <a:noFill/>
          </a:ln>
        </p:spPr>
      </p:pic>
    </p:spTree>
    <p:extLst>
      <p:ext uri="{BB962C8B-B14F-4D97-AF65-F5344CB8AC3E}">
        <p14:creationId xmlns:p14="http://schemas.microsoft.com/office/powerpoint/2010/main" val="1025567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Bildplatzhalter 31"/>
          <p:cNvSpPr>
            <a:spLocks noGrp="1"/>
          </p:cNvSpPr>
          <p:nvPr>
            <p:ph type="pic" sz="quarter" idx="13"/>
          </p:nvPr>
        </p:nvSpPr>
        <p:spPr/>
        <p:txBody>
          <a:bodyPr/>
          <a:lstStyle/>
          <a:p>
            <a:endParaRPr lang="de-DE"/>
          </a:p>
        </p:txBody>
      </p:sp>
      <p:sp>
        <p:nvSpPr>
          <p:cNvPr id="35" name="Bildplatzhalter 34"/>
          <p:cNvSpPr>
            <a:spLocks noGrp="1"/>
          </p:cNvSpPr>
          <p:nvPr>
            <p:ph type="pic" sz="quarter" idx="17"/>
          </p:nvPr>
        </p:nvSpPr>
        <p:spPr/>
        <p:txBody>
          <a:bodyPr/>
          <a:lstStyle/>
          <a:p>
            <a:endParaRPr lang="de-DE"/>
          </a:p>
        </p:txBody>
      </p:sp>
      <p:sp>
        <p:nvSpPr>
          <p:cNvPr id="36" name="Bildplatzhalter 35"/>
          <p:cNvSpPr>
            <a:spLocks noGrp="1"/>
          </p:cNvSpPr>
          <p:nvPr>
            <p:ph type="pic" sz="quarter" idx="18"/>
          </p:nvPr>
        </p:nvSpPr>
        <p:spPr/>
        <p:txBody>
          <a:bodyPr/>
          <a:lstStyle/>
          <a:p>
            <a:endParaRPr lang="de-DE"/>
          </a:p>
        </p:txBody>
      </p:sp>
      <p:sp>
        <p:nvSpPr>
          <p:cNvPr id="38" name="Bildplatzhalter 37"/>
          <p:cNvSpPr>
            <a:spLocks noGrp="1"/>
          </p:cNvSpPr>
          <p:nvPr>
            <p:ph type="pic" sz="quarter" idx="20"/>
          </p:nvPr>
        </p:nvSpPr>
        <p:spPr/>
        <p:txBody>
          <a:bodyPr/>
          <a:lstStyle/>
          <a:p>
            <a:endParaRPr lang="de-DE"/>
          </a:p>
        </p:txBody>
      </p:sp>
      <p:pic>
        <p:nvPicPr>
          <p:cNvPr id="14" name="Bildplatzhalter 13"/>
          <p:cNvPicPr>
            <a:picLocks noGrp="1" noChangeAspect="1"/>
          </p:cNvPicPr>
          <p:nvPr>
            <p:ph type="pic" sz="quarter" idx="21"/>
          </p:nvPr>
        </p:nvPicPr>
        <p:blipFill>
          <a:blip r:embed="rId3" cstate="screen">
            <a:extLst>
              <a:ext uri="{28A0092B-C50C-407E-A947-70E740481C1C}">
                <a14:useLocalDpi xmlns:a14="http://schemas.microsoft.com/office/drawing/2010/main"/>
              </a:ext>
            </a:extLst>
          </a:blip>
          <a:srcRect/>
          <a:stretch>
            <a:fillRect/>
          </a:stretch>
        </p:blipFill>
        <p:spPr>
          <a:xfrm>
            <a:off x="4426640" y="4331188"/>
            <a:ext cx="1395537" cy="722238"/>
          </a:xfrm>
        </p:spPr>
      </p:pic>
      <p:sp>
        <p:nvSpPr>
          <p:cNvPr id="40" name="Bildplatzhalter 39"/>
          <p:cNvSpPr>
            <a:spLocks noGrp="1"/>
          </p:cNvSpPr>
          <p:nvPr>
            <p:ph type="pic" sz="quarter" idx="22"/>
          </p:nvPr>
        </p:nvSpPr>
        <p:spPr/>
        <p:txBody>
          <a:bodyPr/>
          <a:lstStyle/>
          <a:p>
            <a:endParaRPr lang="de-DE"/>
          </a:p>
        </p:txBody>
      </p:sp>
      <p:sp>
        <p:nvSpPr>
          <p:cNvPr id="41" name="Bildplatzhalter 40"/>
          <p:cNvSpPr>
            <a:spLocks noGrp="1"/>
          </p:cNvSpPr>
          <p:nvPr>
            <p:ph type="pic" sz="quarter" idx="23"/>
          </p:nvPr>
        </p:nvSpPr>
        <p:spPr/>
        <p:txBody>
          <a:bodyPr/>
          <a:lstStyle/>
          <a:p>
            <a:endParaRPr lang="de-DE"/>
          </a:p>
        </p:txBody>
      </p:sp>
      <p:sp>
        <p:nvSpPr>
          <p:cNvPr id="43" name="Bildplatzhalter 42"/>
          <p:cNvSpPr>
            <a:spLocks noGrp="1"/>
          </p:cNvSpPr>
          <p:nvPr>
            <p:ph type="pic" sz="quarter" idx="25"/>
          </p:nvPr>
        </p:nvSpPr>
        <p:spPr/>
        <p:txBody>
          <a:bodyPr/>
          <a:lstStyle/>
          <a:p>
            <a:endParaRPr lang="de-DE"/>
          </a:p>
        </p:txBody>
      </p:sp>
      <p:pic>
        <p:nvPicPr>
          <p:cNvPr id="13" name="Bildplatzhalter 12"/>
          <p:cNvPicPr>
            <a:picLocks noGrp="1" noChangeAspect="1"/>
          </p:cNvPicPr>
          <p:nvPr>
            <p:ph type="pic" sz="quarter" idx="26"/>
          </p:nvPr>
        </p:nvPicPr>
        <p:blipFill rotWithShape="1">
          <a:blip r:embed="rId4" cstate="screen">
            <a:extLst>
              <a:ext uri="{28A0092B-C50C-407E-A947-70E740481C1C}">
                <a14:useLocalDpi xmlns:a14="http://schemas.microsoft.com/office/drawing/2010/main"/>
              </a:ext>
            </a:extLst>
          </a:blip>
          <a:srcRect l="-1135" t="-14730" r="-1107" b="-8570"/>
          <a:stretch/>
        </p:blipFill>
        <p:spPr>
          <a:xfrm>
            <a:off x="6415497" y="2285870"/>
            <a:ext cx="1399568" cy="327734"/>
          </a:xfrm>
        </p:spPr>
      </p:pic>
      <p:pic>
        <p:nvPicPr>
          <p:cNvPr id="17" name="Bildplatzhalter 16"/>
          <p:cNvPicPr>
            <a:picLocks noGrp="1" noChangeAspect="1"/>
          </p:cNvPicPr>
          <p:nvPr>
            <p:ph type="pic" sz="quarter" idx="27"/>
          </p:nvPr>
        </p:nvPicPr>
        <p:blipFill rotWithShape="1">
          <a:blip r:embed="rId5" cstate="screen">
            <a:extLst>
              <a:ext uri="{28A0092B-C50C-407E-A947-70E740481C1C}">
                <a14:useLocalDpi xmlns:a14="http://schemas.microsoft.com/office/drawing/2010/main"/>
              </a:ext>
            </a:extLst>
          </a:blip>
          <a:srcRect l="-489" t="-14914" r="-1252" b="-16139"/>
          <a:stretch/>
        </p:blipFill>
        <p:spPr>
          <a:xfrm>
            <a:off x="8362515" y="2336236"/>
            <a:ext cx="1466481" cy="285854"/>
          </a:xfrm>
        </p:spPr>
      </p:pic>
      <p:sp>
        <p:nvSpPr>
          <p:cNvPr id="46" name="Bildplatzhalter 45"/>
          <p:cNvSpPr>
            <a:spLocks noGrp="1"/>
          </p:cNvSpPr>
          <p:nvPr>
            <p:ph type="pic" sz="quarter" idx="28"/>
          </p:nvPr>
        </p:nvSpPr>
        <p:spPr/>
        <p:txBody>
          <a:bodyPr/>
          <a:lstStyle/>
          <a:p>
            <a:endParaRPr lang="de-DE"/>
          </a:p>
        </p:txBody>
      </p:sp>
      <p:sp>
        <p:nvSpPr>
          <p:cNvPr id="47" name="Bildplatzhalter 46"/>
          <p:cNvSpPr>
            <a:spLocks noGrp="1"/>
          </p:cNvSpPr>
          <p:nvPr>
            <p:ph type="pic" sz="quarter" idx="29"/>
          </p:nvPr>
        </p:nvSpPr>
        <p:spPr/>
        <p:txBody>
          <a:bodyPr/>
          <a:lstStyle/>
          <a:p>
            <a:endParaRPr lang="de-DE"/>
          </a:p>
        </p:txBody>
      </p:sp>
      <p:sp>
        <p:nvSpPr>
          <p:cNvPr id="48" name="Bildplatzhalter 47"/>
          <p:cNvSpPr>
            <a:spLocks noGrp="1"/>
          </p:cNvSpPr>
          <p:nvPr>
            <p:ph type="pic" sz="quarter" idx="30"/>
          </p:nvPr>
        </p:nvSpPr>
        <p:spPr/>
        <p:txBody>
          <a:bodyPr/>
          <a:lstStyle/>
          <a:p>
            <a:endParaRPr lang="de-DE"/>
          </a:p>
        </p:txBody>
      </p:sp>
      <p:sp>
        <p:nvSpPr>
          <p:cNvPr id="49" name="Bildplatzhalter 48"/>
          <p:cNvSpPr>
            <a:spLocks noGrp="1"/>
          </p:cNvSpPr>
          <p:nvPr>
            <p:ph type="pic" sz="quarter" idx="31"/>
          </p:nvPr>
        </p:nvSpPr>
        <p:spPr/>
        <p:txBody>
          <a:bodyPr/>
          <a:lstStyle/>
          <a:p>
            <a:endParaRPr lang="de-DE"/>
          </a:p>
        </p:txBody>
      </p:sp>
      <p:sp>
        <p:nvSpPr>
          <p:cNvPr id="50" name="Bildplatzhalter 49"/>
          <p:cNvSpPr>
            <a:spLocks noGrp="1"/>
          </p:cNvSpPr>
          <p:nvPr>
            <p:ph type="pic" sz="quarter" idx="32"/>
          </p:nvPr>
        </p:nvSpPr>
        <p:spPr/>
        <p:txBody>
          <a:bodyPr/>
          <a:lstStyle/>
          <a:p>
            <a:endParaRPr lang="de-DE"/>
          </a:p>
        </p:txBody>
      </p:sp>
      <p:sp>
        <p:nvSpPr>
          <p:cNvPr id="51" name="Bildplatzhalter 50"/>
          <p:cNvSpPr>
            <a:spLocks noGrp="1"/>
          </p:cNvSpPr>
          <p:nvPr>
            <p:ph type="pic" sz="quarter" idx="33"/>
          </p:nvPr>
        </p:nvSpPr>
        <p:spPr/>
        <p:txBody>
          <a:bodyPr/>
          <a:lstStyle/>
          <a:p>
            <a:endParaRPr lang="de-DE"/>
          </a:p>
        </p:txBody>
      </p:sp>
      <p:sp>
        <p:nvSpPr>
          <p:cNvPr id="52" name="Bildplatzhalter 51"/>
          <p:cNvSpPr>
            <a:spLocks noGrp="1"/>
          </p:cNvSpPr>
          <p:nvPr>
            <p:ph type="pic" sz="quarter" idx="34"/>
          </p:nvPr>
        </p:nvSpPr>
        <p:spPr/>
        <p:txBody>
          <a:bodyPr/>
          <a:lstStyle/>
          <a:p>
            <a:endParaRPr lang="de-DE"/>
          </a:p>
        </p:txBody>
      </p:sp>
      <p:sp>
        <p:nvSpPr>
          <p:cNvPr id="29" name="Titel 28"/>
          <p:cNvSpPr>
            <a:spLocks noGrp="1"/>
          </p:cNvSpPr>
          <p:nvPr>
            <p:ph type="title"/>
          </p:nvPr>
        </p:nvSpPr>
        <p:spPr/>
        <p:txBody>
          <a:bodyPr>
            <a:normAutofit fontScale="90000"/>
          </a:bodyPr>
          <a:lstStyle/>
          <a:p>
            <a:r>
              <a:rPr lang="de-DE" dirty="0"/>
              <a:t>Unsere Referenzen… </a:t>
            </a:r>
          </a:p>
        </p:txBody>
      </p:sp>
      <p:sp>
        <p:nvSpPr>
          <p:cNvPr id="53" name="Bildplatzhalter 52"/>
          <p:cNvSpPr>
            <a:spLocks noGrp="1"/>
          </p:cNvSpPr>
          <p:nvPr>
            <p:ph type="pic" sz="quarter" idx="36"/>
          </p:nvPr>
        </p:nvSpPr>
        <p:spPr/>
        <p:txBody>
          <a:bodyPr/>
          <a:lstStyle/>
          <a:p>
            <a:endParaRPr lang="de-DE"/>
          </a:p>
        </p:txBody>
      </p:sp>
      <p:sp>
        <p:nvSpPr>
          <p:cNvPr id="54" name="Textplatzhalter 53"/>
          <p:cNvSpPr>
            <a:spLocks noGrp="1"/>
          </p:cNvSpPr>
          <p:nvPr>
            <p:ph type="body" sz="quarter" idx="38"/>
          </p:nvPr>
        </p:nvSpPr>
        <p:spPr/>
        <p:txBody>
          <a:bodyPr/>
          <a:lstStyle/>
          <a:p>
            <a:r>
              <a:rPr lang="de-DE" dirty="0"/>
              <a:t>in Branchen</a:t>
            </a:r>
          </a:p>
        </p:txBody>
      </p:sp>
      <p:sp>
        <p:nvSpPr>
          <p:cNvPr id="55" name="Textplatzhalter 54"/>
          <p:cNvSpPr>
            <a:spLocks noGrp="1"/>
          </p:cNvSpPr>
          <p:nvPr>
            <p:ph type="body" sz="quarter" idx="39"/>
          </p:nvPr>
        </p:nvSpPr>
        <p:spPr/>
        <p:txBody>
          <a:bodyPr/>
          <a:lstStyle/>
          <a:p>
            <a:r>
              <a:rPr lang="de-DE" dirty="0"/>
              <a:t>Weitere</a:t>
            </a:r>
          </a:p>
        </p:txBody>
      </p:sp>
      <p:sp>
        <p:nvSpPr>
          <p:cNvPr id="2" name="Textplatzhalter 1"/>
          <p:cNvSpPr>
            <a:spLocks noGrp="1"/>
          </p:cNvSpPr>
          <p:nvPr>
            <p:ph type="body" sz="quarter" idx="40"/>
          </p:nvPr>
        </p:nvSpPr>
        <p:spPr/>
        <p:txBody>
          <a:bodyPr/>
          <a:lstStyle/>
          <a:p>
            <a:r>
              <a:rPr lang="de-DE" dirty="0"/>
              <a:t>Medizin und Medizintechnik</a:t>
            </a:r>
          </a:p>
        </p:txBody>
      </p:sp>
      <p:pic>
        <p:nvPicPr>
          <p:cNvPr id="5" name="Bildplatzhalter 4"/>
          <p:cNvPicPr>
            <a:picLocks noGrp="1" noChangeAspect="1"/>
          </p:cNvPicPr>
          <p:nvPr>
            <p:ph type="pic" sz="quarter" idx="15"/>
          </p:nvPr>
        </p:nvPicPr>
        <p:blipFill rotWithShape="1">
          <a:blip r:embed="rId6" cstate="screen">
            <a:extLst>
              <a:ext uri="{28A0092B-C50C-407E-A947-70E740481C1C}">
                <a14:useLocalDpi xmlns:a14="http://schemas.microsoft.com/office/drawing/2010/main"/>
              </a:ext>
            </a:extLst>
          </a:blip>
          <a:srcRect l="-3419" t="-3782" r="-2290" b="-11761"/>
          <a:stretch/>
        </p:blipFill>
        <p:spPr>
          <a:xfrm>
            <a:off x="411991" y="4377198"/>
            <a:ext cx="1393301" cy="676228"/>
          </a:xfrm>
        </p:spPr>
      </p:pic>
      <p:pic>
        <p:nvPicPr>
          <p:cNvPr id="6" name="Bildplatzhalter 5"/>
          <p:cNvPicPr>
            <a:picLocks noGrp="1" noChangeAspect="1"/>
          </p:cNvPicPr>
          <p:nvPr>
            <p:ph type="pic" sz="quarter" idx="16"/>
          </p:nvPr>
        </p:nvPicPr>
        <p:blipFill rotWithShape="1">
          <a:blip r:embed="rId7" cstate="screen">
            <a:extLst>
              <a:ext uri="{28A0092B-C50C-407E-A947-70E740481C1C}">
                <a14:useLocalDpi xmlns:a14="http://schemas.microsoft.com/office/drawing/2010/main"/>
              </a:ext>
            </a:extLst>
          </a:blip>
          <a:srcRect l="-1902" t="-5224" r="-1135" b="-5428"/>
          <a:stretch/>
        </p:blipFill>
        <p:spPr>
          <a:xfrm>
            <a:off x="2359542" y="4581419"/>
            <a:ext cx="1539627" cy="297788"/>
          </a:xfrm>
        </p:spPr>
      </p:pic>
      <p:pic>
        <p:nvPicPr>
          <p:cNvPr id="10" name="Bildplatzhalter 9"/>
          <p:cNvPicPr>
            <a:picLocks noGrp="1" noChangeAspect="1"/>
          </p:cNvPicPr>
          <p:nvPr>
            <p:ph type="pic" sz="quarter" idx="11"/>
          </p:nvPr>
        </p:nvPicPr>
        <p:blipFill rotWithShape="1">
          <a:blip r:embed="rId8" cstate="screen">
            <a:extLst>
              <a:ext uri="{28A0092B-C50C-407E-A947-70E740481C1C}">
                <a14:useLocalDpi xmlns:a14="http://schemas.microsoft.com/office/drawing/2010/main"/>
              </a:ext>
            </a:extLst>
          </a:blip>
          <a:srcRect l="-1451" t="-3872" b="-1590"/>
          <a:stretch/>
        </p:blipFill>
        <p:spPr>
          <a:xfrm>
            <a:off x="361467" y="2258935"/>
            <a:ext cx="1592100" cy="421256"/>
          </a:xfrm>
        </p:spPr>
      </p:pic>
      <p:pic>
        <p:nvPicPr>
          <p:cNvPr id="11" name="Bildplatzhalter 10"/>
          <p:cNvPicPr>
            <a:picLocks noGrp="1" noChangeAspect="1"/>
          </p:cNvPicPr>
          <p:nvPr>
            <p:ph type="pic" sz="quarter" idx="12"/>
          </p:nvPr>
        </p:nvPicPr>
        <p:blipFill rotWithShape="1">
          <a:blip r:embed="rId9" cstate="screen">
            <a:extLst>
              <a:ext uri="{28A0092B-C50C-407E-A947-70E740481C1C}">
                <a14:useLocalDpi xmlns:a14="http://schemas.microsoft.com/office/drawing/2010/main"/>
              </a:ext>
            </a:extLst>
          </a:blip>
          <a:srcRect l="-1247" t="-4648" b="-5467"/>
          <a:stretch/>
        </p:blipFill>
        <p:spPr>
          <a:xfrm>
            <a:off x="2424371" y="2327485"/>
            <a:ext cx="1401811" cy="268996"/>
          </a:xfrm>
        </p:spPr>
      </p:pic>
      <p:pic>
        <p:nvPicPr>
          <p:cNvPr id="12" name="Bildplatzhalter 11"/>
          <p:cNvPicPr>
            <a:picLocks noGrp="1" noChangeAspect="1"/>
          </p:cNvPicPr>
          <p:nvPr>
            <p:ph type="pic" sz="quarter" idx="19"/>
          </p:nvPr>
        </p:nvPicPr>
        <p:blipFill rotWithShape="1">
          <a:blip r:embed="rId10" cstate="screen">
            <a:extLst>
              <a:ext uri="{28A0092B-C50C-407E-A947-70E740481C1C}">
                <a14:useLocalDpi xmlns:a14="http://schemas.microsoft.com/office/drawing/2010/main"/>
              </a:ext>
            </a:extLst>
          </a:blip>
          <a:srcRect l="-2810" t="-11699" r="-1082"/>
          <a:stretch/>
        </p:blipFill>
        <p:spPr>
          <a:xfrm>
            <a:off x="4373632" y="2231535"/>
            <a:ext cx="1494415" cy="390555"/>
          </a:xfrm>
        </p:spPr>
      </p:pic>
      <p:sp>
        <p:nvSpPr>
          <p:cNvPr id="16" name="Bildplatzhalter 15"/>
          <p:cNvSpPr>
            <a:spLocks noGrp="1"/>
          </p:cNvSpPr>
          <p:nvPr>
            <p:ph type="pic" sz="quarter" idx="24"/>
          </p:nvPr>
        </p:nvSpPr>
        <p:spPr/>
        <p:txBody>
          <a:bodyPr/>
          <a:lstStyle/>
          <a:p>
            <a:endParaRPr lang="de-DE"/>
          </a:p>
        </p:txBody>
      </p:sp>
      <p:sp>
        <p:nvSpPr>
          <p:cNvPr id="3" name="Fußzeilenplatzhalter 2"/>
          <p:cNvSpPr>
            <a:spLocks noGrp="1"/>
          </p:cNvSpPr>
          <p:nvPr>
            <p:ph type="ftr" sz="quarter" idx="41"/>
          </p:nvPr>
        </p:nvSpPr>
        <p:spPr/>
        <p:txBody>
          <a:bodyPr/>
          <a:lstStyle/>
          <a:p>
            <a:r>
              <a:rPr lang="de-DE"/>
              <a:t>encoway PowerPoint Vorlage </a:t>
            </a:r>
          </a:p>
        </p:txBody>
      </p:sp>
      <p:sp>
        <p:nvSpPr>
          <p:cNvPr id="8" name="Foliennummernplatzhalter 7"/>
          <p:cNvSpPr>
            <a:spLocks noGrp="1"/>
          </p:cNvSpPr>
          <p:nvPr>
            <p:ph type="sldNum" sz="quarter" idx="42"/>
          </p:nvPr>
        </p:nvSpPr>
        <p:spPr/>
        <p:txBody>
          <a:bodyPr/>
          <a:lstStyle/>
          <a:p>
            <a:fld id="{5D660186-B466-462D-A2F2-AF451F248765}" type="slidenum">
              <a:rPr lang="de-DE" smtClean="0"/>
              <a:t>18</a:t>
            </a:fld>
            <a:endParaRPr lang="de-DE"/>
          </a:p>
        </p:txBody>
      </p:sp>
    </p:spTree>
    <p:extLst>
      <p:ext uri="{BB962C8B-B14F-4D97-AF65-F5344CB8AC3E}">
        <p14:creationId xmlns:p14="http://schemas.microsoft.com/office/powerpoint/2010/main" val="574939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p:cNvSpPr>
            <a:spLocks noGrp="1"/>
          </p:cNvSpPr>
          <p:nvPr>
            <p:ph type="body" sz="quarter" idx="12"/>
          </p:nvPr>
        </p:nvSpPr>
        <p:spPr/>
        <p:txBody>
          <a:bodyPr/>
          <a:lstStyle/>
          <a:p>
            <a:r>
              <a:rPr lang="de-DE" dirty="0"/>
              <a:t>Kapitel</a:t>
            </a:r>
          </a:p>
          <a:p>
            <a:r>
              <a:rPr lang="de-DE" dirty="0"/>
              <a:t>Kapitel</a:t>
            </a:r>
          </a:p>
          <a:p>
            <a:r>
              <a:rPr lang="de-DE" dirty="0"/>
              <a:t>Kapitel</a:t>
            </a:r>
          </a:p>
          <a:p>
            <a:r>
              <a:rPr lang="de-DE" dirty="0"/>
              <a:t>…</a:t>
            </a:r>
          </a:p>
        </p:txBody>
      </p:sp>
      <p:sp>
        <p:nvSpPr>
          <p:cNvPr id="9" name="Titel 8"/>
          <p:cNvSpPr>
            <a:spLocks noGrp="1"/>
          </p:cNvSpPr>
          <p:nvPr>
            <p:ph type="title"/>
          </p:nvPr>
        </p:nvSpPr>
        <p:spPr>
          <a:xfrm>
            <a:off x="335115" y="348401"/>
            <a:ext cx="9647731" cy="428579"/>
          </a:xfrm>
        </p:spPr>
        <p:txBody>
          <a:bodyPr>
            <a:noAutofit/>
          </a:bodyPr>
          <a:lstStyle/>
          <a:p>
            <a:r>
              <a:rPr lang="de-DE" dirty="0"/>
              <a:t>Agenda</a:t>
            </a:r>
          </a:p>
        </p:txBody>
      </p:sp>
      <p:pic>
        <p:nvPicPr>
          <p:cNvPr id="5" name="Grafik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7573" y="6090000"/>
            <a:ext cx="768000" cy="768000"/>
          </a:xfrm>
          <a:prstGeom prst="rect">
            <a:avLst/>
          </a:prstGeom>
        </p:spPr>
      </p:pic>
      <p:sp>
        <p:nvSpPr>
          <p:cNvPr id="2" name="Fußzeilenplatzhalter 1"/>
          <p:cNvSpPr>
            <a:spLocks noGrp="1"/>
          </p:cNvSpPr>
          <p:nvPr>
            <p:ph type="ftr" sz="quarter" idx="13"/>
          </p:nvPr>
        </p:nvSpPr>
        <p:spPr/>
        <p:txBody>
          <a:bodyPr/>
          <a:lstStyle/>
          <a:p>
            <a:r>
              <a:rPr lang="de-DE" dirty="0"/>
              <a:t>encoway PowerPoint Vorlage </a:t>
            </a:r>
          </a:p>
        </p:txBody>
      </p:sp>
      <p:sp>
        <p:nvSpPr>
          <p:cNvPr id="7" name="Foliennummernplatzhalter 6"/>
          <p:cNvSpPr>
            <a:spLocks noGrp="1"/>
          </p:cNvSpPr>
          <p:nvPr>
            <p:ph type="sldNum" sz="quarter" idx="14"/>
          </p:nvPr>
        </p:nvSpPr>
        <p:spPr/>
        <p:txBody>
          <a:bodyPr/>
          <a:lstStyle/>
          <a:p>
            <a:fld id="{5D660186-B466-462D-A2F2-AF451F248765}" type="slidenum">
              <a:rPr lang="de-DE" smtClean="0"/>
              <a:t>1</a:t>
            </a:fld>
            <a:endParaRPr lang="de-DE"/>
          </a:p>
        </p:txBody>
      </p:sp>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spTree>
    <p:extLst>
      <p:ext uri="{BB962C8B-B14F-4D97-AF65-F5344CB8AC3E}">
        <p14:creationId xmlns:p14="http://schemas.microsoft.com/office/powerpoint/2010/main" val="47565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dirty="0"/>
              <a:t>CPQ </a:t>
            </a:r>
            <a:r>
              <a:rPr lang="de-DE" dirty="0" err="1"/>
              <a:t>by</a:t>
            </a:r>
            <a:r>
              <a:rPr lang="de-DE" dirty="0"/>
              <a:t> encoway </a:t>
            </a:r>
          </a:p>
        </p:txBody>
      </p:sp>
      <p:sp>
        <p:nvSpPr>
          <p:cNvPr id="3" name="Textplatzhalter 2"/>
          <p:cNvSpPr>
            <a:spLocks noGrp="1"/>
          </p:cNvSpPr>
          <p:nvPr>
            <p:ph type="body" sz="quarter" idx="36"/>
          </p:nvPr>
        </p:nvSpPr>
        <p:spPr/>
        <p:txBody>
          <a:bodyPr>
            <a:noAutofit/>
          </a:bodyPr>
          <a:lstStyle/>
          <a:p>
            <a:r>
              <a:rPr lang="de-DE" dirty="0"/>
              <a:t>Vielfalt einfach und intelligent beherrschbar machen.</a:t>
            </a:r>
          </a:p>
        </p:txBody>
      </p:sp>
      <p:sp>
        <p:nvSpPr>
          <p:cNvPr id="16" name="Inhaltsplatzhalter 2"/>
          <p:cNvSpPr txBox="1">
            <a:spLocks/>
          </p:cNvSpPr>
          <p:nvPr/>
        </p:nvSpPr>
        <p:spPr>
          <a:xfrm>
            <a:off x="342468" y="2048308"/>
            <a:ext cx="3555478" cy="4044517"/>
          </a:xfrm>
          <a:prstGeom prst="rect">
            <a:avLst/>
          </a:prstGeom>
          <a:solidFill>
            <a:schemeClr val="bg2"/>
          </a:solidFill>
          <a:ln>
            <a:noFill/>
          </a:ln>
        </p:spPr>
        <p:txBody>
          <a:bodyPr lIns="216000" tIns="540000" rIns="180000"/>
          <a:lstStyle>
            <a:lvl1pPr marL="685766" indent="-685766" algn="l" defTabSz="1219140" rtl="0" eaLnBrk="1" latinLnBrk="0" hangingPunct="1">
              <a:lnSpc>
                <a:spcPct val="90000"/>
              </a:lnSpc>
              <a:spcBef>
                <a:spcPts val="1333"/>
              </a:spcBef>
              <a:buClr>
                <a:schemeClr val="accent2"/>
              </a:buClr>
              <a:buSzPct val="120000"/>
              <a:buFont typeface="Arial" panose="020B0604020202020204" pitchFamily="34" charset="0"/>
              <a:buChar char="•"/>
              <a:defRPr sz="2400" b="0" kern="1200">
                <a:solidFill>
                  <a:schemeClr val="tx1"/>
                </a:solidFill>
                <a:latin typeface="+mj-lt"/>
                <a:ea typeface="+mn-ea"/>
                <a:cs typeface="+mn-cs"/>
              </a:defRPr>
            </a:lvl1pPr>
            <a:lvl2pPr marL="1219140" indent="-609570" algn="l" defTabSz="1219140" rtl="0" eaLnBrk="1" latinLnBrk="0" hangingPunct="1">
              <a:lnSpc>
                <a:spcPct val="90000"/>
              </a:lnSpc>
              <a:spcBef>
                <a:spcPts val="667"/>
              </a:spcBef>
              <a:buClr>
                <a:schemeClr val="accent2"/>
              </a:buClr>
              <a:buSzPct val="120000"/>
              <a:buFont typeface="Arial" panose="020B0604020202020204" pitchFamily="34" charset="0"/>
              <a:buChar char="•"/>
              <a:defRPr sz="2133" kern="1200">
                <a:solidFill>
                  <a:schemeClr val="tx1"/>
                </a:solidFill>
                <a:latin typeface="Chronica Pro" panose="020B0503050000000003" pitchFamily="34" charset="0"/>
                <a:ea typeface="+mn-ea"/>
                <a:cs typeface="+mn-cs"/>
              </a:defRPr>
            </a:lvl2pPr>
            <a:lvl3pPr marL="1828709" indent="-609570" algn="l" defTabSz="1219140" rtl="0" eaLnBrk="1" latinLnBrk="0" hangingPunct="1">
              <a:lnSpc>
                <a:spcPct val="90000"/>
              </a:lnSpc>
              <a:spcBef>
                <a:spcPts val="667"/>
              </a:spcBef>
              <a:buClr>
                <a:schemeClr val="accent2"/>
              </a:buClr>
              <a:buSzPct val="120000"/>
              <a:buFont typeface="Arial" panose="020B0604020202020204" pitchFamily="34" charset="0"/>
              <a:buChar char="•"/>
              <a:defRPr sz="1867" kern="1200">
                <a:solidFill>
                  <a:schemeClr val="tx1"/>
                </a:solidFill>
                <a:latin typeface="Chronica Pro" panose="020B0503050000000003" pitchFamily="34" charset="0"/>
                <a:ea typeface="+mn-ea"/>
                <a:cs typeface="+mn-cs"/>
              </a:defRPr>
            </a:lvl3pPr>
            <a:lvl4pPr marL="2285886" indent="-457178" algn="l" defTabSz="1219140" rtl="0" eaLnBrk="1" latinLnBrk="0" hangingPunct="1">
              <a:lnSpc>
                <a:spcPct val="90000"/>
              </a:lnSpc>
              <a:spcBef>
                <a:spcPts val="667"/>
              </a:spcBef>
              <a:buClr>
                <a:schemeClr val="accent2"/>
              </a:buClr>
              <a:buSzPct val="120000"/>
              <a:buFont typeface="Arial" panose="020B0604020202020204" pitchFamily="34" charset="0"/>
              <a:buChar char="•"/>
              <a:defRPr sz="1600" kern="1200">
                <a:solidFill>
                  <a:schemeClr val="tx1"/>
                </a:solidFill>
                <a:latin typeface="Chronica Pro" panose="020B0503050000000003" pitchFamily="34" charset="0"/>
                <a:ea typeface="+mn-ea"/>
                <a:cs typeface="+mn-cs"/>
              </a:defRPr>
            </a:lvl4pPr>
            <a:lvl5pPr marL="2895456" indent="-457178" algn="l" defTabSz="1219140" rtl="0" eaLnBrk="1" latinLnBrk="0" hangingPunct="1">
              <a:lnSpc>
                <a:spcPct val="90000"/>
              </a:lnSpc>
              <a:spcBef>
                <a:spcPts val="667"/>
              </a:spcBef>
              <a:buClr>
                <a:schemeClr val="accent2"/>
              </a:buClr>
              <a:buSzPct val="120000"/>
              <a:buFont typeface="Arial" panose="020B0604020202020204" pitchFamily="34" charset="0"/>
              <a:buChar char="•"/>
              <a:defRPr sz="1600" kern="1200">
                <a:solidFill>
                  <a:schemeClr val="tx1"/>
                </a:solidFill>
                <a:latin typeface="Chronica Pro" panose="020B0503050000000003" pitchFamily="34" charset="0"/>
                <a:ea typeface="+mn-ea"/>
                <a:cs typeface="+mn-cs"/>
              </a:defRPr>
            </a:lvl5pPr>
            <a:lvl6pPr marL="335263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20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77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341"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de-DE" sz="2200" noProof="1">
                <a:solidFill>
                  <a:schemeClr val="accent1"/>
                </a:solidFill>
                <a:latin typeface="Chronica Pro Black" panose="020B0503050000000003" pitchFamily="34" charset="0"/>
              </a:rPr>
              <a:t>encoway CPQ </a:t>
            </a:r>
            <a:br>
              <a:rPr lang="de-DE" sz="2200" noProof="1">
                <a:solidFill>
                  <a:schemeClr val="accent1"/>
                </a:solidFill>
                <a:latin typeface="Chronica Pro Black" panose="020B0503050000000003" pitchFamily="34" charset="0"/>
              </a:rPr>
            </a:br>
            <a:r>
              <a:rPr lang="de-DE" sz="2200" noProof="1">
                <a:solidFill>
                  <a:schemeClr val="accent1"/>
                </a:solidFill>
                <a:latin typeface="Chronica Pro Black" panose="020B0503050000000003" pitchFamily="34" charset="0"/>
              </a:rPr>
              <a:t>Sales</a:t>
            </a:r>
          </a:p>
          <a:p>
            <a:pPr marL="0" indent="0" algn="ctr">
              <a:lnSpc>
                <a:spcPct val="100000"/>
              </a:lnSpc>
              <a:spcBef>
                <a:spcPts val="1200"/>
              </a:spcBef>
              <a:buNone/>
            </a:pPr>
            <a:r>
              <a:rPr lang="de-DE" sz="1600" dirty="0"/>
              <a:t>Die Lizenz zum Verkaufen. </a:t>
            </a:r>
          </a:p>
          <a:p>
            <a:pPr marL="0" indent="0" algn="ctr">
              <a:lnSpc>
                <a:spcPts val="2200"/>
              </a:lnSpc>
              <a:spcBef>
                <a:spcPts val="1200"/>
              </a:spcBef>
              <a:buNone/>
            </a:pPr>
            <a:r>
              <a:rPr lang="de-DE" sz="1600" dirty="0"/>
              <a:t>Ihre Vertriebsmitarbeiter konfigurieren vor Ort fehlerfreie Bauvarianten und geben sofort ein attraktives und sauber strukturiertes Angebot ab. Sonderkonditionen für spezielle Kunden preisen Sie gleich mit ein.</a:t>
            </a:r>
          </a:p>
        </p:txBody>
      </p:sp>
      <p:pic>
        <p:nvPicPr>
          <p:cNvPr id="17" name="Bild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25288" y="1664236"/>
            <a:ext cx="832904" cy="832789"/>
          </a:xfrm>
          <a:prstGeom prst="rect">
            <a:avLst/>
          </a:prstGeom>
        </p:spPr>
      </p:pic>
      <p:sp>
        <p:nvSpPr>
          <p:cNvPr id="18" name="Inhaltsplatzhalter 2"/>
          <p:cNvSpPr txBox="1">
            <a:spLocks/>
          </p:cNvSpPr>
          <p:nvPr/>
        </p:nvSpPr>
        <p:spPr>
          <a:xfrm>
            <a:off x="8295145" y="2055795"/>
            <a:ext cx="3555478" cy="4037029"/>
          </a:xfrm>
          <a:prstGeom prst="rect">
            <a:avLst/>
          </a:prstGeom>
          <a:solidFill>
            <a:schemeClr val="bg2"/>
          </a:solidFill>
          <a:ln>
            <a:noFill/>
          </a:ln>
        </p:spPr>
        <p:txBody>
          <a:bodyPr lIns="216000" tIns="540000" rIns="180000"/>
          <a:lstStyle>
            <a:lvl1pPr marL="685766" indent="-685766" algn="l" defTabSz="1219140" rtl="0" eaLnBrk="1" latinLnBrk="0" hangingPunct="1">
              <a:lnSpc>
                <a:spcPct val="90000"/>
              </a:lnSpc>
              <a:spcBef>
                <a:spcPts val="1333"/>
              </a:spcBef>
              <a:buClr>
                <a:schemeClr val="accent2"/>
              </a:buClr>
              <a:buSzPct val="120000"/>
              <a:buFont typeface="Arial" panose="020B0604020202020204" pitchFamily="34" charset="0"/>
              <a:buChar char="•"/>
              <a:defRPr sz="2400" b="0" kern="1200">
                <a:solidFill>
                  <a:schemeClr val="tx1"/>
                </a:solidFill>
                <a:latin typeface="+mj-lt"/>
                <a:ea typeface="+mn-ea"/>
                <a:cs typeface="+mn-cs"/>
              </a:defRPr>
            </a:lvl1pPr>
            <a:lvl2pPr marL="1219140" indent="-609570" algn="l" defTabSz="1219140" rtl="0" eaLnBrk="1" latinLnBrk="0" hangingPunct="1">
              <a:lnSpc>
                <a:spcPct val="90000"/>
              </a:lnSpc>
              <a:spcBef>
                <a:spcPts val="667"/>
              </a:spcBef>
              <a:buClr>
                <a:schemeClr val="accent2"/>
              </a:buClr>
              <a:buSzPct val="120000"/>
              <a:buFont typeface="Arial" panose="020B0604020202020204" pitchFamily="34" charset="0"/>
              <a:buChar char="•"/>
              <a:defRPr sz="2133" kern="1200">
                <a:solidFill>
                  <a:schemeClr val="tx1"/>
                </a:solidFill>
                <a:latin typeface="Chronica Pro" panose="020B0503050000000003" pitchFamily="34" charset="0"/>
                <a:ea typeface="+mn-ea"/>
                <a:cs typeface="+mn-cs"/>
              </a:defRPr>
            </a:lvl2pPr>
            <a:lvl3pPr marL="1828709" indent="-609570" algn="l" defTabSz="1219140" rtl="0" eaLnBrk="1" latinLnBrk="0" hangingPunct="1">
              <a:lnSpc>
                <a:spcPct val="90000"/>
              </a:lnSpc>
              <a:spcBef>
                <a:spcPts val="667"/>
              </a:spcBef>
              <a:buClr>
                <a:schemeClr val="accent2"/>
              </a:buClr>
              <a:buSzPct val="120000"/>
              <a:buFont typeface="Arial" panose="020B0604020202020204" pitchFamily="34" charset="0"/>
              <a:buChar char="•"/>
              <a:defRPr sz="1867" kern="1200">
                <a:solidFill>
                  <a:schemeClr val="tx1"/>
                </a:solidFill>
                <a:latin typeface="Chronica Pro" panose="020B0503050000000003" pitchFamily="34" charset="0"/>
                <a:ea typeface="+mn-ea"/>
                <a:cs typeface="+mn-cs"/>
              </a:defRPr>
            </a:lvl3pPr>
            <a:lvl4pPr marL="2285886" indent="-457178" algn="l" defTabSz="1219140" rtl="0" eaLnBrk="1" latinLnBrk="0" hangingPunct="1">
              <a:lnSpc>
                <a:spcPct val="90000"/>
              </a:lnSpc>
              <a:spcBef>
                <a:spcPts val="667"/>
              </a:spcBef>
              <a:buClr>
                <a:schemeClr val="accent2"/>
              </a:buClr>
              <a:buSzPct val="120000"/>
              <a:buFont typeface="Arial" panose="020B0604020202020204" pitchFamily="34" charset="0"/>
              <a:buChar char="•"/>
              <a:defRPr sz="1600" kern="1200">
                <a:solidFill>
                  <a:schemeClr val="tx1"/>
                </a:solidFill>
                <a:latin typeface="Chronica Pro" panose="020B0503050000000003" pitchFamily="34" charset="0"/>
                <a:ea typeface="+mn-ea"/>
                <a:cs typeface="+mn-cs"/>
              </a:defRPr>
            </a:lvl4pPr>
            <a:lvl5pPr marL="2895456" indent="-457178" algn="l" defTabSz="1219140" rtl="0" eaLnBrk="1" latinLnBrk="0" hangingPunct="1">
              <a:lnSpc>
                <a:spcPct val="90000"/>
              </a:lnSpc>
              <a:spcBef>
                <a:spcPts val="667"/>
              </a:spcBef>
              <a:buClr>
                <a:schemeClr val="accent2"/>
              </a:buClr>
              <a:buSzPct val="120000"/>
              <a:buFont typeface="Arial" panose="020B0604020202020204" pitchFamily="34" charset="0"/>
              <a:buChar char="•"/>
              <a:defRPr sz="1600" kern="1200">
                <a:solidFill>
                  <a:schemeClr val="tx1"/>
                </a:solidFill>
                <a:latin typeface="Chronica Pro" panose="020B0503050000000003" pitchFamily="34" charset="0"/>
                <a:ea typeface="+mn-ea"/>
                <a:cs typeface="+mn-cs"/>
              </a:defRPr>
            </a:lvl5pPr>
            <a:lvl6pPr marL="335263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20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77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341"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lnSpc>
                <a:spcPct val="100000"/>
              </a:lnSpc>
              <a:spcBef>
                <a:spcPts val="0"/>
              </a:spcBef>
              <a:buNone/>
            </a:pPr>
            <a:r>
              <a:rPr lang="de-DE" sz="2200" noProof="1">
                <a:solidFill>
                  <a:schemeClr val="tx2"/>
                </a:solidFill>
                <a:latin typeface="Chronica Pro Black" panose="020B0503050000000003" pitchFamily="34" charset="0"/>
                <a:cs typeface="Arial" panose="020B0604020202020204" pitchFamily="34" charset="0"/>
              </a:rPr>
              <a:t>encoway CPQ </a:t>
            </a:r>
            <a:br>
              <a:rPr lang="de-DE" sz="2200" noProof="1">
                <a:solidFill>
                  <a:schemeClr val="tx2"/>
                </a:solidFill>
                <a:latin typeface="Chronica Pro Black" panose="020B0503050000000003" pitchFamily="34" charset="0"/>
                <a:cs typeface="Arial" panose="020B0604020202020204" pitchFamily="34" charset="0"/>
              </a:rPr>
            </a:br>
            <a:r>
              <a:rPr lang="de-DE" sz="2200" noProof="1">
                <a:solidFill>
                  <a:schemeClr val="tx2"/>
                </a:solidFill>
                <a:latin typeface="Chronica Pro Black" panose="020B0503050000000003" pitchFamily="34" charset="0"/>
                <a:cs typeface="Arial" panose="020B0604020202020204" pitchFamily="34" charset="0"/>
              </a:rPr>
              <a:t>Studio</a:t>
            </a:r>
          </a:p>
          <a:p>
            <a:pPr marL="0" indent="0" algn="ctr">
              <a:lnSpc>
                <a:spcPts val="2200"/>
              </a:lnSpc>
              <a:spcBef>
                <a:spcPts val="1200"/>
              </a:spcBef>
              <a:buNone/>
            </a:pPr>
            <a:r>
              <a:rPr lang="de-DE" sz="1600" dirty="0"/>
              <a:t>Das Herzstück der </a:t>
            </a:r>
            <a:r>
              <a:rPr lang="de-DE" sz="1600"/>
              <a:t>encoway Produktfamilie.</a:t>
            </a:r>
            <a:endParaRPr lang="de-DE" sz="1600" dirty="0"/>
          </a:p>
          <a:p>
            <a:pPr marL="0" indent="0" algn="ctr">
              <a:lnSpc>
                <a:spcPts val="2200"/>
              </a:lnSpc>
              <a:spcBef>
                <a:spcPts val="1200"/>
              </a:spcBef>
              <a:buNone/>
            </a:pPr>
            <a:r>
              <a:rPr lang="de-DE" sz="1600" dirty="0"/>
              <a:t>Der zentrale Ort, um Ihre Produktbaukästen zu strukturieren.</a:t>
            </a:r>
          </a:p>
        </p:txBody>
      </p:sp>
      <p:pic>
        <p:nvPicPr>
          <p:cNvPr id="19" name="Bild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44472" y="1665289"/>
            <a:ext cx="842370" cy="842370"/>
          </a:xfrm>
          <a:prstGeom prst="rect">
            <a:avLst/>
          </a:prstGeom>
        </p:spPr>
      </p:pic>
      <p:sp>
        <p:nvSpPr>
          <p:cNvPr id="14" name="Inhaltsplatzhalter 4"/>
          <p:cNvSpPr txBox="1">
            <a:spLocks/>
          </p:cNvSpPr>
          <p:nvPr/>
        </p:nvSpPr>
        <p:spPr>
          <a:xfrm>
            <a:off x="4187196" y="2055796"/>
            <a:ext cx="3825318" cy="4037029"/>
          </a:xfrm>
          <a:prstGeom prst="rect">
            <a:avLst/>
          </a:prstGeom>
          <a:solidFill>
            <a:schemeClr val="bg2"/>
          </a:solidFill>
          <a:ln>
            <a:noFill/>
          </a:ln>
        </p:spPr>
        <p:txBody>
          <a:bodyPr lIns="216000" tIns="504000" rIns="180000"/>
          <a:lstStyle>
            <a:lvl1pPr marL="685766" indent="-685766" algn="l" defTabSz="1219140" rtl="0" eaLnBrk="1" latinLnBrk="0" hangingPunct="1">
              <a:lnSpc>
                <a:spcPct val="90000"/>
              </a:lnSpc>
              <a:spcBef>
                <a:spcPts val="1333"/>
              </a:spcBef>
              <a:buClr>
                <a:schemeClr val="accent2"/>
              </a:buClr>
              <a:buSzPct val="120000"/>
              <a:buFont typeface="Arial" panose="020B0604020202020204" pitchFamily="34" charset="0"/>
              <a:buChar char="•"/>
              <a:defRPr sz="2400" b="0" kern="1200">
                <a:solidFill>
                  <a:schemeClr val="tx1"/>
                </a:solidFill>
                <a:latin typeface="+mj-lt"/>
                <a:ea typeface="+mn-ea"/>
                <a:cs typeface="+mn-cs"/>
              </a:defRPr>
            </a:lvl1pPr>
            <a:lvl2pPr marL="1219140" indent="-609570" algn="l" defTabSz="1219140" rtl="0" eaLnBrk="1" latinLnBrk="0" hangingPunct="1">
              <a:lnSpc>
                <a:spcPct val="90000"/>
              </a:lnSpc>
              <a:spcBef>
                <a:spcPts val="667"/>
              </a:spcBef>
              <a:buClr>
                <a:schemeClr val="accent2"/>
              </a:buClr>
              <a:buSzPct val="120000"/>
              <a:buFont typeface="Arial" panose="020B0604020202020204" pitchFamily="34" charset="0"/>
              <a:buChar char="•"/>
              <a:defRPr sz="2133" kern="1200">
                <a:solidFill>
                  <a:schemeClr val="tx1"/>
                </a:solidFill>
                <a:latin typeface="Chronica Pro" panose="020B0503050000000003" pitchFamily="34" charset="0"/>
                <a:ea typeface="+mn-ea"/>
                <a:cs typeface="+mn-cs"/>
              </a:defRPr>
            </a:lvl2pPr>
            <a:lvl3pPr marL="1828709" indent="-609570" algn="l" defTabSz="1219140" rtl="0" eaLnBrk="1" latinLnBrk="0" hangingPunct="1">
              <a:lnSpc>
                <a:spcPct val="90000"/>
              </a:lnSpc>
              <a:spcBef>
                <a:spcPts val="667"/>
              </a:spcBef>
              <a:buClr>
                <a:schemeClr val="accent2"/>
              </a:buClr>
              <a:buSzPct val="120000"/>
              <a:buFont typeface="Arial" panose="020B0604020202020204" pitchFamily="34" charset="0"/>
              <a:buChar char="•"/>
              <a:defRPr sz="1867" kern="1200">
                <a:solidFill>
                  <a:schemeClr val="tx1"/>
                </a:solidFill>
                <a:latin typeface="Chronica Pro" panose="020B0503050000000003" pitchFamily="34" charset="0"/>
                <a:ea typeface="+mn-ea"/>
                <a:cs typeface="+mn-cs"/>
              </a:defRPr>
            </a:lvl3pPr>
            <a:lvl4pPr marL="2285886" indent="-457178" algn="l" defTabSz="1219140" rtl="0" eaLnBrk="1" latinLnBrk="0" hangingPunct="1">
              <a:lnSpc>
                <a:spcPct val="90000"/>
              </a:lnSpc>
              <a:spcBef>
                <a:spcPts val="667"/>
              </a:spcBef>
              <a:buClr>
                <a:schemeClr val="accent2"/>
              </a:buClr>
              <a:buSzPct val="120000"/>
              <a:buFont typeface="Arial" panose="020B0604020202020204" pitchFamily="34" charset="0"/>
              <a:buChar char="•"/>
              <a:defRPr sz="1600" kern="1200">
                <a:solidFill>
                  <a:schemeClr val="tx1"/>
                </a:solidFill>
                <a:latin typeface="Chronica Pro" panose="020B0503050000000003" pitchFamily="34" charset="0"/>
                <a:ea typeface="+mn-ea"/>
                <a:cs typeface="+mn-cs"/>
              </a:defRPr>
            </a:lvl4pPr>
            <a:lvl5pPr marL="2895456" indent="-457178" algn="l" defTabSz="1219140" rtl="0" eaLnBrk="1" latinLnBrk="0" hangingPunct="1">
              <a:lnSpc>
                <a:spcPct val="90000"/>
              </a:lnSpc>
              <a:spcBef>
                <a:spcPts val="667"/>
              </a:spcBef>
              <a:buClr>
                <a:schemeClr val="accent2"/>
              </a:buClr>
              <a:buSzPct val="120000"/>
              <a:buFont typeface="Arial" panose="020B0604020202020204" pitchFamily="34" charset="0"/>
              <a:buChar char="•"/>
              <a:defRPr sz="1600" kern="1200">
                <a:solidFill>
                  <a:schemeClr val="tx1"/>
                </a:solidFill>
                <a:latin typeface="Chronica Pro" panose="020B0503050000000003" pitchFamily="34" charset="0"/>
                <a:ea typeface="+mn-ea"/>
                <a:cs typeface="+mn-cs"/>
              </a:defRPr>
            </a:lvl5pPr>
            <a:lvl6pPr marL="335263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20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77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341"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de-DE" sz="2200" noProof="1">
                <a:solidFill>
                  <a:srgbClr val="2C9884"/>
                </a:solidFill>
                <a:latin typeface="Chronica Pro Black" panose="020B0503050000000003" pitchFamily="34" charset="0"/>
              </a:rPr>
              <a:t>encoway CPQ Showroom</a:t>
            </a:r>
          </a:p>
          <a:p>
            <a:pPr marL="0" indent="0" algn="ctr">
              <a:lnSpc>
                <a:spcPts val="2200"/>
              </a:lnSpc>
              <a:spcBef>
                <a:spcPts val="1200"/>
              </a:spcBef>
              <a:buNone/>
            </a:pPr>
            <a:r>
              <a:rPr lang="de-DE" sz="1600" dirty="0"/>
              <a:t>Der Konfigurator für Endkunden. </a:t>
            </a:r>
          </a:p>
          <a:p>
            <a:pPr marL="0" indent="0" algn="ctr">
              <a:lnSpc>
                <a:spcPts val="2200"/>
              </a:lnSpc>
              <a:spcBef>
                <a:spcPts val="1200"/>
              </a:spcBef>
              <a:buNone/>
            </a:pPr>
            <a:r>
              <a:rPr lang="de-DE" sz="1600" dirty="0"/>
              <a:t>Showroom ist der Konfigurator für Kaufinteressenten und wertvolle Leads – auf Ihrer Website, im Handel oder auf Messen. Machen Sie Ihre Produkte in allen Varianten und unabhängig vom Vertriebsprofi erlebbar.</a:t>
            </a:r>
          </a:p>
        </p:txBody>
      </p:sp>
      <p:pic>
        <p:nvPicPr>
          <p:cNvPr id="15" name="Bild 12"/>
          <p:cNvPicPr>
            <a:picLocks noChangeAspect="1"/>
          </p:cNvPicPr>
          <p:nvPr/>
        </p:nvPicPr>
        <p:blipFill rotWithShape="1">
          <a:blip r:embed="rId4" cstate="screen">
            <a:extLst>
              <a:ext uri="{28A0092B-C50C-407E-A947-70E740481C1C}">
                <a14:useLocalDpi xmlns:a14="http://schemas.microsoft.com/office/drawing/2010/main"/>
              </a:ext>
            </a:extLst>
          </a:blip>
          <a:srcRect l="-1157"/>
          <a:stretch/>
        </p:blipFill>
        <p:spPr>
          <a:xfrm>
            <a:off x="5660594" y="1664237"/>
            <a:ext cx="861780" cy="846752"/>
          </a:xfrm>
          <a:prstGeom prst="rect">
            <a:avLst/>
          </a:prstGeom>
        </p:spPr>
      </p:pic>
      <p:sp>
        <p:nvSpPr>
          <p:cNvPr id="4" name="Fußzeilenplatzhalter 3"/>
          <p:cNvSpPr>
            <a:spLocks noGrp="1"/>
          </p:cNvSpPr>
          <p:nvPr>
            <p:ph type="ftr" sz="quarter" idx="37"/>
          </p:nvPr>
        </p:nvSpPr>
        <p:spPr/>
        <p:txBody>
          <a:bodyPr/>
          <a:lstStyle/>
          <a:p>
            <a:r>
              <a:rPr lang="de-DE"/>
              <a:t>encoway PowerPoint Vorlage </a:t>
            </a:r>
          </a:p>
        </p:txBody>
      </p:sp>
      <p:sp>
        <p:nvSpPr>
          <p:cNvPr id="5" name="Foliennummernplatzhalter 4"/>
          <p:cNvSpPr>
            <a:spLocks noGrp="1"/>
          </p:cNvSpPr>
          <p:nvPr>
            <p:ph type="sldNum" sz="quarter" idx="38"/>
          </p:nvPr>
        </p:nvSpPr>
        <p:spPr/>
        <p:txBody>
          <a:bodyPr/>
          <a:lstStyle/>
          <a:p>
            <a:fld id="{5D660186-B466-462D-A2F2-AF451F248765}" type="slidenum">
              <a:rPr lang="de-DE" smtClean="0"/>
              <a:t>19</a:t>
            </a:fld>
            <a:endParaRPr lang="de-DE"/>
          </a:p>
        </p:txBody>
      </p:sp>
    </p:spTree>
    <p:extLst>
      <p:ext uri="{BB962C8B-B14F-4D97-AF65-F5344CB8AC3E}">
        <p14:creationId xmlns:p14="http://schemas.microsoft.com/office/powerpoint/2010/main" val="558850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platzhalter 10"/>
          <p:cNvPicPr>
            <a:picLocks noChangeAspect="1"/>
          </p:cNvPicPr>
          <p:nvPr/>
        </p:nvPicPr>
        <p:blipFill rotWithShape="1">
          <a:blip r:embed="rId2" cstate="screen">
            <a:extLst>
              <a:ext uri="{28A0092B-C50C-407E-A947-70E740481C1C}">
                <a14:useLocalDpi xmlns:a14="http://schemas.microsoft.com/office/drawing/2010/main"/>
              </a:ext>
            </a:extLst>
          </a:blip>
          <a:srcRect b="-478"/>
          <a:stretch/>
        </p:blipFill>
        <p:spPr>
          <a:xfrm>
            <a:off x="6842234" y="1671169"/>
            <a:ext cx="4590391" cy="4714510"/>
          </a:xfrm>
          <a:prstGeom prst="rect">
            <a:avLst/>
          </a:prstGeom>
        </p:spPr>
      </p:pic>
      <p:sp>
        <p:nvSpPr>
          <p:cNvPr id="5" name="Textplatzhalter 4"/>
          <p:cNvSpPr>
            <a:spLocks noGrp="1"/>
          </p:cNvSpPr>
          <p:nvPr>
            <p:ph type="body" sz="quarter" idx="11"/>
          </p:nvPr>
        </p:nvSpPr>
        <p:spPr>
          <a:xfrm>
            <a:off x="334963" y="1671168"/>
            <a:ext cx="5761037" cy="4489730"/>
          </a:xfrm>
        </p:spPr>
        <p:txBody>
          <a:bodyPr>
            <a:normAutofit fontScale="92500"/>
          </a:bodyPr>
          <a:lstStyle/>
          <a:p>
            <a:pPr marL="360000" lvl="1">
              <a:lnSpc>
                <a:spcPct val="110000"/>
              </a:lnSpc>
              <a:buClr>
                <a:schemeClr val="accent1"/>
              </a:buClr>
              <a:defRPr/>
            </a:pPr>
            <a:r>
              <a:rPr lang="de-DE" sz="2200" dirty="0"/>
              <a:t>Bilder in dieser Präsentation sind beispielhaft und können ausgetauscht werden. </a:t>
            </a:r>
          </a:p>
          <a:p>
            <a:pPr marL="360000" lvl="1">
              <a:lnSpc>
                <a:spcPct val="110000"/>
              </a:lnSpc>
              <a:buClr>
                <a:schemeClr val="accent1"/>
              </a:buClr>
              <a:defRPr/>
            </a:pPr>
            <a:r>
              <a:rPr lang="de-DE" sz="2200" dirty="0">
                <a:ea typeface="Chronica Pro Book" charset="0"/>
              </a:rPr>
              <a:t>Bilder, Fotos und Grafiken zur Verwendung in Präsentationen findet Ihr hier: </a:t>
            </a:r>
            <a:r>
              <a:rPr lang="de-DE" sz="2200" dirty="0">
                <a:latin typeface="Chronica Pro Black" panose="020B0503050000000003" pitchFamily="34" charset="0"/>
                <a:ea typeface="Chronica Pro Book" charset="0"/>
                <a:hlinkClick r:id="rId3" action="ppaction://hlinkfile"/>
              </a:rPr>
              <a:t>\\dehb5002\Marketing\Bilder_EXTERN</a:t>
            </a:r>
            <a:endParaRPr lang="de-DE" sz="2200" dirty="0">
              <a:latin typeface="Chronica Pro Black" panose="020B0503050000000003" pitchFamily="34" charset="0"/>
              <a:ea typeface="Chronica Pro Book" charset="0"/>
            </a:endParaRPr>
          </a:p>
          <a:p>
            <a:pPr marL="360000" lvl="1">
              <a:lnSpc>
                <a:spcPct val="110000"/>
              </a:lnSpc>
              <a:buClr>
                <a:schemeClr val="accent1"/>
              </a:buClr>
              <a:defRPr/>
            </a:pPr>
            <a:r>
              <a:rPr lang="de-DE" sz="2200" dirty="0">
                <a:ea typeface="Chronica Pro Book" charset="0"/>
              </a:rPr>
              <a:t>Bitte beachtet ggf. die Empfehlungen in den Word-Dateien für die Verwendung der Bilder nur mit Quellenangaben (z.B. bei Bildern von </a:t>
            </a:r>
            <a:r>
              <a:rPr lang="de-DE" sz="2200" dirty="0" err="1">
                <a:ea typeface="Chronica Pro Book" charset="0"/>
              </a:rPr>
              <a:t>Photocase</a:t>
            </a:r>
            <a:r>
              <a:rPr lang="de-DE" sz="2200" dirty="0">
                <a:ea typeface="Chronica Pro Book" charset="0"/>
              </a:rPr>
              <a:t>).</a:t>
            </a:r>
            <a:endParaRPr lang="de-DE" sz="2200" dirty="0"/>
          </a:p>
          <a:p>
            <a:endParaRPr lang="de-DE" dirty="0"/>
          </a:p>
        </p:txBody>
      </p:sp>
      <p:sp>
        <p:nvSpPr>
          <p:cNvPr id="2" name="Titel 1"/>
          <p:cNvSpPr>
            <a:spLocks noGrp="1"/>
          </p:cNvSpPr>
          <p:nvPr>
            <p:ph type="title"/>
          </p:nvPr>
        </p:nvSpPr>
        <p:spPr/>
        <p:txBody>
          <a:bodyPr>
            <a:noAutofit/>
          </a:bodyPr>
          <a:lstStyle/>
          <a:p>
            <a:r>
              <a:rPr lang="de-DE" dirty="0"/>
              <a:t>Bilder/Fotos</a:t>
            </a:r>
          </a:p>
        </p:txBody>
      </p:sp>
      <p:sp>
        <p:nvSpPr>
          <p:cNvPr id="3" name="Textplatzhalter 2"/>
          <p:cNvSpPr>
            <a:spLocks noGrp="1"/>
          </p:cNvSpPr>
          <p:nvPr>
            <p:ph type="body" sz="quarter" idx="36"/>
          </p:nvPr>
        </p:nvSpPr>
        <p:spPr/>
        <p:txBody>
          <a:bodyPr/>
          <a:lstStyle/>
          <a:p>
            <a:r>
              <a:rPr lang="de-DE" dirty="0"/>
              <a:t>Verfügbare, Nutzung, Quellen, …</a:t>
            </a:r>
          </a:p>
          <a:p>
            <a:endParaRPr lang="de-DE" dirty="0"/>
          </a:p>
        </p:txBody>
      </p:sp>
      <p:sp>
        <p:nvSpPr>
          <p:cNvPr id="4" name="Fußzeilenplatzhalter 3"/>
          <p:cNvSpPr>
            <a:spLocks noGrp="1"/>
          </p:cNvSpPr>
          <p:nvPr>
            <p:ph type="ftr" sz="quarter" idx="37"/>
          </p:nvPr>
        </p:nvSpPr>
        <p:spPr/>
        <p:txBody>
          <a:bodyPr/>
          <a:lstStyle/>
          <a:p>
            <a:r>
              <a:rPr lang="de-DE"/>
              <a:t>encoway PowerPoint Vorlage </a:t>
            </a:r>
          </a:p>
        </p:txBody>
      </p:sp>
      <p:sp>
        <p:nvSpPr>
          <p:cNvPr id="7" name="Foliennummernplatzhalter 6"/>
          <p:cNvSpPr>
            <a:spLocks noGrp="1"/>
          </p:cNvSpPr>
          <p:nvPr>
            <p:ph type="sldNum" sz="quarter" idx="38"/>
          </p:nvPr>
        </p:nvSpPr>
        <p:spPr/>
        <p:txBody>
          <a:bodyPr/>
          <a:lstStyle/>
          <a:p>
            <a:fld id="{5D660186-B466-462D-A2F2-AF451F248765}" type="slidenum">
              <a:rPr lang="de-DE" smtClean="0"/>
              <a:t>20</a:t>
            </a:fld>
            <a:endParaRPr lang="de-DE"/>
          </a:p>
        </p:txBody>
      </p:sp>
    </p:spTree>
    <p:extLst>
      <p:ext uri="{BB962C8B-B14F-4D97-AF65-F5344CB8AC3E}">
        <p14:creationId xmlns:p14="http://schemas.microsoft.com/office/powerpoint/2010/main" val="1487383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Autofit/>
          </a:bodyPr>
          <a:lstStyle/>
          <a:p>
            <a:r>
              <a:rPr lang="de-DE" dirty="0"/>
              <a:t>Diagramme</a:t>
            </a:r>
          </a:p>
        </p:txBody>
      </p:sp>
      <p:sp>
        <p:nvSpPr>
          <p:cNvPr id="9" name="Textplatzhalter 8"/>
          <p:cNvSpPr>
            <a:spLocks noGrp="1"/>
          </p:cNvSpPr>
          <p:nvPr>
            <p:ph type="body" sz="quarter" idx="36"/>
          </p:nvPr>
        </p:nvSpPr>
        <p:spPr/>
        <p:txBody>
          <a:bodyPr/>
          <a:lstStyle/>
          <a:p>
            <a:r>
              <a:rPr lang="de-DE" dirty="0">
                <a:cs typeface="Arial" panose="020B0604020202020204" pitchFamily="34" charset="0"/>
              </a:rPr>
              <a:t>Verwendung von Diagrammen</a:t>
            </a:r>
          </a:p>
          <a:p>
            <a:endParaRPr lang="de-DE" dirty="0"/>
          </a:p>
        </p:txBody>
      </p:sp>
      <p:graphicFrame>
        <p:nvGraphicFramePr>
          <p:cNvPr id="4" name="Diagrammplatzhalter 3"/>
          <p:cNvGraphicFramePr>
            <a:graphicFrameLocks noGrp="1"/>
          </p:cNvGraphicFramePr>
          <p:nvPr>
            <p:ph type="chart" sz="quarter" idx="37"/>
            <p:extLst>
              <p:ext uri="{D42A27DB-BD31-4B8C-83A1-F6EECF244321}">
                <p14:modId xmlns:p14="http://schemas.microsoft.com/office/powerpoint/2010/main" val="3492155248"/>
              </p:ext>
            </p:extLst>
          </p:nvPr>
        </p:nvGraphicFramePr>
        <p:xfrm>
          <a:off x="417447" y="1686809"/>
          <a:ext cx="3383849" cy="2807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Diagrammplatzhalter 3"/>
          <p:cNvGraphicFramePr>
            <a:graphicFrameLocks/>
          </p:cNvGraphicFramePr>
          <p:nvPr>
            <p:extLst>
              <p:ext uri="{D42A27DB-BD31-4B8C-83A1-F6EECF244321}">
                <p14:modId xmlns:p14="http://schemas.microsoft.com/office/powerpoint/2010/main" val="519298312"/>
              </p:ext>
            </p:extLst>
          </p:nvPr>
        </p:nvGraphicFramePr>
        <p:xfrm>
          <a:off x="4247258" y="1686809"/>
          <a:ext cx="3383849" cy="28073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Diagrammplatzhalter 3"/>
          <p:cNvGraphicFramePr>
            <a:graphicFrameLocks/>
          </p:cNvGraphicFramePr>
          <p:nvPr>
            <p:extLst>
              <p:ext uri="{D42A27DB-BD31-4B8C-83A1-F6EECF244321}">
                <p14:modId xmlns:p14="http://schemas.microsoft.com/office/powerpoint/2010/main" val="1512880943"/>
              </p:ext>
            </p:extLst>
          </p:nvPr>
        </p:nvGraphicFramePr>
        <p:xfrm>
          <a:off x="8077070" y="1686809"/>
          <a:ext cx="3383849" cy="2807325"/>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feld 1"/>
          <p:cNvSpPr txBox="1"/>
          <p:nvPr/>
        </p:nvSpPr>
        <p:spPr>
          <a:xfrm>
            <a:off x="1786799" y="2767304"/>
            <a:ext cx="1472541" cy="646331"/>
          </a:xfrm>
          <a:prstGeom prst="rect">
            <a:avLst/>
          </a:prstGeom>
          <a:noFill/>
        </p:spPr>
        <p:txBody>
          <a:bodyPr wrap="square" rtlCol="0">
            <a:spAutoFit/>
          </a:bodyPr>
          <a:lstStyle/>
          <a:p>
            <a:r>
              <a:rPr lang="de-DE" sz="3600" dirty="0">
                <a:latin typeface="Chronica Pro Black" panose="020B0503050000000003" pitchFamily="34" charset="0"/>
              </a:rPr>
              <a:t>15%</a:t>
            </a:r>
          </a:p>
        </p:txBody>
      </p:sp>
      <p:sp>
        <p:nvSpPr>
          <p:cNvPr id="10" name="Textfeld 9"/>
          <p:cNvSpPr txBox="1"/>
          <p:nvPr/>
        </p:nvSpPr>
        <p:spPr>
          <a:xfrm>
            <a:off x="5571672" y="2767306"/>
            <a:ext cx="1472541" cy="646331"/>
          </a:xfrm>
          <a:prstGeom prst="rect">
            <a:avLst/>
          </a:prstGeom>
          <a:noFill/>
        </p:spPr>
        <p:txBody>
          <a:bodyPr wrap="square" rtlCol="0">
            <a:spAutoFit/>
          </a:bodyPr>
          <a:lstStyle/>
          <a:p>
            <a:r>
              <a:rPr lang="de-DE" sz="3600" dirty="0">
                <a:latin typeface="Chronica Pro Black" panose="020B0503050000000003" pitchFamily="34" charset="0"/>
              </a:rPr>
              <a:t>35%</a:t>
            </a:r>
          </a:p>
        </p:txBody>
      </p:sp>
      <p:sp>
        <p:nvSpPr>
          <p:cNvPr id="11" name="Textfeld 10"/>
          <p:cNvSpPr txBox="1"/>
          <p:nvPr/>
        </p:nvSpPr>
        <p:spPr>
          <a:xfrm>
            <a:off x="9432471" y="2767306"/>
            <a:ext cx="1472541" cy="646331"/>
          </a:xfrm>
          <a:prstGeom prst="rect">
            <a:avLst/>
          </a:prstGeom>
          <a:noFill/>
        </p:spPr>
        <p:txBody>
          <a:bodyPr wrap="square" rtlCol="0">
            <a:spAutoFit/>
          </a:bodyPr>
          <a:lstStyle/>
          <a:p>
            <a:r>
              <a:rPr lang="de-DE" sz="3600" dirty="0">
                <a:latin typeface="Chronica Pro Black" panose="020B0503050000000003" pitchFamily="34" charset="0"/>
              </a:rPr>
              <a:t>75%</a:t>
            </a:r>
          </a:p>
        </p:txBody>
      </p:sp>
      <p:sp>
        <p:nvSpPr>
          <p:cNvPr id="12" name="Inhaltsplatzhalter 2"/>
          <p:cNvSpPr txBox="1">
            <a:spLocks/>
          </p:cNvSpPr>
          <p:nvPr/>
        </p:nvSpPr>
        <p:spPr>
          <a:xfrm>
            <a:off x="431476" y="4494418"/>
            <a:ext cx="3564595" cy="1483243"/>
          </a:xfrm>
          <a:prstGeom prst="rect">
            <a:avLst/>
          </a:prstGeom>
        </p:spPr>
        <p:txBody>
          <a:bodyPr/>
          <a:lstStyle>
            <a:lvl1pPr marL="685766" indent="-685766" algn="l" defTabSz="1219140" rtl="0" eaLnBrk="1" latinLnBrk="0" hangingPunct="1">
              <a:lnSpc>
                <a:spcPct val="90000"/>
              </a:lnSpc>
              <a:spcBef>
                <a:spcPts val="1333"/>
              </a:spcBef>
              <a:buClr>
                <a:schemeClr val="accent2"/>
              </a:buClr>
              <a:buSzPct val="120000"/>
              <a:buFont typeface="Arial" panose="020B0604020202020204" pitchFamily="34" charset="0"/>
              <a:buChar char="•"/>
              <a:defRPr sz="2400" b="0" kern="1200">
                <a:solidFill>
                  <a:schemeClr val="tx1"/>
                </a:solidFill>
                <a:latin typeface="+mj-lt"/>
                <a:ea typeface="+mn-ea"/>
                <a:cs typeface="+mn-cs"/>
              </a:defRPr>
            </a:lvl1pPr>
            <a:lvl2pPr marL="1219140" indent="-609570" algn="l" defTabSz="1219140" rtl="0" eaLnBrk="1" latinLnBrk="0" hangingPunct="1">
              <a:lnSpc>
                <a:spcPct val="90000"/>
              </a:lnSpc>
              <a:spcBef>
                <a:spcPts val="667"/>
              </a:spcBef>
              <a:buClr>
                <a:schemeClr val="accent2"/>
              </a:buClr>
              <a:buSzPct val="120000"/>
              <a:buFont typeface="Arial" panose="020B0604020202020204" pitchFamily="34" charset="0"/>
              <a:buChar char="•"/>
              <a:defRPr sz="2133" kern="1200">
                <a:solidFill>
                  <a:schemeClr val="tx1"/>
                </a:solidFill>
                <a:latin typeface="Chronica Pro" panose="020B0503050000000003" pitchFamily="34" charset="0"/>
                <a:ea typeface="+mn-ea"/>
                <a:cs typeface="+mn-cs"/>
              </a:defRPr>
            </a:lvl2pPr>
            <a:lvl3pPr marL="1828709" indent="-609570" algn="l" defTabSz="1219140" rtl="0" eaLnBrk="1" latinLnBrk="0" hangingPunct="1">
              <a:lnSpc>
                <a:spcPct val="90000"/>
              </a:lnSpc>
              <a:spcBef>
                <a:spcPts val="667"/>
              </a:spcBef>
              <a:buClr>
                <a:schemeClr val="accent2"/>
              </a:buClr>
              <a:buSzPct val="120000"/>
              <a:buFont typeface="Arial" panose="020B0604020202020204" pitchFamily="34" charset="0"/>
              <a:buChar char="•"/>
              <a:defRPr sz="1867" kern="1200">
                <a:solidFill>
                  <a:schemeClr val="tx1"/>
                </a:solidFill>
                <a:latin typeface="Chronica Pro" panose="020B0503050000000003" pitchFamily="34" charset="0"/>
                <a:ea typeface="+mn-ea"/>
                <a:cs typeface="+mn-cs"/>
              </a:defRPr>
            </a:lvl3pPr>
            <a:lvl4pPr marL="2285886" indent="-457178" algn="l" defTabSz="1219140" rtl="0" eaLnBrk="1" latinLnBrk="0" hangingPunct="1">
              <a:lnSpc>
                <a:spcPct val="90000"/>
              </a:lnSpc>
              <a:spcBef>
                <a:spcPts val="667"/>
              </a:spcBef>
              <a:buClr>
                <a:schemeClr val="accent2"/>
              </a:buClr>
              <a:buSzPct val="120000"/>
              <a:buFont typeface="Arial" panose="020B0604020202020204" pitchFamily="34" charset="0"/>
              <a:buChar char="•"/>
              <a:defRPr sz="1600" kern="1200">
                <a:solidFill>
                  <a:schemeClr val="tx1"/>
                </a:solidFill>
                <a:latin typeface="Chronica Pro" panose="020B0503050000000003" pitchFamily="34" charset="0"/>
                <a:ea typeface="+mn-ea"/>
                <a:cs typeface="+mn-cs"/>
              </a:defRPr>
            </a:lvl4pPr>
            <a:lvl5pPr marL="2895456" indent="-457178" algn="l" defTabSz="1219140" rtl="0" eaLnBrk="1" latinLnBrk="0" hangingPunct="1">
              <a:lnSpc>
                <a:spcPct val="90000"/>
              </a:lnSpc>
              <a:spcBef>
                <a:spcPts val="667"/>
              </a:spcBef>
              <a:buClr>
                <a:schemeClr val="accent2"/>
              </a:buClr>
              <a:buSzPct val="120000"/>
              <a:buFont typeface="Arial" panose="020B0604020202020204" pitchFamily="34" charset="0"/>
              <a:buChar char="•"/>
              <a:defRPr sz="1600" kern="1200">
                <a:solidFill>
                  <a:schemeClr val="tx1"/>
                </a:solidFill>
                <a:latin typeface="Chronica Pro" panose="020B0503050000000003" pitchFamily="34" charset="0"/>
                <a:ea typeface="+mn-ea"/>
                <a:cs typeface="+mn-cs"/>
              </a:defRPr>
            </a:lvl5pPr>
            <a:lvl6pPr marL="335263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20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77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341"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de-DE" sz="2200" dirty="0">
                <a:latin typeface="Chronica Pro Black" panose="020B0503050000000003" pitchFamily="34" charset="0"/>
                <a:cs typeface="Arial" panose="020B0604020202020204" pitchFamily="34" charset="0"/>
              </a:rPr>
              <a:t>Diagramm 1</a:t>
            </a:r>
          </a:p>
          <a:p>
            <a:pPr marL="0" indent="0" algn="ctr">
              <a:buNone/>
            </a:pPr>
            <a:r>
              <a:rPr lang="de-DE" sz="2000" dirty="0">
                <a:cs typeface="Arial" panose="020B0604020202020204" pitchFamily="34" charset="0"/>
              </a:rPr>
              <a:t>Kurze Beschreibung über </a:t>
            </a:r>
            <a:br>
              <a:rPr lang="de-DE" sz="2000" dirty="0">
                <a:cs typeface="Arial" panose="020B0604020202020204" pitchFamily="34" charset="0"/>
              </a:rPr>
            </a:br>
            <a:r>
              <a:rPr lang="de-DE" sz="2000" dirty="0">
                <a:cs typeface="Arial" panose="020B0604020202020204" pitchFamily="34" charset="0"/>
              </a:rPr>
              <a:t>Textebene vergrößern erzeugt.</a:t>
            </a:r>
          </a:p>
        </p:txBody>
      </p:sp>
      <p:sp>
        <p:nvSpPr>
          <p:cNvPr id="13" name="Inhaltsplatzhalter 2"/>
          <p:cNvSpPr txBox="1">
            <a:spLocks/>
          </p:cNvSpPr>
          <p:nvPr/>
        </p:nvSpPr>
        <p:spPr>
          <a:xfrm>
            <a:off x="4317197" y="4496675"/>
            <a:ext cx="3564595" cy="1483243"/>
          </a:xfrm>
          <a:prstGeom prst="rect">
            <a:avLst/>
          </a:prstGeom>
        </p:spPr>
        <p:txBody>
          <a:bodyPr/>
          <a:lstStyle>
            <a:lvl1pPr marL="685766" indent="-685766" algn="l" defTabSz="1219140" rtl="0" eaLnBrk="1" latinLnBrk="0" hangingPunct="1">
              <a:lnSpc>
                <a:spcPct val="90000"/>
              </a:lnSpc>
              <a:spcBef>
                <a:spcPts val="1333"/>
              </a:spcBef>
              <a:buClr>
                <a:schemeClr val="accent2"/>
              </a:buClr>
              <a:buSzPct val="120000"/>
              <a:buFont typeface="Arial" panose="020B0604020202020204" pitchFamily="34" charset="0"/>
              <a:buChar char="•"/>
              <a:defRPr sz="2400" b="0" kern="1200">
                <a:solidFill>
                  <a:schemeClr val="tx1"/>
                </a:solidFill>
                <a:latin typeface="+mj-lt"/>
                <a:ea typeface="+mn-ea"/>
                <a:cs typeface="+mn-cs"/>
              </a:defRPr>
            </a:lvl1pPr>
            <a:lvl2pPr marL="1219140" indent="-609570" algn="l" defTabSz="1219140" rtl="0" eaLnBrk="1" latinLnBrk="0" hangingPunct="1">
              <a:lnSpc>
                <a:spcPct val="90000"/>
              </a:lnSpc>
              <a:spcBef>
                <a:spcPts val="667"/>
              </a:spcBef>
              <a:buClr>
                <a:schemeClr val="accent2"/>
              </a:buClr>
              <a:buSzPct val="120000"/>
              <a:buFont typeface="Arial" panose="020B0604020202020204" pitchFamily="34" charset="0"/>
              <a:buChar char="•"/>
              <a:defRPr sz="2133" kern="1200">
                <a:solidFill>
                  <a:schemeClr val="tx1"/>
                </a:solidFill>
                <a:latin typeface="Chronica Pro" panose="020B0503050000000003" pitchFamily="34" charset="0"/>
                <a:ea typeface="+mn-ea"/>
                <a:cs typeface="+mn-cs"/>
              </a:defRPr>
            </a:lvl2pPr>
            <a:lvl3pPr marL="1828709" indent="-609570" algn="l" defTabSz="1219140" rtl="0" eaLnBrk="1" latinLnBrk="0" hangingPunct="1">
              <a:lnSpc>
                <a:spcPct val="90000"/>
              </a:lnSpc>
              <a:spcBef>
                <a:spcPts val="667"/>
              </a:spcBef>
              <a:buClr>
                <a:schemeClr val="accent2"/>
              </a:buClr>
              <a:buSzPct val="120000"/>
              <a:buFont typeface="Arial" panose="020B0604020202020204" pitchFamily="34" charset="0"/>
              <a:buChar char="•"/>
              <a:defRPr sz="1867" kern="1200">
                <a:solidFill>
                  <a:schemeClr val="tx1"/>
                </a:solidFill>
                <a:latin typeface="Chronica Pro" panose="020B0503050000000003" pitchFamily="34" charset="0"/>
                <a:ea typeface="+mn-ea"/>
                <a:cs typeface="+mn-cs"/>
              </a:defRPr>
            </a:lvl3pPr>
            <a:lvl4pPr marL="2285886" indent="-457178" algn="l" defTabSz="1219140" rtl="0" eaLnBrk="1" latinLnBrk="0" hangingPunct="1">
              <a:lnSpc>
                <a:spcPct val="90000"/>
              </a:lnSpc>
              <a:spcBef>
                <a:spcPts val="667"/>
              </a:spcBef>
              <a:buClr>
                <a:schemeClr val="accent2"/>
              </a:buClr>
              <a:buSzPct val="120000"/>
              <a:buFont typeface="Arial" panose="020B0604020202020204" pitchFamily="34" charset="0"/>
              <a:buChar char="•"/>
              <a:defRPr sz="1600" kern="1200">
                <a:solidFill>
                  <a:schemeClr val="tx1"/>
                </a:solidFill>
                <a:latin typeface="Chronica Pro" panose="020B0503050000000003" pitchFamily="34" charset="0"/>
                <a:ea typeface="+mn-ea"/>
                <a:cs typeface="+mn-cs"/>
              </a:defRPr>
            </a:lvl4pPr>
            <a:lvl5pPr marL="2895456" indent="-457178" algn="l" defTabSz="1219140" rtl="0" eaLnBrk="1" latinLnBrk="0" hangingPunct="1">
              <a:lnSpc>
                <a:spcPct val="90000"/>
              </a:lnSpc>
              <a:spcBef>
                <a:spcPts val="667"/>
              </a:spcBef>
              <a:buClr>
                <a:schemeClr val="accent2"/>
              </a:buClr>
              <a:buSzPct val="120000"/>
              <a:buFont typeface="Arial" panose="020B0604020202020204" pitchFamily="34" charset="0"/>
              <a:buChar char="•"/>
              <a:defRPr sz="1600" kern="1200">
                <a:solidFill>
                  <a:schemeClr val="tx1"/>
                </a:solidFill>
                <a:latin typeface="Chronica Pro" panose="020B0503050000000003" pitchFamily="34" charset="0"/>
                <a:ea typeface="+mn-ea"/>
                <a:cs typeface="+mn-cs"/>
              </a:defRPr>
            </a:lvl5pPr>
            <a:lvl6pPr marL="335263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20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77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341"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de-DE" sz="2200" dirty="0">
                <a:latin typeface="Chronica Pro Black" panose="020B0503050000000003" pitchFamily="34" charset="0"/>
                <a:cs typeface="Arial" panose="020B0604020202020204" pitchFamily="34" charset="0"/>
              </a:rPr>
              <a:t>Diagramm 2</a:t>
            </a:r>
          </a:p>
          <a:p>
            <a:pPr marL="0" indent="0" algn="ctr">
              <a:buNone/>
            </a:pPr>
            <a:r>
              <a:rPr lang="de-DE" sz="2000" dirty="0">
                <a:cs typeface="Arial" panose="020B0604020202020204" pitchFamily="34" charset="0"/>
              </a:rPr>
              <a:t>Kurze Beschreibung über </a:t>
            </a:r>
            <a:br>
              <a:rPr lang="de-DE" sz="2000" dirty="0">
                <a:cs typeface="Arial" panose="020B0604020202020204" pitchFamily="34" charset="0"/>
              </a:rPr>
            </a:br>
            <a:r>
              <a:rPr lang="de-DE" sz="2000" dirty="0">
                <a:cs typeface="Arial" panose="020B0604020202020204" pitchFamily="34" charset="0"/>
              </a:rPr>
              <a:t>Textebene vergrößern erzeugt.</a:t>
            </a:r>
          </a:p>
        </p:txBody>
      </p:sp>
      <p:sp>
        <p:nvSpPr>
          <p:cNvPr id="14" name="Inhaltsplatzhalter 2"/>
          <p:cNvSpPr txBox="1">
            <a:spLocks/>
          </p:cNvSpPr>
          <p:nvPr/>
        </p:nvSpPr>
        <p:spPr>
          <a:xfrm>
            <a:off x="8077070" y="4496675"/>
            <a:ext cx="3564595" cy="1483243"/>
          </a:xfrm>
          <a:prstGeom prst="rect">
            <a:avLst/>
          </a:prstGeom>
        </p:spPr>
        <p:txBody>
          <a:bodyPr/>
          <a:lstStyle>
            <a:lvl1pPr marL="685766" indent="-685766" algn="l" defTabSz="1219140" rtl="0" eaLnBrk="1" latinLnBrk="0" hangingPunct="1">
              <a:lnSpc>
                <a:spcPct val="90000"/>
              </a:lnSpc>
              <a:spcBef>
                <a:spcPts val="1333"/>
              </a:spcBef>
              <a:buClr>
                <a:schemeClr val="accent2"/>
              </a:buClr>
              <a:buSzPct val="120000"/>
              <a:buFont typeface="Arial" panose="020B0604020202020204" pitchFamily="34" charset="0"/>
              <a:buChar char="•"/>
              <a:defRPr sz="2400" b="0" kern="1200">
                <a:solidFill>
                  <a:schemeClr val="tx1"/>
                </a:solidFill>
                <a:latin typeface="+mj-lt"/>
                <a:ea typeface="+mn-ea"/>
                <a:cs typeface="+mn-cs"/>
              </a:defRPr>
            </a:lvl1pPr>
            <a:lvl2pPr marL="1219140" indent="-609570" algn="l" defTabSz="1219140" rtl="0" eaLnBrk="1" latinLnBrk="0" hangingPunct="1">
              <a:lnSpc>
                <a:spcPct val="90000"/>
              </a:lnSpc>
              <a:spcBef>
                <a:spcPts val="667"/>
              </a:spcBef>
              <a:buClr>
                <a:schemeClr val="accent2"/>
              </a:buClr>
              <a:buSzPct val="120000"/>
              <a:buFont typeface="Arial" panose="020B0604020202020204" pitchFamily="34" charset="0"/>
              <a:buChar char="•"/>
              <a:defRPr sz="2133" kern="1200">
                <a:solidFill>
                  <a:schemeClr val="tx1"/>
                </a:solidFill>
                <a:latin typeface="Chronica Pro" panose="020B0503050000000003" pitchFamily="34" charset="0"/>
                <a:ea typeface="+mn-ea"/>
                <a:cs typeface="+mn-cs"/>
              </a:defRPr>
            </a:lvl2pPr>
            <a:lvl3pPr marL="1828709" indent="-609570" algn="l" defTabSz="1219140" rtl="0" eaLnBrk="1" latinLnBrk="0" hangingPunct="1">
              <a:lnSpc>
                <a:spcPct val="90000"/>
              </a:lnSpc>
              <a:spcBef>
                <a:spcPts val="667"/>
              </a:spcBef>
              <a:buClr>
                <a:schemeClr val="accent2"/>
              </a:buClr>
              <a:buSzPct val="120000"/>
              <a:buFont typeface="Arial" panose="020B0604020202020204" pitchFamily="34" charset="0"/>
              <a:buChar char="•"/>
              <a:defRPr sz="1867" kern="1200">
                <a:solidFill>
                  <a:schemeClr val="tx1"/>
                </a:solidFill>
                <a:latin typeface="Chronica Pro" panose="020B0503050000000003" pitchFamily="34" charset="0"/>
                <a:ea typeface="+mn-ea"/>
                <a:cs typeface="+mn-cs"/>
              </a:defRPr>
            </a:lvl3pPr>
            <a:lvl4pPr marL="2285886" indent="-457178" algn="l" defTabSz="1219140" rtl="0" eaLnBrk="1" latinLnBrk="0" hangingPunct="1">
              <a:lnSpc>
                <a:spcPct val="90000"/>
              </a:lnSpc>
              <a:spcBef>
                <a:spcPts val="667"/>
              </a:spcBef>
              <a:buClr>
                <a:schemeClr val="accent2"/>
              </a:buClr>
              <a:buSzPct val="120000"/>
              <a:buFont typeface="Arial" panose="020B0604020202020204" pitchFamily="34" charset="0"/>
              <a:buChar char="•"/>
              <a:defRPr sz="1600" kern="1200">
                <a:solidFill>
                  <a:schemeClr val="tx1"/>
                </a:solidFill>
                <a:latin typeface="Chronica Pro" panose="020B0503050000000003" pitchFamily="34" charset="0"/>
                <a:ea typeface="+mn-ea"/>
                <a:cs typeface="+mn-cs"/>
              </a:defRPr>
            </a:lvl4pPr>
            <a:lvl5pPr marL="2895456" indent="-457178" algn="l" defTabSz="1219140" rtl="0" eaLnBrk="1" latinLnBrk="0" hangingPunct="1">
              <a:lnSpc>
                <a:spcPct val="90000"/>
              </a:lnSpc>
              <a:spcBef>
                <a:spcPts val="667"/>
              </a:spcBef>
              <a:buClr>
                <a:schemeClr val="accent2"/>
              </a:buClr>
              <a:buSzPct val="120000"/>
              <a:buFont typeface="Arial" panose="020B0604020202020204" pitchFamily="34" charset="0"/>
              <a:buChar char="•"/>
              <a:defRPr sz="1600" kern="1200">
                <a:solidFill>
                  <a:schemeClr val="tx1"/>
                </a:solidFill>
                <a:latin typeface="Chronica Pro" panose="020B0503050000000003" pitchFamily="34" charset="0"/>
                <a:ea typeface="+mn-ea"/>
                <a:cs typeface="+mn-cs"/>
              </a:defRPr>
            </a:lvl5pPr>
            <a:lvl6pPr marL="335263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20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772"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341" indent="-304784" algn="l" defTabSz="121914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lgn="ctr">
              <a:buNone/>
            </a:pPr>
            <a:r>
              <a:rPr lang="de-DE" sz="2200" dirty="0">
                <a:latin typeface="Chronica Pro Black" panose="020B0503050000000003" pitchFamily="34" charset="0"/>
                <a:cs typeface="Arial" panose="020B0604020202020204" pitchFamily="34" charset="0"/>
              </a:rPr>
              <a:t>Diagramm 3</a:t>
            </a:r>
          </a:p>
          <a:p>
            <a:pPr marL="0" indent="0" algn="ctr">
              <a:buNone/>
            </a:pPr>
            <a:r>
              <a:rPr lang="de-DE" sz="2000" dirty="0">
                <a:cs typeface="Arial" panose="020B0604020202020204" pitchFamily="34" charset="0"/>
              </a:rPr>
              <a:t>Kurze Beschreibung über </a:t>
            </a:r>
            <a:br>
              <a:rPr lang="de-DE" sz="2000" dirty="0">
                <a:cs typeface="Arial" panose="020B0604020202020204" pitchFamily="34" charset="0"/>
              </a:rPr>
            </a:br>
            <a:r>
              <a:rPr lang="de-DE" sz="2000" dirty="0">
                <a:cs typeface="Arial" panose="020B0604020202020204" pitchFamily="34" charset="0"/>
              </a:rPr>
              <a:t>Textebene vergrößern erzeugt.</a:t>
            </a:r>
          </a:p>
        </p:txBody>
      </p:sp>
      <p:sp>
        <p:nvSpPr>
          <p:cNvPr id="3" name="Fußzeilenplatzhalter 2"/>
          <p:cNvSpPr>
            <a:spLocks noGrp="1"/>
          </p:cNvSpPr>
          <p:nvPr>
            <p:ph type="ftr" sz="quarter" idx="38"/>
          </p:nvPr>
        </p:nvSpPr>
        <p:spPr/>
        <p:txBody>
          <a:bodyPr/>
          <a:lstStyle/>
          <a:p>
            <a:r>
              <a:rPr lang="de-DE"/>
              <a:t>encoway PowerPoint Vorlage </a:t>
            </a:r>
          </a:p>
        </p:txBody>
      </p:sp>
      <p:sp>
        <p:nvSpPr>
          <p:cNvPr id="5" name="Foliennummernplatzhalter 4"/>
          <p:cNvSpPr>
            <a:spLocks noGrp="1"/>
          </p:cNvSpPr>
          <p:nvPr>
            <p:ph type="sldNum" sz="quarter" idx="39"/>
          </p:nvPr>
        </p:nvSpPr>
        <p:spPr/>
        <p:txBody>
          <a:bodyPr/>
          <a:lstStyle/>
          <a:p>
            <a:fld id="{5D660186-B466-462D-A2F2-AF451F248765}" type="slidenum">
              <a:rPr lang="de-DE" smtClean="0"/>
              <a:t>21</a:t>
            </a:fld>
            <a:endParaRPr lang="de-DE"/>
          </a:p>
        </p:txBody>
      </p:sp>
    </p:spTree>
    <p:extLst>
      <p:ext uri="{BB962C8B-B14F-4D97-AF65-F5344CB8AC3E}">
        <p14:creationId xmlns:p14="http://schemas.microsoft.com/office/powerpoint/2010/main" val="389454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p:cNvSpPr>
            <a:spLocks noGrp="1"/>
          </p:cNvSpPr>
          <p:nvPr>
            <p:ph type="title"/>
          </p:nvPr>
        </p:nvSpPr>
        <p:spPr/>
        <p:txBody>
          <a:bodyPr>
            <a:noAutofit/>
          </a:bodyPr>
          <a:lstStyle/>
          <a:p>
            <a:r>
              <a:rPr lang="de-DE" dirty="0"/>
              <a:t>Text und Diagramm</a:t>
            </a:r>
          </a:p>
        </p:txBody>
      </p:sp>
      <p:sp>
        <p:nvSpPr>
          <p:cNvPr id="16" name="Textplatzhalter 15"/>
          <p:cNvSpPr>
            <a:spLocks noGrp="1"/>
          </p:cNvSpPr>
          <p:nvPr>
            <p:ph type="body" sz="quarter" idx="36"/>
          </p:nvPr>
        </p:nvSpPr>
        <p:spPr/>
        <p:txBody>
          <a:bodyPr/>
          <a:lstStyle/>
          <a:p>
            <a:r>
              <a:rPr lang="de-DE" dirty="0">
                <a:cs typeface="Arial" panose="020B0604020202020204" pitchFamily="34" charset="0"/>
              </a:rPr>
              <a:t>Text neben einem Diagramm</a:t>
            </a:r>
          </a:p>
          <a:p>
            <a:endParaRPr lang="de-DE" dirty="0"/>
          </a:p>
        </p:txBody>
      </p:sp>
      <p:graphicFrame>
        <p:nvGraphicFramePr>
          <p:cNvPr id="13" name="Diagrammplatzhalter 5"/>
          <p:cNvGraphicFramePr>
            <a:graphicFrameLocks/>
          </p:cNvGraphicFramePr>
          <p:nvPr>
            <p:extLst>
              <p:ext uri="{D42A27DB-BD31-4B8C-83A1-F6EECF244321}">
                <p14:modId xmlns:p14="http://schemas.microsoft.com/office/powerpoint/2010/main" val="1347502482"/>
              </p:ext>
            </p:extLst>
          </p:nvPr>
        </p:nvGraphicFramePr>
        <p:xfrm>
          <a:off x="5962506" y="1565593"/>
          <a:ext cx="5716588" cy="4168775"/>
        </p:xfrm>
        <a:graphic>
          <a:graphicData uri="http://schemas.openxmlformats.org/drawingml/2006/chart">
            <c:chart xmlns:c="http://schemas.openxmlformats.org/drawingml/2006/chart" xmlns:r="http://schemas.openxmlformats.org/officeDocument/2006/relationships" r:id="rId2"/>
          </a:graphicData>
        </a:graphic>
      </p:graphicFrame>
      <p:sp>
        <p:nvSpPr>
          <p:cNvPr id="14" name="Textfeld 13"/>
          <p:cNvSpPr txBox="1"/>
          <p:nvPr/>
        </p:nvSpPr>
        <p:spPr>
          <a:xfrm>
            <a:off x="334963" y="1665288"/>
            <a:ext cx="5761038" cy="3447098"/>
          </a:xfrm>
          <a:prstGeom prst="rect">
            <a:avLst/>
          </a:prstGeom>
          <a:noFill/>
        </p:spPr>
        <p:txBody>
          <a:bodyPr wrap="square" rtlCol="0">
            <a:spAutoFit/>
          </a:bodyPr>
          <a:lstStyle/>
          <a:p>
            <a:pPr>
              <a:lnSpc>
                <a:spcPct val="100000"/>
              </a:lnSpc>
            </a:pPr>
            <a:r>
              <a:rPr lang="de-DE" sz="2000" dirty="0">
                <a:latin typeface="+mj-lt"/>
                <a:cs typeface="Arial" panose="020B0604020202020204" pitchFamily="34" charset="0"/>
              </a:rPr>
              <a:t>Die Diagramme wurden in PowerPoint erzeugt und haben eine direkte Verbindung zu Excel. Die Werte können angepasst werden, indem man auf die Balken klickt und »Daten in Excel bearbeiten« auswählt. Excel wird dabei automatisch geöffnet. </a:t>
            </a:r>
          </a:p>
          <a:p>
            <a:pPr>
              <a:lnSpc>
                <a:spcPct val="100000"/>
              </a:lnSpc>
            </a:pPr>
            <a:endParaRPr lang="de-DE" sz="2000" dirty="0">
              <a:latin typeface="+mj-lt"/>
              <a:cs typeface="Arial" panose="020B0604020202020204" pitchFamily="34" charset="0"/>
            </a:endParaRPr>
          </a:p>
          <a:p>
            <a:pPr>
              <a:lnSpc>
                <a:spcPct val="100000"/>
              </a:lnSpc>
            </a:pPr>
            <a:r>
              <a:rPr lang="de-DE" sz="2000" dirty="0">
                <a:latin typeface="+mj-lt"/>
                <a:cs typeface="Arial" panose="020B0604020202020204" pitchFamily="34" charset="0"/>
              </a:rPr>
              <a:t>Die Daten werden in der PowerPoint-Datei direkt hinterlegt und erzeugen keine eigene Excel-Datei.</a:t>
            </a:r>
          </a:p>
          <a:p>
            <a:endParaRPr lang="de-DE" dirty="0"/>
          </a:p>
        </p:txBody>
      </p:sp>
      <p:sp>
        <p:nvSpPr>
          <p:cNvPr id="2" name="Fußzeilenplatzhalter 1"/>
          <p:cNvSpPr>
            <a:spLocks noGrp="1"/>
          </p:cNvSpPr>
          <p:nvPr>
            <p:ph type="ftr" sz="quarter" idx="38"/>
          </p:nvPr>
        </p:nvSpPr>
        <p:spPr/>
        <p:txBody>
          <a:bodyPr/>
          <a:lstStyle/>
          <a:p>
            <a:r>
              <a:rPr lang="de-DE"/>
              <a:t>encoway PowerPoint Vorlage </a:t>
            </a:r>
          </a:p>
        </p:txBody>
      </p:sp>
      <p:sp>
        <p:nvSpPr>
          <p:cNvPr id="5" name="Foliennummernplatzhalter 4"/>
          <p:cNvSpPr>
            <a:spLocks noGrp="1"/>
          </p:cNvSpPr>
          <p:nvPr>
            <p:ph type="sldNum" sz="quarter" idx="39"/>
          </p:nvPr>
        </p:nvSpPr>
        <p:spPr/>
        <p:txBody>
          <a:bodyPr/>
          <a:lstStyle/>
          <a:p>
            <a:fld id="{5D660186-B466-462D-A2F2-AF451F248765}" type="slidenum">
              <a:rPr lang="de-DE" smtClean="0"/>
              <a:t>22</a:t>
            </a:fld>
            <a:endParaRPr lang="de-DE"/>
          </a:p>
        </p:txBody>
      </p:sp>
    </p:spTree>
    <p:extLst>
      <p:ext uri="{BB962C8B-B14F-4D97-AF65-F5344CB8AC3E}">
        <p14:creationId xmlns:p14="http://schemas.microsoft.com/office/powerpoint/2010/main" val="1195948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fontScale="90000"/>
          </a:bodyPr>
          <a:lstStyle/>
          <a:p>
            <a:r>
              <a:rPr lang="de-DE" dirty="0"/>
              <a:t>Tabelle</a:t>
            </a:r>
          </a:p>
        </p:txBody>
      </p:sp>
      <p:sp>
        <p:nvSpPr>
          <p:cNvPr id="4" name="Textplatzhalter 3"/>
          <p:cNvSpPr>
            <a:spLocks noGrp="1"/>
          </p:cNvSpPr>
          <p:nvPr>
            <p:ph type="body" sz="quarter" idx="36"/>
          </p:nvPr>
        </p:nvSpPr>
        <p:spPr/>
        <p:txBody>
          <a:bodyPr/>
          <a:lstStyle/>
          <a:p>
            <a:r>
              <a:rPr lang="de-DE" dirty="0"/>
              <a:t>Verwendung von Tabellen</a:t>
            </a:r>
          </a:p>
        </p:txBody>
      </p:sp>
      <p:sp>
        <p:nvSpPr>
          <p:cNvPr id="5" name="Fußzeilenplatzhalter 4"/>
          <p:cNvSpPr>
            <a:spLocks noGrp="1"/>
          </p:cNvSpPr>
          <p:nvPr>
            <p:ph type="ftr" sz="quarter" idx="37"/>
          </p:nvPr>
        </p:nvSpPr>
        <p:spPr/>
        <p:txBody>
          <a:bodyPr/>
          <a:lstStyle/>
          <a:p>
            <a:r>
              <a:rPr lang="de-DE"/>
              <a:t>encoway PowerPoint Vorlage </a:t>
            </a:r>
          </a:p>
        </p:txBody>
      </p:sp>
      <p:sp>
        <p:nvSpPr>
          <p:cNvPr id="6" name="Foliennummernplatzhalter 5"/>
          <p:cNvSpPr>
            <a:spLocks noGrp="1"/>
          </p:cNvSpPr>
          <p:nvPr>
            <p:ph type="sldNum" sz="quarter" idx="38"/>
          </p:nvPr>
        </p:nvSpPr>
        <p:spPr/>
        <p:txBody>
          <a:bodyPr/>
          <a:lstStyle/>
          <a:p>
            <a:fld id="{5D660186-B466-462D-A2F2-AF451F248765}" type="slidenum">
              <a:rPr lang="de-DE" smtClean="0"/>
              <a:t>23</a:t>
            </a:fld>
            <a:endParaRPr lang="de-DE"/>
          </a:p>
        </p:txBody>
      </p:sp>
      <p:graphicFrame>
        <p:nvGraphicFramePr>
          <p:cNvPr id="11" name="Tabellenplatzhalter 10"/>
          <p:cNvGraphicFramePr>
            <a:graphicFrameLocks noGrp="1"/>
          </p:cNvGraphicFramePr>
          <p:nvPr>
            <p:ph type="tbl" sz="quarter" idx="11"/>
            <p:extLst>
              <p:ext uri="{D42A27DB-BD31-4B8C-83A1-F6EECF244321}">
                <p14:modId xmlns:p14="http://schemas.microsoft.com/office/powerpoint/2010/main" val="1763022311"/>
              </p:ext>
            </p:extLst>
          </p:nvPr>
        </p:nvGraphicFramePr>
        <p:xfrm>
          <a:off x="334962" y="2328550"/>
          <a:ext cx="11522075" cy="2743200"/>
        </p:xfrm>
        <a:graphic>
          <a:graphicData uri="http://schemas.openxmlformats.org/drawingml/2006/table">
            <a:tbl>
              <a:tblPr firstRow="1" bandRow="1">
                <a:tableStyleId>{073A0DAA-6AF3-43AB-8588-CEC1D06C72B9}</a:tableStyleId>
              </a:tblPr>
              <a:tblGrid>
                <a:gridCol w="547240">
                  <a:extLst>
                    <a:ext uri="{9D8B030D-6E8A-4147-A177-3AD203B41FA5}">
                      <a16:colId xmlns:a16="http://schemas.microsoft.com/office/drawing/2014/main" val="4000232966"/>
                    </a:ext>
                  </a:extLst>
                </a:gridCol>
                <a:gridCol w="2614412">
                  <a:extLst>
                    <a:ext uri="{9D8B030D-6E8A-4147-A177-3AD203B41FA5}">
                      <a16:colId xmlns:a16="http://schemas.microsoft.com/office/drawing/2014/main" val="1402527264"/>
                    </a:ext>
                  </a:extLst>
                </a:gridCol>
                <a:gridCol w="2601532">
                  <a:extLst>
                    <a:ext uri="{9D8B030D-6E8A-4147-A177-3AD203B41FA5}">
                      <a16:colId xmlns:a16="http://schemas.microsoft.com/office/drawing/2014/main" val="1179200698"/>
                    </a:ext>
                  </a:extLst>
                </a:gridCol>
                <a:gridCol w="2851071">
                  <a:extLst>
                    <a:ext uri="{9D8B030D-6E8A-4147-A177-3AD203B41FA5}">
                      <a16:colId xmlns:a16="http://schemas.microsoft.com/office/drawing/2014/main" val="1786438327"/>
                    </a:ext>
                  </a:extLst>
                </a:gridCol>
                <a:gridCol w="2907820">
                  <a:extLst>
                    <a:ext uri="{9D8B030D-6E8A-4147-A177-3AD203B41FA5}">
                      <a16:colId xmlns:a16="http://schemas.microsoft.com/office/drawing/2014/main" val="2586417921"/>
                    </a:ext>
                  </a:extLst>
                </a:gridCol>
              </a:tblGrid>
              <a:tr h="370840">
                <a:tc>
                  <a:txBody>
                    <a:bodyPr/>
                    <a:lstStyle/>
                    <a:p>
                      <a:endParaRPr lang="de-DE" dirty="0"/>
                    </a:p>
                  </a:txBody>
                  <a:tcPr>
                    <a:solidFill>
                      <a:schemeClr val="accent1"/>
                    </a:solidFill>
                  </a:tcPr>
                </a:tc>
                <a:tc>
                  <a:txBody>
                    <a:bodyPr/>
                    <a:lstStyle/>
                    <a:p>
                      <a:pPr algn="l"/>
                      <a:r>
                        <a:rPr lang="de-DE" sz="2000" dirty="0"/>
                        <a:t>Beschreibung</a:t>
                      </a:r>
                      <a:endParaRPr lang="de-DE" b="0" dirty="0">
                        <a:latin typeface="Chronica Pro Black" panose="020B0503050000000003" pitchFamily="34" charset="0"/>
                      </a:endParaRPr>
                    </a:p>
                  </a:txBody>
                  <a:tcPr marT="90000">
                    <a:solidFill>
                      <a:schemeClr val="accent1"/>
                    </a:solidFill>
                  </a:tcPr>
                </a:tc>
                <a:tc>
                  <a:txBody>
                    <a:bodyPr/>
                    <a:lstStyle/>
                    <a:p>
                      <a:r>
                        <a:rPr lang="de-DE" sz="2000" dirty="0"/>
                        <a:t>Beschreibung</a:t>
                      </a:r>
                      <a:endParaRPr lang="de-DE" sz="2000" b="0" dirty="0">
                        <a:latin typeface="Chronica Pro Black" panose="020B0503050000000003" pitchFamily="34" charset="0"/>
                      </a:endParaRPr>
                    </a:p>
                  </a:txBody>
                  <a:tcPr marT="90000">
                    <a:solidFill>
                      <a:schemeClr val="accent1"/>
                    </a:solidFill>
                  </a:tcPr>
                </a:tc>
                <a:tc>
                  <a:txBody>
                    <a:bodyPr/>
                    <a:lstStyle/>
                    <a:p>
                      <a:r>
                        <a:rPr lang="de-DE" sz="2000" dirty="0"/>
                        <a:t>Beschreibung</a:t>
                      </a:r>
                      <a:endParaRPr lang="de-DE" sz="2000" b="0" dirty="0">
                        <a:latin typeface="Chronica Pro Black" panose="020B0503050000000003" pitchFamily="34" charset="0"/>
                      </a:endParaRPr>
                    </a:p>
                  </a:txBody>
                  <a:tcPr marT="90000">
                    <a:solidFill>
                      <a:schemeClr val="accent1"/>
                    </a:solidFill>
                  </a:tcPr>
                </a:tc>
                <a:tc>
                  <a:txBody>
                    <a:bodyPr/>
                    <a:lstStyle/>
                    <a:p>
                      <a:pPr algn="l"/>
                      <a:r>
                        <a:rPr lang="de-DE" sz="2000" dirty="0"/>
                        <a:t>Beschreibung</a:t>
                      </a:r>
                      <a:endParaRPr lang="de-DE" sz="2000" b="0" dirty="0">
                        <a:latin typeface="Chronica Pro Black" panose="020B0503050000000003" pitchFamily="34" charset="0"/>
                      </a:endParaRPr>
                    </a:p>
                  </a:txBody>
                  <a:tcPr marT="90000">
                    <a:solidFill>
                      <a:schemeClr val="accent1"/>
                    </a:solidFill>
                  </a:tcPr>
                </a:tc>
                <a:extLst>
                  <a:ext uri="{0D108BD9-81ED-4DB2-BD59-A6C34878D82A}">
                    <a16:rowId xmlns:a16="http://schemas.microsoft.com/office/drawing/2014/main" val="2063458827"/>
                  </a:ext>
                </a:extLst>
              </a:tr>
              <a:tr h="370840">
                <a:tc>
                  <a:txBody>
                    <a:bodyPr/>
                    <a:lstStyle/>
                    <a:p>
                      <a:pPr algn="ctr"/>
                      <a:r>
                        <a:rPr lang="de-DE" sz="2000" dirty="0"/>
                        <a:t>1</a:t>
                      </a:r>
                      <a:endParaRPr lang="de-DE" sz="2000" dirty="0">
                        <a:latin typeface="Chronica Pro Black" panose="020B0503050000000003" pitchFamily="34" charset="0"/>
                      </a:endParaRPr>
                    </a:p>
                  </a:txBody>
                  <a:tcPr marT="72000"/>
                </a:tc>
                <a:tc>
                  <a:txBody>
                    <a:bodyPr/>
                    <a:lstStyle/>
                    <a:p>
                      <a:pPr algn="l"/>
                      <a:r>
                        <a:rPr lang="de-DE" sz="1800" dirty="0"/>
                        <a:t>Beschreibung</a:t>
                      </a:r>
                      <a:r>
                        <a:rPr lang="de-DE" sz="1800" baseline="0" dirty="0"/>
                        <a:t> 1</a:t>
                      </a:r>
                      <a:endParaRPr lang="de-DE" sz="1800" dirty="0">
                        <a:latin typeface="+mj-lt"/>
                      </a:endParaRPr>
                    </a:p>
                  </a:txBody>
                  <a:tcPr marT="72000"/>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3937227648"/>
                  </a:ext>
                </a:extLst>
              </a:tr>
              <a:tr h="370840">
                <a:tc>
                  <a:txBody>
                    <a:bodyPr/>
                    <a:lstStyle/>
                    <a:p>
                      <a:pPr algn="ctr"/>
                      <a:r>
                        <a:rPr lang="de-DE" sz="2000" dirty="0"/>
                        <a:t>2</a:t>
                      </a:r>
                      <a:endParaRPr lang="de-DE" sz="2000" dirty="0">
                        <a:latin typeface="Chronica Pro Black" panose="020B0503050000000003" pitchFamily="34" charset="0"/>
                      </a:endParaRPr>
                    </a:p>
                  </a:txBody>
                  <a:tcPr marT="72000"/>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de-DE" sz="1800" kern="1200" dirty="0"/>
                        <a:t>Beschreibung</a:t>
                      </a:r>
                      <a:r>
                        <a:rPr lang="de-DE" sz="1800" kern="1200" baseline="0" dirty="0"/>
                        <a:t> 2</a:t>
                      </a:r>
                      <a:endParaRPr lang="de-DE" sz="1800" kern="1200" dirty="0">
                        <a:solidFill>
                          <a:schemeClr val="dk1"/>
                        </a:solidFill>
                        <a:latin typeface="+mj-lt"/>
                        <a:ea typeface="+mn-ea"/>
                        <a:cs typeface="+mn-cs"/>
                      </a:endParaRPr>
                    </a:p>
                  </a:txBody>
                  <a:tcPr marT="72000"/>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352945926"/>
                  </a:ext>
                </a:extLst>
              </a:tr>
              <a:tr h="370840">
                <a:tc>
                  <a:txBody>
                    <a:bodyPr/>
                    <a:lstStyle/>
                    <a:p>
                      <a:pPr algn="ctr"/>
                      <a:r>
                        <a:rPr lang="de-DE" sz="2000" dirty="0"/>
                        <a:t>3</a:t>
                      </a:r>
                      <a:endParaRPr lang="de-DE" sz="2000" dirty="0">
                        <a:latin typeface="Chronica Pro Black" panose="020B0503050000000003" pitchFamily="34" charset="0"/>
                      </a:endParaRPr>
                    </a:p>
                  </a:txBody>
                  <a:tcPr marT="72000"/>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de-DE" sz="1800" kern="1200" dirty="0"/>
                        <a:t>Beschreibung</a:t>
                      </a:r>
                      <a:r>
                        <a:rPr lang="de-DE" sz="1800" kern="1200" baseline="0" dirty="0"/>
                        <a:t> 3</a:t>
                      </a:r>
                      <a:endParaRPr lang="de-DE" sz="1800" kern="1200" dirty="0">
                        <a:solidFill>
                          <a:schemeClr val="dk1"/>
                        </a:solidFill>
                        <a:latin typeface="+mj-lt"/>
                        <a:ea typeface="+mn-ea"/>
                        <a:cs typeface="+mn-cs"/>
                      </a:endParaRPr>
                    </a:p>
                  </a:txBody>
                  <a:tcPr marT="72000"/>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2846798414"/>
                  </a:ext>
                </a:extLst>
              </a:tr>
              <a:tr h="370840">
                <a:tc>
                  <a:txBody>
                    <a:bodyPr/>
                    <a:lstStyle/>
                    <a:p>
                      <a:pPr algn="ctr"/>
                      <a:r>
                        <a:rPr lang="de-DE" sz="2000" dirty="0"/>
                        <a:t>4</a:t>
                      </a:r>
                      <a:endParaRPr lang="de-DE" sz="2000" dirty="0">
                        <a:latin typeface="Chronica Pro Black" panose="020B0503050000000003" pitchFamily="34" charset="0"/>
                      </a:endParaRPr>
                    </a:p>
                  </a:txBody>
                  <a:tcPr marT="72000"/>
                </a:tc>
                <a:tc>
                  <a:txBody>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lang="de-DE" sz="1800" kern="1200" dirty="0"/>
                        <a:t>Beschreibung</a:t>
                      </a:r>
                      <a:r>
                        <a:rPr lang="de-DE" sz="1800" kern="1200" baseline="0" dirty="0"/>
                        <a:t> 4</a:t>
                      </a:r>
                      <a:endParaRPr lang="de-DE" sz="1800" kern="1200" dirty="0">
                        <a:solidFill>
                          <a:schemeClr val="dk1"/>
                        </a:solidFill>
                        <a:latin typeface="+mj-lt"/>
                        <a:ea typeface="+mn-ea"/>
                        <a:cs typeface="+mn-cs"/>
                      </a:endParaRPr>
                    </a:p>
                  </a:txBody>
                  <a:tcPr marT="72000"/>
                </a:tc>
                <a:tc>
                  <a:txBody>
                    <a:bodyPr/>
                    <a:lstStyle/>
                    <a:p>
                      <a:endParaRPr lang="de-DE"/>
                    </a:p>
                  </a:txBody>
                  <a:tcPr/>
                </a:tc>
                <a:tc>
                  <a:txBody>
                    <a:bodyPr/>
                    <a:lstStyle/>
                    <a:p>
                      <a:endParaRPr lang="de-DE"/>
                    </a:p>
                  </a:txBody>
                  <a:tcPr/>
                </a:tc>
                <a:tc>
                  <a:txBody>
                    <a:bodyPr/>
                    <a:lstStyle/>
                    <a:p>
                      <a:endParaRPr lang="de-DE"/>
                    </a:p>
                  </a:txBody>
                  <a:tcPr/>
                </a:tc>
                <a:extLst>
                  <a:ext uri="{0D108BD9-81ED-4DB2-BD59-A6C34878D82A}">
                    <a16:rowId xmlns:a16="http://schemas.microsoft.com/office/drawing/2014/main" val="3107323716"/>
                  </a:ext>
                </a:extLst>
              </a:tr>
              <a:tr h="370840">
                <a:tc>
                  <a:txBody>
                    <a:bodyPr/>
                    <a:lstStyle/>
                    <a:p>
                      <a:pPr algn="ctr"/>
                      <a:r>
                        <a:rPr lang="de-DE" sz="2000" dirty="0"/>
                        <a:t>5</a:t>
                      </a:r>
                      <a:endParaRPr lang="de-DE" sz="2000" dirty="0">
                        <a:latin typeface="Chronica Pro Black" panose="020B0503050000000003" pitchFamily="34" charset="0"/>
                      </a:endParaRPr>
                    </a:p>
                  </a:txBody>
                  <a:tcPr marT="72000"/>
                </a:tc>
                <a:tc>
                  <a:txBody>
                    <a:bodyPr/>
                    <a:lstStyle/>
                    <a:p>
                      <a:r>
                        <a:rPr lang="de-DE" sz="1800" dirty="0"/>
                        <a:t>Beschreibung 5</a:t>
                      </a:r>
                      <a:endParaRPr lang="de-DE" sz="1800" dirty="0">
                        <a:latin typeface="+mj-lt"/>
                      </a:endParaRPr>
                    </a:p>
                  </a:txBody>
                  <a:tcPr marT="72000"/>
                </a:tc>
                <a:tc>
                  <a:txBody>
                    <a:bodyPr/>
                    <a:lstStyle/>
                    <a:p>
                      <a:endParaRPr lang="de-DE" dirty="0"/>
                    </a:p>
                  </a:txBody>
                  <a:tcPr/>
                </a:tc>
                <a:tc>
                  <a:txBody>
                    <a:bodyPr/>
                    <a:lstStyle/>
                    <a:p>
                      <a:endParaRPr lang="de-DE"/>
                    </a:p>
                  </a:txBody>
                  <a:tcPr/>
                </a:tc>
                <a:tc>
                  <a:txBody>
                    <a:bodyPr/>
                    <a:lstStyle/>
                    <a:p>
                      <a:endParaRPr lang="de-DE" dirty="0"/>
                    </a:p>
                  </a:txBody>
                  <a:tcPr/>
                </a:tc>
                <a:extLst>
                  <a:ext uri="{0D108BD9-81ED-4DB2-BD59-A6C34878D82A}">
                    <a16:rowId xmlns:a16="http://schemas.microsoft.com/office/drawing/2014/main" val="1976945998"/>
                  </a:ext>
                </a:extLst>
              </a:tr>
            </a:tbl>
          </a:graphicData>
        </a:graphic>
      </p:graphicFrame>
    </p:spTree>
    <p:extLst>
      <p:ext uri="{BB962C8B-B14F-4D97-AF65-F5344CB8AC3E}">
        <p14:creationId xmlns:p14="http://schemas.microsoft.com/office/powerpoint/2010/main" val="287769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ildplatzhalter 5"/>
          <p:cNvSpPr>
            <a:spLocks noGrp="1"/>
          </p:cNvSpPr>
          <p:nvPr>
            <p:ph type="pic" sz="quarter" idx="11"/>
          </p:nvPr>
        </p:nvSpPr>
        <p:spPr/>
        <p:txBody>
          <a:bodyPr/>
          <a:lstStyle/>
          <a:p>
            <a:endParaRPr lang="de-DE"/>
          </a:p>
        </p:txBody>
      </p:sp>
      <p:sp>
        <p:nvSpPr>
          <p:cNvPr id="3" name="Titel 2"/>
          <p:cNvSpPr>
            <a:spLocks noGrp="1"/>
          </p:cNvSpPr>
          <p:nvPr>
            <p:ph type="title"/>
          </p:nvPr>
        </p:nvSpPr>
        <p:spPr/>
        <p:txBody>
          <a:bodyPr>
            <a:noAutofit/>
          </a:bodyPr>
          <a:lstStyle/>
          <a:p>
            <a:r>
              <a:rPr lang="de-DE" dirty="0" err="1"/>
              <a:t>Mockup</a:t>
            </a:r>
            <a:endParaRPr lang="de-DE" dirty="0"/>
          </a:p>
        </p:txBody>
      </p:sp>
      <p:sp>
        <p:nvSpPr>
          <p:cNvPr id="4" name="Textplatzhalter 3"/>
          <p:cNvSpPr>
            <a:spLocks noGrp="1"/>
          </p:cNvSpPr>
          <p:nvPr>
            <p:ph type="body" sz="quarter" idx="36"/>
          </p:nvPr>
        </p:nvSpPr>
        <p:spPr/>
        <p:txBody>
          <a:bodyPr/>
          <a:lstStyle/>
          <a:p>
            <a:r>
              <a:rPr lang="de-DE" dirty="0"/>
              <a:t>Laptop</a:t>
            </a:r>
          </a:p>
        </p:txBody>
      </p:sp>
      <p:sp>
        <p:nvSpPr>
          <p:cNvPr id="2" name="Fußzeilenplatzhalter 1"/>
          <p:cNvSpPr>
            <a:spLocks noGrp="1"/>
          </p:cNvSpPr>
          <p:nvPr>
            <p:ph type="ftr" sz="quarter" idx="37"/>
          </p:nvPr>
        </p:nvSpPr>
        <p:spPr/>
        <p:txBody>
          <a:bodyPr/>
          <a:lstStyle/>
          <a:p>
            <a:r>
              <a:rPr lang="de-DE"/>
              <a:t>encoway PowerPoint Vorlage </a:t>
            </a:r>
          </a:p>
        </p:txBody>
      </p:sp>
      <p:sp>
        <p:nvSpPr>
          <p:cNvPr id="5" name="Foliennummernplatzhalter 4"/>
          <p:cNvSpPr>
            <a:spLocks noGrp="1"/>
          </p:cNvSpPr>
          <p:nvPr>
            <p:ph type="sldNum" sz="quarter" idx="38"/>
          </p:nvPr>
        </p:nvSpPr>
        <p:spPr/>
        <p:txBody>
          <a:bodyPr/>
          <a:lstStyle/>
          <a:p>
            <a:fld id="{5D660186-B466-462D-A2F2-AF451F248765}" type="slidenum">
              <a:rPr lang="de-DE" smtClean="0"/>
              <a:t>24</a:t>
            </a:fld>
            <a:endParaRPr lang="de-DE"/>
          </a:p>
        </p:txBody>
      </p:sp>
    </p:spTree>
    <p:extLst>
      <p:ext uri="{BB962C8B-B14F-4D97-AF65-F5344CB8AC3E}">
        <p14:creationId xmlns:p14="http://schemas.microsoft.com/office/powerpoint/2010/main" val="297751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normAutofit fontScale="90000"/>
          </a:bodyPr>
          <a:lstStyle/>
          <a:p>
            <a:r>
              <a:rPr lang="de-DE" sz="3600" dirty="0" err="1"/>
              <a:t>Mockup</a:t>
            </a:r>
            <a:r>
              <a:rPr lang="de-DE" dirty="0"/>
              <a:t> </a:t>
            </a:r>
          </a:p>
        </p:txBody>
      </p:sp>
      <p:sp>
        <p:nvSpPr>
          <p:cNvPr id="8" name="Textplatzhalter 7"/>
          <p:cNvSpPr>
            <a:spLocks noGrp="1"/>
          </p:cNvSpPr>
          <p:nvPr>
            <p:ph type="body" sz="quarter" idx="36"/>
          </p:nvPr>
        </p:nvSpPr>
        <p:spPr/>
        <p:txBody>
          <a:bodyPr/>
          <a:lstStyle/>
          <a:p>
            <a:r>
              <a:rPr lang="de-DE" dirty="0"/>
              <a:t>Tablet</a:t>
            </a:r>
          </a:p>
        </p:txBody>
      </p:sp>
      <p:sp>
        <p:nvSpPr>
          <p:cNvPr id="4" name="Bildplatzhalter 3"/>
          <p:cNvSpPr>
            <a:spLocks noGrp="1"/>
          </p:cNvSpPr>
          <p:nvPr>
            <p:ph type="pic" sz="quarter" idx="11"/>
          </p:nvPr>
        </p:nvSpPr>
        <p:spPr/>
        <p:txBody>
          <a:bodyPr/>
          <a:lstStyle/>
          <a:p>
            <a:endParaRPr lang="de-DE"/>
          </a:p>
        </p:txBody>
      </p:sp>
      <p:pic>
        <p:nvPicPr>
          <p:cNvPr id="10" name="Grafik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8427" y="547145"/>
            <a:ext cx="10047248" cy="6657278"/>
          </a:xfrm>
          <a:prstGeom prst="rect">
            <a:avLst/>
          </a:prstGeom>
        </p:spPr>
      </p:pic>
      <p:sp>
        <p:nvSpPr>
          <p:cNvPr id="2" name="Fußzeilenplatzhalter 1"/>
          <p:cNvSpPr>
            <a:spLocks noGrp="1"/>
          </p:cNvSpPr>
          <p:nvPr>
            <p:ph type="ftr" sz="quarter" idx="37"/>
          </p:nvPr>
        </p:nvSpPr>
        <p:spPr/>
        <p:txBody>
          <a:bodyPr/>
          <a:lstStyle/>
          <a:p>
            <a:r>
              <a:rPr lang="de-DE"/>
              <a:t>encoway PowerPoint Vorlage </a:t>
            </a:r>
          </a:p>
        </p:txBody>
      </p:sp>
      <p:sp>
        <p:nvSpPr>
          <p:cNvPr id="3" name="Foliennummernplatzhalter 2"/>
          <p:cNvSpPr>
            <a:spLocks noGrp="1"/>
          </p:cNvSpPr>
          <p:nvPr>
            <p:ph type="sldNum" sz="quarter" idx="38"/>
          </p:nvPr>
        </p:nvSpPr>
        <p:spPr/>
        <p:txBody>
          <a:bodyPr/>
          <a:lstStyle/>
          <a:p>
            <a:fld id="{5D660186-B466-462D-A2F2-AF451F248765}" type="slidenum">
              <a:rPr lang="de-DE" smtClean="0"/>
              <a:t>25</a:t>
            </a:fld>
            <a:endParaRPr lang="de-DE"/>
          </a:p>
        </p:txBody>
      </p:sp>
    </p:spTree>
    <p:extLst>
      <p:ext uri="{BB962C8B-B14F-4D97-AF65-F5344CB8AC3E}">
        <p14:creationId xmlns:p14="http://schemas.microsoft.com/office/powerpoint/2010/main" val="24066363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Autofit/>
          </a:bodyPr>
          <a:lstStyle/>
          <a:p>
            <a:r>
              <a:rPr lang="de-DE" dirty="0" err="1"/>
              <a:t>Mockup</a:t>
            </a:r>
            <a:endParaRPr lang="de-DE" dirty="0"/>
          </a:p>
        </p:txBody>
      </p:sp>
      <p:sp>
        <p:nvSpPr>
          <p:cNvPr id="4" name="Textplatzhalter 3"/>
          <p:cNvSpPr>
            <a:spLocks noGrp="1"/>
          </p:cNvSpPr>
          <p:nvPr>
            <p:ph type="body" sz="quarter" idx="36"/>
          </p:nvPr>
        </p:nvSpPr>
        <p:spPr/>
        <p:txBody>
          <a:bodyPr/>
          <a:lstStyle/>
          <a:p>
            <a:r>
              <a:rPr lang="de-DE" dirty="0"/>
              <a:t>Smartphone</a:t>
            </a:r>
          </a:p>
        </p:txBody>
      </p:sp>
      <p:sp>
        <p:nvSpPr>
          <p:cNvPr id="10" name="Bildplatzhalter 9"/>
          <p:cNvSpPr>
            <a:spLocks noGrp="1"/>
          </p:cNvSpPr>
          <p:nvPr>
            <p:ph type="pic" sz="quarter" idx="11"/>
          </p:nvPr>
        </p:nvSpPr>
        <p:spPr/>
        <p:txBody>
          <a:bodyPr/>
          <a:lstStyle/>
          <a:p>
            <a:endParaRPr lang="de-DE"/>
          </a:p>
        </p:txBody>
      </p:sp>
      <p:pic>
        <p:nvPicPr>
          <p:cNvPr id="7" name="Grafik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46563" y="1167258"/>
            <a:ext cx="8316060" cy="5545149"/>
          </a:xfrm>
          <a:prstGeom prst="rect">
            <a:avLst/>
          </a:prstGeom>
        </p:spPr>
      </p:pic>
      <p:sp>
        <p:nvSpPr>
          <p:cNvPr id="2" name="Fußzeilenplatzhalter 1"/>
          <p:cNvSpPr>
            <a:spLocks noGrp="1"/>
          </p:cNvSpPr>
          <p:nvPr>
            <p:ph type="ftr" sz="quarter" idx="37"/>
          </p:nvPr>
        </p:nvSpPr>
        <p:spPr/>
        <p:txBody>
          <a:bodyPr/>
          <a:lstStyle/>
          <a:p>
            <a:r>
              <a:rPr lang="de-DE"/>
              <a:t>encoway PowerPoint Vorlage </a:t>
            </a:r>
          </a:p>
        </p:txBody>
      </p:sp>
      <p:sp>
        <p:nvSpPr>
          <p:cNvPr id="5" name="Foliennummernplatzhalter 4"/>
          <p:cNvSpPr>
            <a:spLocks noGrp="1"/>
          </p:cNvSpPr>
          <p:nvPr>
            <p:ph type="sldNum" sz="quarter" idx="38"/>
          </p:nvPr>
        </p:nvSpPr>
        <p:spPr/>
        <p:txBody>
          <a:bodyPr/>
          <a:lstStyle/>
          <a:p>
            <a:fld id="{5D660186-B466-462D-A2F2-AF451F248765}" type="slidenum">
              <a:rPr lang="de-DE" smtClean="0"/>
              <a:t>26</a:t>
            </a:fld>
            <a:endParaRPr lang="de-DE"/>
          </a:p>
        </p:txBody>
      </p:sp>
    </p:spTree>
    <p:extLst>
      <p:ext uri="{BB962C8B-B14F-4D97-AF65-F5344CB8AC3E}">
        <p14:creationId xmlns:p14="http://schemas.microsoft.com/office/powerpoint/2010/main" val="3720981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de-DE" dirty="0" err="1"/>
              <a:t>Mockup</a:t>
            </a:r>
            <a:r>
              <a:rPr lang="de-DE" dirty="0"/>
              <a:t> </a:t>
            </a:r>
          </a:p>
        </p:txBody>
      </p:sp>
      <p:sp>
        <p:nvSpPr>
          <p:cNvPr id="9" name="Textplatzhalter 8"/>
          <p:cNvSpPr>
            <a:spLocks noGrp="1"/>
          </p:cNvSpPr>
          <p:nvPr>
            <p:ph type="body" sz="quarter" idx="36"/>
          </p:nvPr>
        </p:nvSpPr>
        <p:spPr/>
        <p:txBody>
          <a:bodyPr/>
          <a:lstStyle/>
          <a:p>
            <a:r>
              <a:rPr lang="de-DE" dirty="0"/>
              <a:t>Browser Desktop</a:t>
            </a:r>
          </a:p>
        </p:txBody>
      </p:sp>
      <p:sp>
        <p:nvSpPr>
          <p:cNvPr id="13" name="Bildplatzhalter 12"/>
          <p:cNvSpPr>
            <a:spLocks noGrp="1"/>
          </p:cNvSpPr>
          <p:nvPr>
            <p:ph type="pic" sz="quarter" idx="37"/>
          </p:nvPr>
        </p:nvSpPr>
        <p:spPr/>
        <p:txBody>
          <a:bodyPr/>
          <a:lstStyle/>
          <a:p>
            <a:endParaRPr lang="de-DE"/>
          </a:p>
        </p:txBody>
      </p:sp>
      <p:pic>
        <p:nvPicPr>
          <p:cNvPr id="12" name="Grafik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12548" y="1647532"/>
            <a:ext cx="7566904" cy="4646051"/>
          </a:xfrm>
          <a:prstGeom prst="rect">
            <a:avLst/>
          </a:prstGeom>
        </p:spPr>
      </p:pic>
      <p:sp>
        <p:nvSpPr>
          <p:cNvPr id="2" name="Fußzeilenplatzhalter 1"/>
          <p:cNvSpPr>
            <a:spLocks noGrp="1"/>
          </p:cNvSpPr>
          <p:nvPr>
            <p:ph type="ftr" sz="quarter" idx="38"/>
          </p:nvPr>
        </p:nvSpPr>
        <p:spPr/>
        <p:txBody>
          <a:bodyPr/>
          <a:lstStyle/>
          <a:p>
            <a:r>
              <a:rPr lang="de-DE"/>
              <a:t>encoway PowerPoint Vorlage </a:t>
            </a:r>
          </a:p>
        </p:txBody>
      </p:sp>
      <p:sp>
        <p:nvSpPr>
          <p:cNvPr id="5" name="Foliennummernplatzhalter 4"/>
          <p:cNvSpPr>
            <a:spLocks noGrp="1"/>
          </p:cNvSpPr>
          <p:nvPr>
            <p:ph type="sldNum" sz="quarter" idx="39"/>
          </p:nvPr>
        </p:nvSpPr>
        <p:spPr/>
        <p:txBody>
          <a:bodyPr/>
          <a:lstStyle/>
          <a:p>
            <a:fld id="{5D660186-B466-462D-A2F2-AF451F248765}" type="slidenum">
              <a:rPr lang="de-DE" smtClean="0"/>
              <a:t>27</a:t>
            </a:fld>
            <a:endParaRPr lang="de-DE"/>
          </a:p>
        </p:txBody>
      </p:sp>
    </p:spTree>
    <p:extLst>
      <p:ext uri="{BB962C8B-B14F-4D97-AF65-F5344CB8AC3E}">
        <p14:creationId xmlns:p14="http://schemas.microsoft.com/office/powerpoint/2010/main" val="1306608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dirty="0"/>
              <a:t>Piktogramme</a:t>
            </a:r>
          </a:p>
        </p:txBody>
      </p:sp>
      <p:sp>
        <p:nvSpPr>
          <p:cNvPr id="8" name="Textplatzhalter 7"/>
          <p:cNvSpPr>
            <a:spLocks noGrp="1"/>
          </p:cNvSpPr>
          <p:nvPr>
            <p:ph type="body" sz="quarter" idx="36"/>
          </p:nvPr>
        </p:nvSpPr>
        <p:spPr/>
        <p:txBody>
          <a:bodyPr/>
          <a:lstStyle/>
          <a:p>
            <a:r>
              <a:rPr lang="de-DE" dirty="0"/>
              <a:t>Erweiterung</a:t>
            </a:r>
          </a:p>
        </p:txBody>
      </p:sp>
      <p:grpSp>
        <p:nvGrpSpPr>
          <p:cNvPr id="576" name="Gruppieren 575"/>
          <p:cNvGrpSpPr/>
          <p:nvPr/>
        </p:nvGrpSpPr>
        <p:grpSpPr>
          <a:xfrm>
            <a:off x="6098213" y="5195651"/>
            <a:ext cx="354843" cy="356653"/>
            <a:chOff x="7423151" y="4516438"/>
            <a:chExt cx="311151" cy="312738"/>
          </a:xfrm>
        </p:grpSpPr>
        <p:sp>
          <p:nvSpPr>
            <p:cNvPr id="331" name="Freeform 5"/>
            <p:cNvSpPr>
              <a:spLocks/>
            </p:cNvSpPr>
            <p:nvPr/>
          </p:nvSpPr>
          <p:spPr bwMode="auto">
            <a:xfrm>
              <a:off x="7423151" y="4551363"/>
              <a:ext cx="277813" cy="277813"/>
            </a:xfrm>
            <a:custGeom>
              <a:avLst/>
              <a:gdLst>
                <a:gd name="T0" fmla="*/ 598 w 657"/>
                <a:gd name="T1" fmla="*/ 140 h 658"/>
                <a:gd name="T2" fmla="*/ 657 w 657"/>
                <a:gd name="T3" fmla="*/ 329 h 658"/>
                <a:gd name="T4" fmla="*/ 329 w 657"/>
                <a:gd name="T5" fmla="*/ 658 h 658"/>
                <a:gd name="T6" fmla="*/ 0 w 657"/>
                <a:gd name="T7" fmla="*/ 329 h 658"/>
                <a:gd name="T8" fmla="*/ 329 w 657"/>
                <a:gd name="T9" fmla="*/ 0 h 658"/>
                <a:gd name="T10" fmla="*/ 517 w 657"/>
                <a:gd name="T11" fmla="*/ 59 h 658"/>
              </a:gdLst>
              <a:ahLst/>
              <a:cxnLst>
                <a:cxn ang="0">
                  <a:pos x="T0" y="T1"/>
                </a:cxn>
                <a:cxn ang="0">
                  <a:pos x="T2" y="T3"/>
                </a:cxn>
                <a:cxn ang="0">
                  <a:pos x="T4" y="T5"/>
                </a:cxn>
                <a:cxn ang="0">
                  <a:pos x="T6" y="T7"/>
                </a:cxn>
                <a:cxn ang="0">
                  <a:pos x="T8" y="T9"/>
                </a:cxn>
                <a:cxn ang="0">
                  <a:pos x="T10" y="T11"/>
                </a:cxn>
              </a:cxnLst>
              <a:rect l="0" t="0" r="r" b="b"/>
              <a:pathLst>
                <a:path w="657" h="658">
                  <a:moveTo>
                    <a:pt x="598" y="140"/>
                  </a:moveTo>
                  <a:cubicBezTo>
                    <a:pt x="636" y="194"/>
                    <a:pt x="657" y="259"/>
                    <a:pt x="657" y="329"/>
                  </a:cubicBezTo>
                  <a:cubicBezTo>
                    <a:pt x="657" y="510"/>
                    <a:pt x="510" y="658"/>
                    <a:pt x="329" y="658"/>
                  </a:cubicBezTo>
                  <a:cubicBezTo>
                    <a:pt x="147" y="658"/>
                    <a:pt x="0" y="510"/>
                    <a:pt x="0" y="329"/>
                  </a:cubicBezTo>
                  <a:cubicBezTo>
                    <a:pt x="0" y="147"/>
                    <a:pt x="147" y="0"/>
                    <a:pt x="329" y="0"/>
                  </a:cubicBezTo>
                  <a:cubicBezTo>
                    <a:pt x="399" y="0"/>
                    <a:pt x="464" y="22"/>
                    <a:pt x="517" y="5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2" name="Freeform 6"/>
            <p:cNvSpPr>
              <a:spLocks/>
            </p:cNvSpPr>
            <p:nvPr/>
          </p:nvSpPr>
          <p:spPr bwMode="auto">
            <a:xfrm>
              <a:off x="7472364" y="4600576"/>
              <a:ext cx="179388" cy="179388"/>
            </a:xfrm>
            <a:custGeom>
              <a:avLst/>
              <a:gdLst>
                <a:gd name="T0" fmla="*/ 398 w 425"/>
                <a:gd name="T1" fmla="*/ 109 h 425"/>
                <a:gd name="T2" fmla="*/ 425 w 425"/>
                <a:gd name="T3" fmla="*/ 213 h 425"/>
                <a:gd name="T4" fmla="*/ 213 w 425"/>
                <a:gd name="T5" fmla="*/ 425 h 425"/>
                <a:gd name="T6" fmla="*/ 0 w 425"/>
                <a:gd name="T7" fmla="*/ 213 h 425"/>
                <a:gd name="T8" fmla="*/ 213 w 425"/>
                <a:gd name="T9" fmla="*/ 0 h 425"/>
                <a:gd name="T10" fmla="*/ 317 w 425"/>
                <a:gd name="T11" fmla="*/ 28 h 425"/>
              </a:gdLst>
              <a:ahLst/>
              <a:cxnLst>
                <a:cxn ang="0">
                  <a:pos x="T0" y="T1"/>
                </a:cxn>
                <a:cxn ang="0">
                  <a:pos x="T2" y="T3"/>
                </a:cxn>
                <a:cxn ang="0">
                  <a:pos x="T4" y="T5"/>
                </a:cxn>
                <a:cxn ang="0">
                  <a:pos x="T6" y="T7"/>
                </a:cxn>
                <a:cxn ang="0">
                  <a:pos x="T8" y="T9"/>
                </a:cxn>
                <a:cxn ang="0">
                  <a:pos x="T10" y="T11"/>
                </a:cxn>
              </a:cxnLst>
              <a:rect l="0" t="0" r="r" b="b"/>
              <a:pathLst>
                <a:path w="425" h="425">
                  <a:moveTo>
                    <a:pt x="398" y="109"/>
                  </a:moveTo>
                  <a:cubicBezTo>
                    <a:pt x="415" y="140"/>
                    <a:pt x="425" y="175"/>
                    <a:pt x="425" y="213"/>
                  </a:cubicBezTo>
                  <a:cubicBezTo>
                    <a:pt x="425" y="330"/>
                    <a:pt x="330" y="425"/>
                    <a:pt x="213" y="425"/>
                  </a:cubicBezTo>
                  <a:cubicBezTo>
                    <a:pt x="95" y="425"/>
                    <a:pt x="0" y="330"/>
                    <a:pt x="0" y="213"/>
                  </a:cubicBezTo>
                  <a:cubicBezTo>
                    <a:pt x="0" y="96"/>
                    <a:pt x="95" y="0"/>
                    <a:pt x="213" y="0"/>
                  </a:cubicBezTo>
                  <a:cubicBezTo>
                    <a:pt x="250" y="0"/>
                    <a:pt x="286" y="10"/>
                    <a:pt x="317" y="28"/>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3" name="Freeform 7"/>
            <p:cNvSpPr>
              <a:spLocks/>
            </p:cNvSpPr>
            <p:nvPr/>
          </p:nvSpPr>
          <p:spPr bwMode="auto">
            <a:xfrm>
              <a:off x="7521576" y="4649788"/>
              <a:ext cx="80963" cy="80963"/>
            </a:xfrm>
            <a:custGeom>
              <a:avLst/>
              <a:gdLst>
                <a:gd name="T0" fmla="*/ 191 w 191"/>
                <a:gd name="T1" fmla="*/ 82 h 192"/>
                <a:gd name="T2" fmla="*/ 191 w 191"/>
                <a:gd name="T3" fmla="*/ 96 h 192"/>
                <a:gd name="T4" fmla="*/ 96 w 191"/>
                <a:gd name="T5" fmla="*/ 192 h 192"/>
                <a:gd name="T6" fmla="*/ 0 w 191"/>
                <a:gd name="T7" fmla="*/ 96 h 192"/>
                <a:gd name="T8" fmla="*/ 96 w 191"/>
                <a:gd name="T9" fmla="*/ 0 h 192"/>
                <a:gd name="T10" fmla="*/ 109 w 191"/>
                <a:gd name="T11" fmla="*/ 1 h 192"/>
              </a:gdLst>
              <a:ahLst/>
              <a:cxnLst>
                <a:cxn ang="0">
                  <a:pos x="T0" y="T1"/>
                </a:cxn>
                <a:cxn ang="0">
                  <a:pos x="T2" y="T3"/>
                </a:cxn>
                <a:cxn ang="0">
                  <a:pos x="T4" y="T5"/>
                </a:cxn>
                <a:cxn ang="0">
                  <a:pos x="T6" y="T7"/>
                </a:cxn>
                <a:cxn ang="0">
                  <a:pos x="T8" y="T9"/>
                </a:cxn>
                <a:cxn ang="0">
                  <a:pos x="T10" y="T11"/>
                </a:cxn>
              </a:cxnLst>
              <a:rect l="0" t="0" r="r" b="b"/>
              <a:pathLst>
                <a:path w="191" h="192">
                  <a:moveTo>
                    <a:pt x="191" y="82"/>
                  </a:moveTo>
                  <a:cubicBezTo>
                    <a:pt x="191" y="87"/>
                    <a:pt x="191" y="91"/>
                    <a:pt x="191" y="96"/>
                  </a:cubicBezTo>
                  <a:cubicBezTo>
                    <a:pt x="191" y="149"/>
                    <a:pt x="149" y="192"/>
                    <a:pt x="96" y="192"/>
                  </a:cubicBezTo>
                  <a:cubicBezTo>
                    <a:pt x="43" y="192"/>
                    <a:pt x="0" y="149"/>
                    <a:pt x="0" y="96"/>
                  </a:cubicBezTo>
                  <a:cubicBezTo>
                    <a:pt x="0" y="43"/>
                    <a:pt x="43" y="0"/>
                    <a:pt x="96" y="0"/>
                  </a:cubicBezTo>
                  <a:cubicBezTo>
                    <a:pt x="100" y="0"/>
                    <a:pt x="105" y="0"/>
                    <a:pt x="109" y="1"/>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4" name="Line 8"/>
            <p:cNvSpPr>
              <a:spLocks noChangeShapeType="1"/>
            </p:cNvSpPr>
            <p:nvPr/>
          </p:nvSpPr>
          <p:spPr bwMode="auto">
            <a:xfrm flipV="1">
              <a:off x="7562851" y="4527551"/>
              <a:ext cx="161925" cy="161925"/>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5" name="Freeform 9"/>
            <p:cNvSpPr>
              <a:spLocks/>
            </p:cNvSpPr>
            <p:nvPr/>
          </p:nvSpPr>
          <p:spPr bwMode="auto">
            <a:xfrm>
              <a:off x="7661276" y="4516438"/>
              <a:ext cx="42863" cy="73025"/>
            </a:xfrm>
            <a:custGeom>
              <a:avLst/>
              <a:gdLst>
                <a:gd name="T0" fmla="*/ 4 w 104"/>
                <a:gd name="T1" fmla="*/ 172 h 172"/>
                <a:gd name="T2" fmla="*/ 0 w 104"/>
                <a:gd name="T3" fmla="*/ 107 h 172"/>
                <a:gd name="T4" fmla="*/ 2 w 104"/>
                <a:gd name="T5" fmla="*/ 101 h 172"/>
                <a:gd name="T6" fmla="*/ 88 w 104"/>
                <a:gd name="T7" fmla="*/ 3 h 172"/>
                <a:gd name="T8" fmla="*/ 95 w 104"/>
                <a:gd name="T9" fmla="*/ 5 h 172"/>
                <a:gd name="T10" fmla="*/ 104 w 104"/>
                <a:gd name="T11" fmla="*/ 72 h 172"/>
              </a:gdLst>
              <a:ahLst/>
              <a:cxnLst>
                <a:cxn ang="0">
                  <a:pos x="T0" y="T1"/>
                </a:cxn>
                <a:cxn ang="0">
                  <a:pos x="T2" y="T3"/>
                </a:cxn>
                <a:cxn ang="0">
                  <a:pos x="T4" y="T5"/>
                </a:cxn>
                <a:cxn ang="0">
                  <a:pos x="T6" y="T7"/>
                </a:cxn>
                <a:cxn ang="0">
                  <a:pos x="T8" y="T9"/>
                </a:cxn>
                <a:cxn ang="0">
                  <a:pos x="T10" y="T11"/>
                </a:cxn>
              </a:cxnLst>
              <a:rect l="0" t="0" r="r" b="b"/>
              <a:pathLst>
                <a:path w="104" h="172">
                  <a:moveTo>
                    <a:pt x="4" y="172"/>
                  </a:moveTo>
                  <a:cubicBezTo>
                    <a:pt x="0" y="107"/>
                    <a:pt x="0" y="107"/>
                    <a:pt x="0" y="107"/>
                  </a:cubicBezTo>
                  <a:cubicBezTo>
                    <a:pt x="0" y="105"/>
                    <a:pt x="1" y="103"/>
                    <a:pt x="2" y="101"/>
                  </a:cubicBezTo>
                  <a:cubicBezTo>
                    <a:pt x="88" y="3"/>
                    <a:pt x="88" y="3"/>
                    <a:pt x="88" y="3"/>
                  </a:cubicBezTo>
                  <a:cubicBezTo>
                    <a:pt x="90" y="0"/>
                    <a:pt x="94" y="2"/>
                    <a:pt x="95" y="5"/>
                  </a:cubicBezTo>
                  <a:cubicBezTo>
                    <a:pt x="104" y="72"/>
                    <a:pt x="104" y="72"/>
                    <a:pt x="104" y="72"/>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6" name="Freeform 10"/>
            <p:cNvSpPr>
              <a:spLocks/>
            </p:cNvSpPr>
            <p:nvPr/>
          </p:nvSpPr>
          <p:spPr bwMode="auto">
            <a:xfrm>
              <a:off x="7662864" y="4548188"/>
              <a:ext cx="71438" cy="42863"/>
            </a:xfrm>
            <a:custGeom>
              <a:avLst/>
              <a:gdLst>
                <a:gd name="T0" fmla="*/ 0 w 171"/>
                <a:gd name="T1" fmla="*/ 100 h 103"/>
                <a:gd name="T2" fmla="*/ 64 w 171"/>
                <a:gd name="T3" fmla="*/ 103 h 103"/>
                <a:gd name="T4" fmla="*/ 70 w 171"/>
                <a:gd name="T5" fmla="*/ 101 h 103"/>
                <a:gd name="T6" fmla="*/ 169 w 171"/>
                <a:gd name="T7" fmla="*/ 16 h 103"/>
                <a:gd name="T8" fmla="*/ 166 w 171"/>
                <a:gd name="T9" fmla="*/ 9 h 103"/>
                <a:gd name="T10" fmla="*/ 100 w 171"/>
                <a:gd name="T11" fmla="*/ 0 h 103"/>
              </a:gdLst>
              <a:ahLst/>
              <a:cxnLst>
                <a:cxn ang="0">
                  <a:pos x="T0" y="T1"/>
                </a:cxn>
                <a:cxn ang="0">
                  <a:pos x="T2" y="T3"/>
                </a:cxn>
                <a:cxn ang="0">
                  <a:pos x="T4" y="T5"/>
                </a:cxn>
                <a:cxn ang="0">
                  <a:pos x="T6" y="T7"/>
                </a:cxn>
                <a:cxn ang="0">
                  <a:pos x="T8" y="T9"/>
                </a:cxn>
                <a:cxn ang="0">
                  <a:pos x="T10" y="T11"/>
                </a:cxn>
              </a:cxnLst>
              <a:rect l="0" t="0" r="r" b="b"/>
              <a:pathLst>
                <a:path w="171" h="103">
                  <a:moveTo>
                    <a:pt x="0" y="100"/>
                  </a:moveTo>
                  <a:cubicBezTo>
                    <a:pt x="64" y="103"/>
                    <a:pt x="64" y="103"/>
                    <a:pt x="64" y="103"/>
                  </a:cubicBezTo>
                  <a:cubicBezTo>
                    <a:pt x="67" y="103"/>
                    <a:pt x="69" y="103"/>
                    <a:pt x="70" y="101"/>
                  </a:cubicBezTo>
                  <a:cubicBezTo>
                    <a:pt x="169" y="16"/>
                    <a:pt x="169" y="16"/>
                    <a:pt x="169" y="16"/>
                  </a:cubicBezTo>
                  <a:cubicBezTo>
                    <a:pt x="171" y="13"/>
                    <a:pt x="170" y="9"/>
                    <a:pt x="166" y="9"/>
                  </a:cubicBezTo>
                  <a:cubicBezTo>
                    <a:pt x="100" y="0"/>
                    <a:pt x="100" y="0"/>
                    <a:pt x="100"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66" name="Gruppieren 565"/>
          <p:cNvGrpSpPr/>
          <p:nvPr/>
        </p:nvGrpSpPr>
        <p:grpSpPr>
          <a:xfrm>
            <a:off x="3829280" y="3732336"/>
            <a:ext cx="404498" cy="391449"/>
            <a:chOff x="7439026" y="5384801"/>
            <a:chExt cx="344488" cy="333375"/>
          </a:xfrm>
        </p:grpSpPr>
        <p:sp>
          <p:nvSpPr>
            <p:cNvPr id="337" name="Freeform 11"/>
            <p:cNvSpPr>
              <a:spLocks/>
            </p:cNvSpPr>
            <p:nvPr/>
          </p:nvSpPr>
          <p:spPr bwMode="auto">
            <a:xfrm>
              <a:off x="7439026" y="5654676"/>
              <a:ext cx="49213" cy="63500"/>
            </a:xfrm>
            <a:custGeom>
              <a:avLst/>
              <a:gdLst>
                <a:gd name="T0" fmla="*/ 100 w 117"/>
                <a:gd name="T1" fmla="*/ 152 h 152"/>
                <a:gd name="T2" fmla="*/ 17 w 117"/>
                <a:gd name="T3" fmla="*/ 152 h 152"/>
                <a:gd name="T4" fmla="*/ 0 w 117"/>
                <a:gd name="T5" fmla="*/ 136 h 152"/>
                <a:gd name="T6" fmla="*/ 0 w 117"/>
                <a:gd name="T7" fmla="*/ 17 h 152"/>
                <a:gd name="T8" fmla="*/ 17 w 117"/>
                <a:gd name="T9" fmla="*/ 0 h 152"/>
                <a:gd name="T10" fmla="*/ 100 w 117"/>
                <a:gd name="T11" fmla="*/ 0 h 152"/>
                <a:gd name="T12" fmla="*/ 117 w 117"/>
                <a:gd name="T13" fmla="*/ 17 h 152"/>
                <a:gd name="T14" fmla="*/ 117 w 117"/>
                <a:gd name="T15" fmla="*/ 136 h 152"/>
                <a:gd name="T16" fmla="*/ 100 w 117"/>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52">
                  <a:moveTo>
                    <a:pt x="100" y="152"/>
                  </a:moveTo>
                  <a:cubicBezTo>
                    <a:pt x="17" y="152"/>
                    <a:pt x="17" y="152"/>
                    <a:pt x="17" y="152"/>
                  </a:cubicBezTo>
                  <a:cubicBezTo>
                    <a:pt x="7" y="152"/>
                    <a:pt x="0" y="145"/>
                    <a:pt x="0" y="136"/>
                  </a:cubicBezTo>
                  <a:cubicBezTo>
                    <a:pt x="0" y="17"/>
                    <a:pt x="0" y="17"/>
                    <a:pt x="0" y="17"/>
                  </a:cubicBezTo>
                  <a:cubicBezTo>
                    <a:pt x="0" y="8"/>
                    <a:pt x="7" y="0"/>
                    <a:pt x="17" y="0"/>
                  </a:cubicBezTo>
                  <a:cubicBezTo>
                    <a:pt x="100" y="0"/>
                    <a:pt x="100" y="0"/>
                    <a:pt x="100" y="0"/>
                  </a:cubicBezTo>
                  <a:cubicBezTo>
                    <a:pt x="109" y="0"/>
                    <a:pt x="117" y="8"/>
                    <a:pt x="117" y="17"/>
                  </a:cubicBezTo>
                  <a:cubicBezTo>
                    <a:pt x="117" y="136"/>
                    <a:pt x="117" y="136"/>
                    <a:pt x="117" y="136"/>
                  </a:cubicBezTo>
                  <a:cubicBezTo>
                    <a:pt x="117" y="145"/>
                    <a:pt x="109" y="152"/>
                    <a:pt x="100" y="152"/>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8" name="Freeform 12"/>
            <p:cNvSpPr>
              <a:spLocks/>
            </p:cNvSpPr>
            <p:nvPr/>
          </p:nvSpPr>
          <p:spPr bwMode="auto">
            <a:xfrm>
              <a:off x="7537451" y="5559426"/>
              <a:ext cx="49213" cy="158750"/>
            </a:xfrm>
            <a:custGeom>
              <a:avLst/>
              <a:gdLst>
                <a:gd name="T0" fmla="*/ 100 w 116"/>
                <a:gd name="T1" fmla="*/ 378 h 378"/>
                <a:gd name="T2" fmla="*/ 16 w 116"/>
                <a:gd name="T3" fmla="*/ 378 h 378"/>
                <a:gd name="T4" fmla="*/ 0 w 116"/>
                <a:gd name="T5" fmla="*/ 362 h 378"/>
                <a:gd name="T6" fmla="*/ 0 w 116"/>
                <a:gd name="T7" fmla="*/ 17 h 378"/>
                <a:gd name="T8" fmla="*/ 16 w 116"/>
                <a:gd name="T9" fmla="*/ 0 h 378"/>
                <a:gd name="T10" fmla="*/ 100 w 116"/>
                <a:gd name="T11" fmla="*/ 0 h 378"/>
                <a:gd name="T12" fmla="*/ 116 w 116"/>
                <a:gd name="T13" fmla="*/ 17 h 378"/>
                <a:gd name="T14" fmla="*/ 116 w 116"/>
                <a:gd name="T15" fmla="*/ 362 h 378"/>
                <a:gd name="T16" fmla="*/ 100 w 116"/>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378">
                  <a:moveTo>
                    <a:pt x="100" y="378"/>
                  </a:moveTo>
                  <a:cubicBezTo>
                    <a:pt x="16" y="378"/>
                    <a:pt x="16" y="378"/>
                    <a:pt x="16" y="378"/>
                  </a:cubicBezTo>
                  <a:cubicBezTo>
                    <a:pt x="7" y="378"/>
                    <a:pt x="0" y="371"/>
                    <a:pt x="0" y="362"/>
                  </a:cubicBezTo>
                  <a:cubicBezTo>
                    <a:pt x="0" y="17"/>
                    <a:pt x="0" y="17"/>
                    <a:pt x="0" y="17"/>
                  </a:cubicBezTo>
                  <a:cubicBezTo>
                    <a:pt x="0" y="8"/>
                    <a:pt x="7" y="0"/>
                    <a:pt x="16" y="0"/>
                  </a:cubicBezTo>
                  <a:cubicBezTo>
                    <a:pt x="100" y="0"/>
                    <a:pt x="100" y="0"/>
                    <a:pt x="100" y="0"/>
                  </a:cubicBezTo>
                  <a:cubicBezTo>
                    <a:pt x="109" y="0"/>
                    <a:pt x="116" y="8"/>
                    <a:pt x="116" y="17"/>
                  </a:cubicBezTo>
                  <a:cubicBezTo>
                    <a:pt x="116" y="362"/>
                    <a:pt x="116" y="362"/>
                    <a:pt x="116" y="362"/>
                  </a:cubicBezTo>
                  <a:cubicBezTo>
                    <a:pt x="116" y="371"/>
                    <a:pt x="109" y="378"/>
                    <a:pt x="100" y="378"/>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9" name="Freeform 13"/>
            <p:cNvSpPr>
              <a:spLocks/>
            </p:cNvSpPr>
            <p:nvPr/>
          </p:nvSpPr>
          <p:spPr bwMode="auto">
            <a:xfrm>
              <a:off x="7635876" y="5605463"/>
              <a:ext cx="49213" cy="112713"/>
            </a:xfrm>
            <a:custGeom>
              <a:avLst/>
              <a:gdLst>
                <a:gd name="T0" fmla="*/ 100 w 116"/>
                <a:gd name="T1" fmla="*/ 268 h 268"/>
                <a:gd name="T2" fmla="*/ 16 w 116"/>
                <a:gd name="T3" fmla="*/ 268 h 268"/>
                <a:gd name="T4" fmla="*/ 0 w 116"/>
                <a:gd name="T5" fmla="*/ 252 h 268"/>
                <a:gd name="T6" fmla="*/ 0 w 116"/>
                <a:gd name="T7" fmla="*/ 17 h 268"/>
                <a:gd name="T8" fmla="*/ 16 w 116"/>
                <a:gd name="T9" fmla="*/ 0 h 268"/>
                <a:gd name="T10" fmla="*/ 100 w 116"/>
                <a:gd name="T11" fmla="*/ 0 h 268"/>
                <a:gd name="T12" fmla="*/ 116 w 116"/>
                <a:gd name="T13" fmla="*/ 17 h 268"/>
                <a:gd name="T14" fmla="*/ 116 w 116"/>
                <a:gd name="T15" fmla="*/ 252 h 268"/>
                <a:gd name="T16" fmla="*/ 100 w 116"/>
                <a:gd name="T17"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268">
                  <a:moveTo>
                    <a:pt x="100" y="268"/>
                  </a:moveTo>
                  <a:cubicBezTo>
                    <a:pt x="16" y="268"/>
                    <a:pt x="16" y="268"/>
                    <a:pt x="16" y="268"/>
                  </a:cubicBezTo>
                  <a:cubicBezTo>
                    <a:pt x="7" y="268"/>
                    <a:pt x="0" y="261"/>
                    <a:pt x="0" y="252"/>
                  </a:cubicBezTo>
                  <a:cubicBezTo>
                    <a:pt x="0" y="17"/>
                    <a:pt x="0" y="17"/>
                    <a:pt x="0" y="17"/>
                  </a:cubicBezTo>
                  <a:cubicBezTo>
                    <a:pt x="0" y="8"/>
                    <a:pt x="7" y="0"/>
                    <a:pt x="16" y="0"/>
                  </a:cubicBezTo>
                  <a:cubicBezTo>
                    <a:pt x="100" y="0"/>
                    <a:pt x="100" y="0"/>
                    <a:pt x="100" y="0"/>
                  </a:cubicBezTo>
                  <a:cubicBezTo>
                    <a:pt x="109" y="0"/>
                    <a:pt x="116" y="8"/>
                    <a:pt x="116" y="17"/>
                  </a:cubicBezTo>
                  <a:cubicBezTo>
                    <a:pt x="116" y="252"/>
                    <a:pt x="116" y="252"/>
                    <a:pt x="116" y="252"/>
                  </a:cubicBezTo>
                  <a:cubicBezTo>
                    <a:pt x="116" y="261"/>
                    <a:pt x="109" y="268"/>
                    <a:pt x="100" y="268"/>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0" name="Freeform 14"/>
            <p:cNvSpPr>
              <a:spLocks/>
            </p:cNvSpPr>
            <p:nvPr/>
          </p:nvSpPr>
          <p:spPr bwMode="auto">
            <a:xfrm>
              <a:off x="7734301" y="5492751"/>
              <a:ext cx="49213" cy="225425"/>
            </a:xfrm>
            <a:custGeom>
              <a:avLst/>
              <a:gdLst>
                <a:gd name="T0" fmla="*/ 100 w 117"/>
                <a:gd name="T1" fmla="*/ 536 h 536"/>
                <a:gd name="T2" fmla="*/ 17 w 117"/>
                <a:gd name="T3" fmla="*/ 536 h 536"/>
                <a:gd name="T4" fmla="*/ 0 w 117"/>
                <a:gd name="T5" fmla="*/ 520 h 536"/>
                <a:gd name="T6" fmla="*/ 0 w 117"/>
                <a:gd name="T7" fmla="*/ 17 h 536"/>
                <a:gd name="T8" fmla="*/ 17 w 117"/>
                <a:gd name="T9" fmla="*/ 0 h 536"/>
                <a:gd name="T10" fmla="*/ 100 w 117"/>
                <a:gd name="T11" fmla="*/ 0 h 536"/>
                <a:gd name="T12" fmla="*/ 117 w 117"/>
                <a:gd name="T13" fmla="*/ 17 h 536"/>
                <a:gd name="T14" fmla="*/ 117 w 117"/>
                <a:gd name="T15" fmla="*/ 520 h 536"/>
                <a:gd name="T16" fmla="*/ 100 w 117"/>
                <a:gd name="T17" fmla="*/ 53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536">
                  <a:moveTo>
                    <a:pt x="100" y="536"/>
                  </a:moveTo>
                  <a:cubicBezTo>
                    <a:pt x="17" y="536"/>
                    <a:pt x="17" y="536"/>
                    <a:pt x="17" y="536"/>
                  </a:cubicBezTo>
                  <a:cubicBezTo>
                    <a:pt x="8" y="536"/>
                    <a:pt x="0" y="529"/>
                    <a:pt x="0" y="520"/>
                  </a:cubicBezTo>
                  <a:cubicBezTo>
                    <a:pt x="0" y="17"/>
                    <a:pt x="0" y="17"/>
                    <a:pt x="0" y="17"/>
                  </a:cubicBezTo>
                  <a:cubicBezTo>
                    <a:pt x="0" y="7"/>
                    <a:pt x="8" y="0"/>
                    <a:pt x="17" y="0"/>
                  </a:cubicBezTo>
                  <a:cubicBezTo>
                    <a:pt x="100" y="0"/>
                    <a:pt x="100" y="0"/>
                    <a:pt x="100" y="0"/>
                  </a:cubicBezTo>
                  <a:cubicBezTo>
                    <a:pt x="109" y="0"/>
                    <a:pt x="117" y="7"/>
                    <a:pt x="117" y="17"/>
                  </a:cubicBezTo>
                  <a:cubicBezTo>
                    <a:pt x="117" y="520"/>
                    <a:pt x="117" y="520"/>
                    <a:pt x="117" y="520"/>
                  </a:cubicBezTo>
                  <a:cubicBezTo>
                    <a:pt x="117" y="529"/>
                    <a:pt x="109" y="536"/>
                    <a:pt x="100" y="536"/>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1" name="Line 15"/>
            <p:cNvSpPr>
              <a:spLocks noChangeShapeType="1"/>
            </p:cNvSpPr>
            <p:nvPr/>
          </p:nvSpPr>
          <p:spPr bwMode="auto">
            <a:xfrm flipV="1">
              <a:off x="7675564" y="5422901"/>
              <a:ext cx="68263" cy="80963"/>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2" name="Line 16"/>
            <p:cNvSpPr>
              <a:spLocks noChangeShapeType="1"/>
            </p:cNvSpPr>
            <p:nvPr/>
          </p:nvSpPr>
          <p:spPr bwMode="auto">
            <a:xfrm>
              <a:off x="7581901" y="5486401"/>
              <a:ext cx="58738" cy="2540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3" name="Line 17"/>
            <p:cNvSpPr>
              <a:spLocks noChangeShapeType="1"/>
            </p:cNvSpPr>
            <p:nvPr/>
          </p:nvSpPr>
          <p:spPr bwMode="auto">
            <a:xfrm flipV="1">
              <a:off x="7480301" y="5492751"/>
              <a:ext cx="66675" cy="74613"/>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4" name="Oval 18"/>
            <p:cNvSpPr>
              <a:spLocks noChangeArrowheads="1"/>
            </p:cNvSpPr>
            <p:nvPr/>
          </p:nvSpPr>
          <p:spPr bwMode="auto">
            <a:xfrm>
              <a:off x="7540626" y="5454651"/>
              <a:ext cx="42863" cy="44450"/>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5" name="Oval 19"/>
            <p:cNvSpPr>
              <a:spLocks noChangeArrowheads="1"/>
            </p:cNvSpPr>
            <p:nvPr/>
          </p:nvSpPr>
          <p:spPr bwMode="auto">
            <a:xfrm>
              <a:off x="7445376" y="5562601"/>
              <a:ext cx="42863" cy="44450"/>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6" name="Oval 20"/>
            <p:cNvSpPr>
              <a:spLocks noChangeArrowheads="1"/>
            </p:cNvSpPr>
            <p:nvPr/>
          </p:nvSpPr>
          <p:spPr bwMode="auto">
            <a:xfrm>
              <a:off x="7639051" y="5499101"/>
              <a:ext cx="42863" cy="42863"/>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7" name="Oval 21"/>
            <p:cNvSpPr>
              <a:spLocks noChangeArrowheads="1"/>
            </p:cNvSpPr>
            <p:nvPr/>
          </p:nvSpPr>
          <p:spPr bwMode="auto">
            <a:xfrm>
              <a:off x="7737476" y="5384801"/>
              <a:ext cx="42863" cy="42863"/>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77" name="Gruppieren 576"/>
          <p:cNvGrpSpPr/>
          <p:nvPr/>
        </p:nvGrpSpPr>
        <p:grpSpPr>
          <a:xfrm>
            <a:off x="6901226" y="5185559"/>
            <a:ext cx="414275" cy="363505"/>
            <a:chOff x="8002589" y="4775201"/>
            <a:chExt cx="323850" cy="284162"/>
          </a:xfrm>
        </p:grpSpPr>
        <p:sp>
          <p:nvSpPr>
            <p:cNvPr id="348" name="Line 22"/>
            <p:cNvSpPr>
              <a:spLocks noChangeShapeType="1"/>
            </p:cNvSpPr>
            <p:nvPr/>
          </p:nvSpPr>
          <p:spPr bwMode="auto">
            <a:xfrm>
              <a:off x="8101014" y="4805363"/>
              <a:ext cx="127000"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9" name="Freeform 23"/>
            <p:cNvSpPr>
              <a:spLocks/>
            </p:cNvSpPr>
            <p:nvPr/>
          </p:nvSpPr>
          <p:spPr bwMode="auto">
            <a:xfrm>
              <a:off x="8002589" y="4805363"/>
              <a:ext cx="323850" cy="254000"/>
            </a:xfrm>
            <a:custGeom>
              <a:avLst/>
              <a:gdLst>
                <a:gd name="T0" fmla="*/ 680 w 768"/>
                <a:gd name="T1" fmla="*/ 0 h 602"/>
                <a:gd name="T2" fmla="*/ 726 w 768"/>
                <a:gd name="T3" fmla="*/ 0 h 602"/>
                <a:gd name="T4" fmla="*/ 768 w 768"/>
                <a:gd name="T5" fmla="*/ 42 h 602"/>
                <a:gd name="T6" fmla="*/ 768 w 768"/>
                <a:gd name="T7" fmla="*/ 560 h 602"/>
                <a:gd name="T8" fmla="*/ 726 w 768"/>
                <a:gd name="T9" fmla="*/ 602 h 602"/>
                <a:gd name="T10" fmla="*/ 42 w 768"/>
                <a:gd name="T11" fmla="*/ 602 h 602"/>
                <a:gd name="T12" fmla="*/ 0 w 768"/>
                <a:gd name="T13" fmla="*/ 560 h 602"/>
                <a:gd name="T14" fmla="*/ 0 w 768"/>
                <a:gd name="T15" fmla="*/ 42 h 602"/>
                <a:gd name="T16" fmla="*/ 42 w 768"/>
                <a:gd name="T17" fmla="*/ 0 h 602"/>
                <a:gd name="T18" fmla="*/ 89 w 768"/>
                <a:gd name="T19"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602">
                  <a:moveTo>
                    <a:pt x="680" y="0"/>
                  </a:moveTo>
                  <a:cubicBezTo>
                    <a:pt x="726" y="0"/>
                    <a:pt x="726" y="0"/>
                    <a:pt x="726" y="0"/>
                  </a:cubicBezTo>
                  <a:cubicBezTo>
                    <a:pt x="749" y="0"/>
                    <a:pt x="768" y="19"/>
                    <a:pt x="768" y="42"/>
                  </a:cubicBezTo>
                  <a:cubicBezTo>
                    <a:pt x="768" y="560"/>
                    <a:pt x="768" y="560"/>
                    <a:pt x="768" y="560"/>
                  </a:cubicBezTo>
                  <a:cubicBezTo>
                    <a:pt x="768" y="583"/>
                    <a:pt x="749" y="602"/>
                    <a:pt x="726" y="602"/>
                  </a:cubicBezTo>
                  <a:cubicBezTo>
                    <a:pt x="42" y="602"/>
                    <a:pt x="42" y="602"/>
                    <a:pt x="42" y="602"/>
                  </a:cubicBezTo>
                  <a:cubicBezTo>
                    <a:pt x="19" y="602"/>
                    <a:pt x="0" y="583"/>
                    <a:pt x="0" y="560"/>
                  </a:cubicBezTo>
                  <a:cubicBezTo>
                    <a:pt x="0" y="42"/>
                    <a:pt x="0" y="42"/>
                    <a:pt x="0" y="42"/>
                  </a:cubicBezTo>
                  <a:cubicBezTo>
                    <a:pt x="0" y="19"/>
                    <a:pt x="19" y="0"/>
                    <a:pt x="42" y="0"/>
                  </a:cubicBezTo>
                  <a:cubicBezTo>
                    <a:pt x="89" y="0"/>
                    <a:pt x="89" y="0"/>
                    <a:pt x="89"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0" name="Freeform 24"/>
            <p:cNvSpPr>
              <a:spLocks/>
            </p:cNvSpPr>
            <p:nvPr/>
          </p:nvSpPr>
          <p:spPr bwMode="auto">
            <a:xfrm>
              <a:off x="8054976" y="4775201"/>
              <a:ext cx="31750" cy="58738"/>
            </a:xfrm>
            <a:custGeom>
              <a:avLst/>
              <a:gdLst>
                <a:gd name="T0" fmla="*/ 37 w 74"/>
                <a:gd name="T1" fmla="*/ 140 h 140"/>
                <a:gd name="T2" fmla="*/ 37 w 74"/>
                <a:gd name="T3" fmla="*/ 140 h 140"/>
                <a:gd name="T4" fmla="*/ 0 w 74"/>
                <a:gd name="T5" fmla="*/ 103 h 140"/>
                <a:gd name="T6" fmla="*/ 0 w 74"/>
                <a:gd name="T7" fmla="*/ 38 h 140"/>
                <a:gd name="T8" fmla="*/ 37 w 74"/>
                <a:gd name="T9" fmla="*/ 0 h 140"/>
                <a:gd name="T10" fmla="*/ 37 w 74"/>
                <a:gd name="T11" fmla="*/ 0 h 140"/>
                <a:gd name="T12" fmla="*/ 74 w 74"/>
                <a:gd name="T13" fmla="*/ 38 h 140"/>
                <a:gd name="T14" fmla="*/ 74 w 74"/>
                <a:gd name="T15" fmla="*/ 103 h 140"/>
                <a:gd name="T16" fmla="*/ 37 w 74"/>
                <a:gd name="T17"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40">
                  <a:moveTo>
                    <a:pt x="37" y="140"/>
                  </a:moveTo>
                  <a:cubicBezTo>
                    <a:pt x="37" y="140"/>
                    <a:pt x="37" y="140"/>
                    <a:pt x="37" y="140"/>
                  </a:cubicBezTo>
                  <a:cubicBezTo>
                    <a:pt x="17" y="140"/>
                    <a:pt x="0" y="124"/>
                    <a:pt x="0" y="103"/>
                  </a:cubicBezTo>
                  <a:cubicBezTo>
                    <a:pt x="0" y="38"/>
                    <a:pt x="0" y="38"/>
                    <a:pt x="0" y="38"/>
                  </a:cubicBezTo>
                  <a:cubicBezTo>
                    <a:pt x="0" y="17"/>
                    <a:pt x="17" y="0"/>
                    <a:pt x="37" y="0"/>
                  </a:cubicBezTo>
                  <a:cubicBezTo>
                    <a:pt x="37" y="0"/>
                    <a:pt x="37" y="0"/>
                    <a:pt x="37" y="0"/>
                  </a:cubicBezTo>
                  <a:cubicBezTo>
                    <a:pt x="58" y="0"/>
                    <a:pt x="74" y="17"/>
                    <a:pt x="74" y="38"/>
                  </a:cubicBezTo>
                  <a:cubicBezTo>
                    <a:pt x="74" y="103"/>
                    <a:pt x="74" y="103"/>
                    <a:pt x="74" y="103"/>
                  </a:cubicBezTo>
                  <a:cubicBezTo>
                    <a:pt x="74" y="124"/>
                    <a:pt x="58" y="140"/>
                    <a:pt x="37" y="140"/>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1" name="Freeform 25"/>
            <p:cNvSpPr>
              <a:spLocks/>
            </p:cNvSpPr>
            <p:nvPr/>
          </p:nvSpPr>
          <p:spPr bwMode="auto">
            <a:xfrm>
              <a:off x="8242301" y="4775201"/>
              <a:ext cx="31750" cy="58738"/>
            </a:xfrm>
            <a:custGeom>
              <a:avLst/>
              <a:gdLst>
                <a:gd name="T0" fmla="*/ 37 w 74"/>
                <a:gd name="T1" fmla="*/ 140 h 140"/>
                <a:gd name="T2" fmla="*/ 37 w 74"/>
                <a:gd name="T3" fmla="*/ 140 h 140"/>
                <a:gd name="T4" fmla="*/ 0 w 74"/>
                <a:gd name="T5" fmla="*/ 103 h 140"/>
                <a:gd name="T6" fmla="*/ 0 w 74"/>
                <a:gd name="T7" fmla="*/ 38 h 140"/>
                <a:gd name="T8" fmla="*/ 37 w 74"/>
                <a:gd name="T9" fmla="*/ 0 h 140"/>
                <a:gd name="T10" fmla="*/ 37 w 74"/>
                <a:gd name="T11" fmla="*/ 0 h 140"/>
                <a:gd name="T12" fmla="*/ 74 w 74"/>
                <a:gd name="T13" fmla="*/ 38 h 140"/>
                <a:gd name="T14" fmla="*/ 74 w 74"/>
                <a:gd name="T15" fmla="*/ 103 h 140"/>
                <a:gd name="T16" fmla="*/ 37 w 74"/>
                <a:gd name="T17"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40">
                  <a:moveTo>
                    <a:pt x="37" y="140"/>
                  </a:moveTo>
                  <a:cubicBezTo>
                    <a:pt x="37" y="140"/>
                    <a:pt x="37" y="140"/>
                    <a:pt x="37" y="140"/>
                  </a:cubicBezTo>
                  <a:cubicBezTo>
                    <a:pt x="17" y="140"/>
                    <a:pt x="0" y="124"/>
                    <a:pt x="0" y="103"/>
                  </a:cubicBezTo>
                  <a:cubicBezTo>
                    <a:pt x="0" y="38"/>
                    <a:pt x="0" y="38"/>
                    <a:pt x="0" y="38"/>
                  </a:cubicBezTo>
                  <a:cubicBezTo>
                    <a:pt x="0" y="17"/>
                    <a:pt x="17" y="0"/>
                    <a:pt x="37" y="0"/>
                  </a:cubicBezTo>
                  <a:cubicBezTo>
                    <a:pt x="37" y="0"/>
                    <a:pt x="37" y="0"/>
                    <a:pt x="37" y="0"/>
                  </a:cubicBezTo>
                  <a:cubicBezTo>
                    <a:pt x="57" y="0"/>
                    <a:pt x="74" y="17"/>
                    <a:pt x="74" y="38"/>
                  </a:cubicBezTo>
                  <a:cubicBezTo>
                    <a:pt x="74" y="103"/>
                    <a:pt x="74" y="103"/>
                    <a:pt x="74" y="103"/>
                  </a:cubicBezTo>
                  <a:cubicBezTo>
                    <a:pt x="74" y="124"/>
                    <a:pt x="57" y="140"/>
                    <a:pt x="37" y="140"/>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2" name="Line 26"/>
            <p:cNvSpPr>
              <a:spLocks noChangeShapeType="1"/>
            </p:cNvSpPr>
            <p:nvPr/>
          </p:nvSpPr>
          <p:spPr bwMode="auto">
            <a:xfrm>
              <a:off x="8002589" y="4872038"/>
              <a:ext cx="323850"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3" name="Freeform 27"/>
            <p:cNvSpPr>
              <a:spLocks/>
            </p:cNvSpPr>
            <p:nvPr/>
          </p:nvSpPr>
          <p:spPr bwMode="auto">
            <a:xfrm>
              <a:off x="8037514" y="4910138"/>
              <a:ext cx="30163" cy="30163"/>
            </a:xfrm>
            <a:custGeom>
              <a:avLst/>
              <a:gdLst>
                <a:gd name="T0" fmla="*/ 64 w 73"/>
                <a:gd name="T1" fmla="*/ 73 h 73"/>
                <a:gd name="T2" fmla="*/ 9 w 73"/>
                <a:gd name="T3" fmla="*/ 73 h 73"/>
                <a:gd name="T4" fmla="*/ 0 w 73"/>
                <a:gd name="T5" fmla="*/ 64 h 73"/>
                <a:gd name="T6" fmla="*/ 0 w 73"/>
                <a:gd name="T7" fmla="*/ 9 h 73"/>
                <a:gd name="T8" fmla="*/ 9 w 73"/>
                <a:gd name="T9" fmla="*/ 0 h 73"/>
                <a:gd name="T10" fmla="*/ 64 w 73"/>
                <a:gd name="T11" fmla="*/ 0 h 73"/>
                <a:gd name="T12" fmla="*/ 73 w 73"/>
                <a:gd name="T13" fmla="*/ 9 h 73"/>
                <a:gd name="T14" fmla="*/ 73 w 73"/>
                <a:gd name="T15" fmla="*/ 64 h 73"/>
                <a:gd name="T16" fmla="*/ 64 w 73"/>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73"/>
                  </a:moveTo>
                  <a:cubicBezTo>
                    <a:pt x="9" y="73"/>
                    <a:pt x="9" y="73"/>
                    <a:pt x="9" y="73"/>
                  </a:cubicBezTo>
                  <a:cubicBezTo>
                    <a:pt x="4" y="73"/>
                    <a:pt x="0" y="69"/>
                    <a:pt x="0" y="64"/>
                  </a:cubicBezTo>
                  <a:cubicBezTo>
                    <a:pt x="0" y="9"/>
                    <a:pt x="0" y="9"/>
                    <a:pt x="0" y="9"/>
                  </a:cubicBezTo>
                  <a:cubicBezTo>
                    <a:pt x="0" y="4"/>
                    <a:pt x="4" y="0"/>
                    <a:pt x="9" y="0"/>
                  </a:cubicBezTo>
                  <a:cubicBezTo>
                    <a:pt x="64" y="0"/>
                    <a:pt x="64" y="0"/>
                    <a:pt x="64" y="0"/>
                  </a:cubicBezTo>
                  <a:cubicBezTo>
                    <a:pt x="69" y="0"/>
                    <a:pt x="73" y="4"/>
                    <a:pt x="73" y="9"/>
                  </a:cubicBezTo>
                  <a:cubicBezTo>
                    <a:pt x="73" y="64"/>
                    <a:pt x="73" y="64"/>
                    <a:pt x="73" y="64"/>
                  </a:cubicBezTo>
                  <a:cubicBezTo>
                    <a:pt x="73" y="69"/>
                    <a:pt x="69" y="73"/>
                    <a:pt x="64" y="73"/>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4" name="Freeform 28"/>
            <p:cNvSpPr>
              <a:spLocks/>
            </p:cNvSpPr>
            <p:nvPr/>
          </p:nvSpPr>
          <p:spPr bwMode="auto">
            <a:xfrm>
              <a:off x="8037514" y="4989513"/>
              <a:ext cx="30163" cy="31750"/>
            </a:xfrm>
            <a:custGeom>
              <a:avLst/>
              <a:gdLst>
                <a:gd name="T0" fmla="*/ 64 w 73"/>
                <a:gd name="T1" fmla="*/ 73 h 73"/>
                <a:gd name="T2" fmla="*/ 9 w 73"/>
                <a:gd name="T3" fmla="*/ 73 h 73"/>
                <a:gd name="T4" fmla="*/ 0 w 73"/>
                <a:gd name="T5" fmla="*/ 64 h 73"/>
                <a:gd name="T6" fmla="*/ 0 w 73"/>
                <a:gd name="T7" fmla="*/ 9 h 73"/>
                <a:gd name="T8" fmla="*/ 9 w 73"/>
                <a:gd name="T9" fmla="*/ 0 h 73"/>
                <a:gd name="T10" fmla="*/ 64 w 73"/>
                <a:gd name="T11" fmla="*/ 0 h 73"/>
                <a:gd name="T12" fmla="*/ 73 w 73"/>
                <a:gd name="T13" fmla="*/ 9 h 73"/>
                <a:gd name="T14" fmla="*/ 73 w 73"/>
                <a:gd name="T15" fmla="*/ 64 h 73"/>
                <a:gd name="T16" fmla="*/ 64 w 73"/>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73"/>
                  </a:moveTo>
                  <a:cubicBezTo>
                    <a:pt x="9" y="73"/>
                    <a:pt x="9" y="73"/>
                    <a:pt x="9" y="73"/>
                  </a:cubicBezTo>
                  <a:cubicBezTo>
                    <a:pt x="4" y="73"/>
                    <a:pt x="0" y="69"/>
                    <a:pt x="0" y="64"/>
                  </a:cubicBezTo>
                  <a:cubicBezTo>
                    <a:pt x="0" y="9"/>
                    <a:pt x="0" y="9"/>
                    <a:pt x="0" y="9"/>
                  </a:cubicBezTo>
                  <a:cubicBezTo>
                    <a:pt x="0" y="4"/>
                    <a:pt x="4" y="0"/>
                    <a:pt x="9" y="0"/>
                  </a:cubicBezTo>
                  <a:cubicBezTo>
                    <a:pt x="64" y="0"/>
                    <a:pt x="64" y="0"/>
                    <a:pt x="64" y="0"/>
                  </a:cubicBezTo>
                  <a:cubicBezTo>
                    <a:pt x="69" y="0"/>
                    <a:pt x="73" y="4"/>
                    <a:pt x="73" y="9"/>
                  </a:cubicBezTo>
                  <a:cubicBezTo>
                    <a:pt x="73" y="64"/>
                    <a:pt x="73" y="64"/>
                    <a:pt x="73" y="64"/>
                  </a:cubicBezTo>
                  <a:cubicBezTo>
                    <a:pt x="73" y="69"/>
                    <a:pt x="69" y="73"/>
                    <a:pt x="64" y="73"/>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5" name="Freeform 29"/>
            <p:cNvSpPr>
              <a:spLocks/>
            </p:cNvSpPr>
            <p:nvPr/>
          </p:nvSpPr>
          <p:spPr bwMode="auto">
            <a:xfrm>
              <a:off x="8112126" y="4910138"/>
              <a:ext cx="30163" cy="30163"/>
            </a:xfrm>
            <a:custGeom>
              <a:avLst/>
              <a:gdLst>
                <a:gd name="T0" fmla="*/ 63 w 72"/>
                <a:gd name="T1" fmla="*/ 73 h 73"/>
                <a:gd name="T2" fmla="*/ 9 w 72"/>
                <a:gd name="T3" fmla="*/ 73 h 73"/>
                <a:gd name="T4" fmla="*/ 0 w 72"/>
                <a:gd name="T5" fmla="*/ 64 h 73"/>
                <a:gd name="T6" fmla="*/ 0 w 72"/>
                <a:gd name="T7" fmla="*/ 9 h 73"/>
                <a:gd name="T8" fmla="*/ 9 w 72"/>
                <a:gd name="T9" fmla="*/ 0 h 73"/>
                <a:gd name="T10" fmla="*/ 63 w 72"/>
                <a:gd name="T11" fmla="*/ 0 h 73"/>
                <a:gd name="T12" fmla="*/ 72 w 72"/>
                <a:gd name="T13" fmla="*/ 9 h 73"/>
                <a:gd name="T14" fmla="*/ 72 w 72"/>
                <a:gd name="T15" fmla="*/ 64 h 73"/>
                <a:gd name="T16" fmla="*/ 63 w 72"/>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3">
                  <a:moveTo>
                    <a:pt x="63" y="73"/>
                  </a:moveTo>
                  <a:cubicBezTo>
                    <a:pt x="9" y="73"/>
                    <a:pt x="9" y="73"/>
                    <a:pt x="9" y="73"/>
                  </a:cubicBezTo>
                  <a:cubicBezTo>
                    <a:pt x="4" y="73"/>
                    <a:pt x="0" y="69"/>
                    <a:pt x="0" y="64"/>
                  </a:cubicBezTo>
                  <a:cubicBezTo>
                    <a:pt x="0" y="9"/>
                    <a:pt x="0" y="9"/>
                    <a:pt x="0" y="9"/>
                  </a:cubicBezTo>
                  <a:cubicBezTo>
                    <a:pt x="0" y="4"/>
                    <a:pt x="4" y="0"/>
                    <a:pt x="9" y="0"/>
                  </a:cubicBezTo>
                  <a:cubicBezTo>
                    <a:pt x="63" y="0"/>
                    <a:pt x="63" y="0"/>
                    <a:pt x="63" y="0"/>
                  </a:cubicBezTo>
                  <a:cubicBezTo>
                    <a:pt x="68" y="0"/>
                    <a:pt x="72" y="4"/>
                    <a:pt x="72" y="9"/>
                  </a:cubicBezTo>
                  <a:cubicBezTo>
                    <a:pt x="72" y="64"/>
                    <a:pt x="72" y="64"/>
                    <a:pt x="72" y="64"/>
                  </a:cubicBezTo>
                  <a:cubicBezTo>
                    <a:pt x="72" y="69"/>
                    <a:pt x="68" y="73"/>
                    <a:pt x="63" y="73"/>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6" name="Freeform 30"/>
            <p:cNvSpPr>
              <a:spLocks/>
            </p:cNvSpPr>
            <p:nvPr/>
          </p:nvSpPr>
          <p:spPr bwMode="auto">
            <a:xfrm>
              <a:off x="8112126" y="4989513"/>
              <a:ext cx="30163" cy="31750"/>
            </a:xfrm>
            <a:custGeom>
              <a:avLst/>
              <a:gdLst>
                <a:gd name="T0" fmla="*/ 63 w 72"/>
                <a:gd name="T1" fmla="*/ 73 h 73"/>
                <a:gd name="T2" fmla="*/ 9 w 72"/>
                <a:gd name="T3" fmla="*/ 73 h 73"/>
                <a:gd name="T4" fmla="*/ 0 w 72"/>
                <a:gd name="T5" fmla="*/ 64 h 73"/>
                <a:gd name="T6" fmla="*/ 0 w 72"/>
                <a:gd name="T7" fmla="*/ 9 h 73"/>
                <a:gd name="T8" fmla="*/ 9 w 72"/>
                <a:gd name="T9" fmla="*/ 0 h 73"/>
                <a:gd name="T10" fmla="*/ 63 w 72"/>
                <a:gd name="T11" fmla="*/ 0 h 73"/>
                <a:gd name="T12" fmla="*/ 72 w 72"/>
                <a:gd name="T13" fmla="*/ 9 h 73"/>
                <a:gd name="T14" fmla="*/ 72 w 72"/>
                <a:gd name="T15" fmla="*/ 64 h 73"/>
                <a:gd name="T16" fmla="*/ 63 w 72"/>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3">
                  <a:moveTo>
                    <a:pt x="63" y="73"/>
                  </a:moveTo>
                  <a:cubicBezTo>
                    <a:pt x="9" y="73"/>
                    <a:pt x="9" y="73"/>
                    <a:pt x="9" y="73"/>
                  </a:cubicBezTo>
                  <a:cubicBezTo>
                    <a:pt x="4" y="73"/>
                    <a:pt x="0" y="69"/>
                    <a:pt x="0" y="64"/>
                  </a:cubicBezTo>
                  <a:cubicBezTo>
                    <a:pt x="0" y="9"/>
                    <a:pt x="0" y="9"/>
                    <a:pt x="0" y="9"/>
                  </a:cubicBezTo>
                  <a:cubicBezTo>
                    <a:pt x="0" y="4"/>
                    <a:pt x="4" y="0"/>
                    <a:pt x="9" y="0"/>
                  </a:cubicBezTo>
                  <a:cubicBezTo>
                    <a:pt x="63" y="0"/>
                    <a:pt x="63" y="0"/>
                    <a:pt x="63" y="0"/>
                  </a:cubicBezTo>
                  <a:cubicBezTo>
                    <a:pt x="68" y="0"/>
                    <a:pt x="72" y="4"/>
                    <a:pt x="72" y="9"/>
                  </a:cubicBezTo>
                  <a:cubicBezTo>
                    <a:pt x="72" y="64"/>
                    <a:pt x="72" y="64"/>
                    <a:pt x="72" y="64"/>
                  </a:cubicBezTo>
                  <a:cubicBezTo>
                    <a:pt x="72" y="69"/>
                    <a:pt x="68" y="73"/>
                    <a:pt x="63" y="73"/>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7" name="Freeform 31"/>
            <p:cNvSpPr>
              <a:spLocks/>
            </p:cNvSpPr>
            <p:nvPr/>
          </p:nvSpPr>
          <p:spPr bwMode="auto">
            <a:xfrm>
              <a:off x="8185151" y="4910138"/>
              <a:ext cx="30163" cy="30163"/>
            </a:xfrm>
            <a:custGeom>
              <a:avLst/>
              <a:gdLst>
                <a:gd name="T0" fmla="*/ 64 w 73"/>
                <a:gd name="T1" fmla="*/ 73 h 73"/>
                <a:gd name="T2" fmla="*/ 9 w 73"/>
                <a:gd name="T3" fmla="*/ 73 h 73"/>
                <a:gd name="T4" fmla="*/ 0 w 73"/>
                <a:gd name="T5" fmla="*/ 64 h 73"/>
                <a:gd name="T6" fmla="*/ 0 w 73"/>
                <a:gd name="T7" fmla="*/ 9 h 73"/>
                <a:gd name="T8" fmla="*/ 9 w 73"/>
                <a:gd name="T9" fmla="*/ 0 h 73"/>
                <a:gd name="T10" fmla="*/ 64 w 73"/>
                <a:gd name="T11" fmla="*/ 0 h 73"/>
                <a:gd name="T12" fmla="*/ 73 w 73"/>
                <a:gd name="T13" fmla="*/ 9 h 73"/>
                <a:gd name="T14" fmla="*/ 73 w 73"/>
                <a:gd name="T15" fmla="*/ 64 h 73"/>
                <a:gd name="T16" fmla="*/ 64 w 73"/>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73"/>
                  </a:moveTo>
                  <a:cubicBezTo>
                    <a:pt x="9" y="73"/>
                    <a:pt x="9" y="73"/>
                    <a:pt x="9" y="73"/>
                  </a:cubicBezTo>
                  <a:cubicBezTo>
                    <a:pt x="4" y="73"/>
                    <a:pt x="0" y="69"/>
                    <a:pt x="0" y="64"/>
                  </a:cubicBezTo>
                  <a:cubicBezTo>
                    <a:pt x="0" y="9"/>
                    <a:pt x="0" y="9"/>
                    <a:pt x="0" y="9"/>
                  </a:cubicBezTo>
                  <a:cubicBezTo>
                    <a:pt x="0" y="4"/>
                    <a:pt x="4" y="0"/>
                    <a:pt x="9" y="0"/>
                  </a:cubicBezTo>
                  <a:cubicBezTo>
                    <a:pt x="64" y="0"/>
                    <a:pt x="64" y="0"/>
                    <a:pt x="64" y="0"/>
                  </a:cubicBezTo>
                  <a:cubicBezTo>
                    <a:pt x="69" y="0"/>
                    <a:pt x="73" y="4"/>
                    <a:pt x="73" y="9"/>
                  </a:cubicBezTo>
                  <a:cubicBezTo>
                    <a:pt x="73" y="64"/>
                    <a:pt x="73" y="64"/>
                    <a:pt x="73" y="64"/>
                  </a:cubicBezTo>
                  <a:cubicBezTo>
                    <a:pt x="73" y="69"/>
                    <a:pt x="69" y="73"/>
                    <a:pt x="64" y="73"/>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8" name="Freeform 32"/>
            <p:cNvSpPr>
              <a:spLocks/>
            </p:cNvSpPr>
            <p:nvPr/>
          </p:nvSpPr>
          <p:spPr bwMode="auto">
            <a:xfrm>
              <a:off x="8185151" y="4989513"/>
              <a:ext cx="30163" cy="31750"/>
            </a:xfrm>
            <a:custGeom>
              <a:avLst/>
              <a:gdLst>
                <a:gd name="T0" fmla="*/ 64 w 73"/>
                <a:gd name="T1" fmla="*/ 73 h 73"/>
                <a:gd name="T2" fmla="*/ 9 w 73"/>
                <a:gd name="T3" fmla="*/ 73 h 73"/>
                <a:gd name="T4" fmla="*/ 0 w 73"/>
                <a:gd name="T5" fmla="*/ 64 h 73"/>
                <a:gd name="T6" fmla="*/ 0 w 73"/>
                <a:gd name="T7" fmla="*/ 9 h 73"/>
                <a:gd name="T8" fmla="*/ 9 w 73"/>
                <a:gd name="T9" fmla="*/ 0 h 73"/>
                <a:gd name="T10" fmla="*/ 64 w 73"/>
                <a:gd name="T11" fmla="*/ 0 h 73"/>
                <a:gd name="T12" fmla="*/ 73 w 73"/>
                <a:gd name="T13" fmla="*/ 9 h 73"/>
                <a:gd name="T14" fmla="*/ 73 w 73"/>
                <a:gd name="T15" fmla="*/ 64 h 73"/>
                <a:gd name="T16" fmla="*/ 64 w 73"/>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73"/>
                  </a:moveTo>
                  <a:cubicBezTo>
                    <a:pt x="9" y="73"/>
                    <a:pt x="9" y="73"/>
                    <a:pt x="9" y="73"/>
                  </a:cubicBezTo>
                  <a:cubicBezTo>
                    <a:pt x="4" y="73"/>
                    <a:pt x="0" y="69"/>
                    <a:pt x="0" y="64"/>
                  </a:cubicBezTo>
                  <a:cubicBezTo>
                    <a:pt x="0" y="9"/>
                    <a:pt x="0" y="9"/>
                    <a:pt x="0" y="9"/>
                  </a:cubicBezTo>
                  <a:cubicBezTo>
                    <a:pt x="0" y="4"/>
                    <a:pt x="4" y="0"/>
                    <a:pt x="9" y="0"/>
                  </a:cubicBezTo>
                  <a:cubicBezTo>
                    <a:pt x="64" y="0"/>
                    <a:pt x="64" y="0"/>
                    <a:pt x="64" y="0"/>
                  </a:cubicBezTo>
                  <a:cubicBezTo>
                    <a:pt x="69" y="0"/>
                    <a:pt x="73" y="4"/>
                    <a:pt x="73" y="9"/>
                  </a:cubicBezTo>
                  <a:cubicBezTo>
                    <a:pt x="73" y="64"/>
                    <a:pt x="73" y="64"/>
                    <a:pt x="73" y="64"/>
                  </a:cubicBezTo>
                  <a:cubicBezTo>
                    <a:pt x="73" y="69"/>
                    <a:pt x="69" y="73"/>
                    <a:pt x="64" y="73"/>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9" name="Freeform 33"/>
            <p:cNvSpPr>
              <a:spLocks/>
            </p:cNvSpPr>
            <p:nvPr/>
          </p:nvSpPr>
          <p:spPr bwMode="auto">
            <a:xfrm>
              <a:off x="8258176" y="4910138"/>
              <a:ext cx="31750" cy="30163"/>
            </a:xfrm>
            <a:custGeom>
              <a:avLst/>
              <a:gdLst>
                <a:gd name="T0" fmla="*/ 64 w 73"/>
                <a:gd name="T1" fmla="*/ 73 h 73"/>
                <a:gd name="T2" fmla="*/ 9 w 73"/>
                <a:gd name="T3" fmla="*/ 73 h 73"/>
                <a:gd name="T4" fmla="*/ 0 w 73"/>
                <a:gd name="T5" fmla="*/ 64 h 73"/>
                <a:gd name="T6" fmla="*/ 0 w 73"/>
                <a:gd name="T7" fmla="*/ 9 h 73"/>
                <a:gd name="T8" fmla="*/ 9 w 73"/>
                <a:gd name="T9" fmla="*/ 0 h 73"/>
                <a:gd name="T10" fmla="*/ 64 w 73"/>
                <a:gd name="T11" fmla="*/ 0 h 73"/>
                <a:gd name="T12" fmla="*/ 73 w 73"/>
                <a:gd name="T13" fmla="*/ 9 h 73"/>
                <a:gd name="T14" fmla="*/ 73 w 73"/>
                <a:gd name="T15" fmla="*/ 64 h 73"/>
                <a:gd name="T16" fmla="*/ 64 w 73"/>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73"/>
                  </a:moveTo>
                  <a:cubicBezTo>
                    <a:pt x="9" y="73"/>
                    <a:pt x="9" y="73"/>
                    <a:pt x="9" y="73"/>
                  </a:cubicBezTo>
                  <a:cubicBezTo>
                    <a:pt x="4" y="73"/>
                    <a:pt x="0" y="69"/>
                    <a:pt x="0" y="64"/>
                  </a:cubicBezTo>
                  <a:cubicBezTo>
                    <a:pt x="0" y="9"/>
                    <a:pt x="0" y="9"/>
                    <a:pt x="0" y="9"/>
                  </a:cubicBezTo>
                  <a:cubicBezTo>
                    <a:pt x="0" y="4"/>
                    <a:pt x="4" y="0"/>
                    <a:pt x="9" y="0"/>
                  </a:cubicBezTo>
                  <a:cubicBezTo>
                    <a:pt x="64" y="0"/>
                    <a:pt x="64" y="0"/>
                    <a:pt x="64" y="0"/>
                  </a:cubicBezTo>
                  <a:cubicBezTo>
                    <a:pt x="69" y="0"/>
                    <a:pt x="73" y="4"/>
                    <a:pt x="73" y="9"/>
                  </a:cubicBezTo>
                  <a:cubicBezTo>
                    <a:pt x="73" y="64"/>
                    <a:pt x="73" y="64"/>
                    <a:pt x="73" y="64"/>
                  </a:cubicBezTo>
                  <a:cubicBezTo>
                    <a:pt x="73" y="69"/>
                    <a:pt x="69" y="73"/>
                    <a:pt x="64" y="73"/>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0" name="Freeform 34"/>
            <p:cNvSpPr>
              <a:spLocks/>
            </p:cNvSpPr>
            <p:nvPr/>
          </p:nvSpPr>
          <p:spPr bwMode="auto">
            <a:xfrm>
              <a:off x="8258176" y="4989513"/>
              <a:ext cx="31750" cy="31750"/>
            </a:xfrm>
            <a:custGeom>
              <a:avLst/>
              <a:gdLst>
                <a:gd name="T0" fmla="*/ 64 w 73"/>
                <a:gd name="T1" fmla="*/ 73 h 73"/>
                <a:gd name="T2" fmla="*/ 9 w 73"/>
                <a:gd name="T3" fmla="*/ 73 h 73"/>
                <a:gd name="T4" fmla="*/ 0 w 73"/>
                <a:gd name="T5" fmla="*/ 64 h 73"/>
                <a:gd name="T6" fmla="*/ 0 w 73"/>
                <a:gd name="T7" fmla="*/ 9 h 73"/>
                <a:gd name="T8" fmla="*/ 9 w 73"/>
                <a:gd name="T9" fmla="*/ 0 h 73"/>
                <a:gd name="T10" fmla="*/ 64 w 73"/>
                <a:gd name="T11" fmla="*/ 0 h 73"/>
                <a:gd name="T12" fmla="*/ 73 w 73"/>
                <a:gd name="T13" fmla="*/ 9 h 73"/>
                <a:gd name="T14" fmla="*/ 73 w 73"/>
                <a:gd name="T15" fmla="*/ 64 h 73"/>
                <a:gd name="T16" fmla="*/ 64 w 73"/>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73"/>
                  </a:moveTo>
                  <a:cubicBezTo>
                    <a:pt x="9" y="73"/>
                    <a:pt x="9" y="73"/>
                    <a:pt x="9" y="73"/>
                  </a:cubicBezTo>
                  <a:cubicBezTo>
                    <a:pt x="4" y="73"/>
                    <a:pt x="0" y="69"/>
                    <a:pt x="0" y="64"/>
                  </a:cubicBezTo>
                  <a:cubicBezTo>
                    <a:pt x="0" y="9"/>
                    <a:pt x="0" y="9"/>
                    <a:pt x="0" y="9"/>
                  </a:cubicBezTo>
                  <a:cubicBezTo>
                    <a:pt x="0" y="4"/>
                    <a:pt x="4" y="0"/>
                    <a:pt x="9" y="0"/>
                  </a:cubicBezTo>
                  <a:cubicBezTo>
                    <a:pt x="64" y="0"/>
                    <a:pt x="64" y="0"/>
                    <a:pt x="64" y="0"/>
                  </a:cubicBezTo>
                  <a:cubicBezTo>
                    <a:pt x="69" y="0"/>
                    <a:pt x="73" y="4"/>
                    <a:pt x="73" y="9"/>
                  </a:cubicBezTo>
                  <a:cubicBezTo>
                    <a:pt x="73" y="64"/>
                    <a:pt x="73" y="64"/>
                    <a:pt x="73" y="64"/>
                  </a:cubicBezTo>
                  <a:cubicBezTo>
                    <a:pt x="73" y="69"/>
                    <a:pt x="69" y="73"/>
                    <a:pt x="64" y="73"/>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61" name="Gruppieren 560"/>
          <p:cNvGrpSpPr/>
          <p:nvPr/>
        </p:nvGrpSpPr>
        <p:grpSpPr>
          <a:xfrm>
            <a:off x="3627448" y="4432010"/>
            <a:ext cx="397915" cy="424801"/>
            <a:chOff x="6032501" y="4919663"/>
            <a:chExt cx="352426" cy="376238"/>
          </a:xfrm>
        </p:grpSpPr>
        <p:sp>
          <p:nvSpPr>
            <p:cNvPr id="361" name="Freeform 35"/>
            <p:cNvSpPr>
              <a:spLocks/>
            </p:cNvSpPr>
            <p:nvPr/>
          </p:nvSpPr>
          <p:spPr bwMode="auto">
            <a:xfrm>
              <a:off x="6032501" y="4962526"/>
              <a:ext cx="338138" cy="333375"/>
            </a:xfrm>
            <a:custGeom>
              <a:avLst/>
              <a:gdLst>
                <a:gd name="T0" fmla="*/ 789 w 801"/>
                <a:gd name="T1" fmla="*/ 289 h 788"/>
                <a:gd name="T2" fmla="*/ 801 w 801"/>
                <a:gd name="T3" fmla="*/ 387 h 788"/>
                <a:gd name="T4" fmla="*/ 401 w 801"/>
                <a:gd name="T5" fmla="*/ 788 h 788"/>
                <a:gd name="T6" fmla="*/ 0 w 801"/>
                <a:gd name="T7" fmla="*/ 387 h 788"/>
                <a:gd name="T8" fmla="*/ 299 w 801"/>
                <a:gd name="T9" fmla="*/ 0 h 788"/>
              </a:gdLst>
              <a:ahLst/>
              <a:cxnLst>
                <a:cxn ang="0">
                  <a:pos x="T0" y="T1"/>
                </a:cxn>
                <a:cxn ang="0">
                  <a:pos x="T2" y="T3"/>
                </a:cxn>
                <a:cxn ang="0">
                  <a:pos x="T4" y="T5"/>
                </a:cxn>
                <a:cxn ang="0">
                  <a:pos x="T6" y="T7"/>
                </a:cxn>
                <a:cxn ang="0">
                  <a:pos x="T8" y="T9"/>
                </a:cxn>
              </a:cxnLst>
              <a:rect l="0" t="0" r="r" b="b"/>
              <a:pathLst>
                <a:path w="801" h="788">
                  <a:moveTo>
                    <a:pt x="789" y="289"/>
                  </a:moveTo>
                  <a:cubicBezTo>
                    <a:pt x="797" y="320"/>
                    <a:pt x="801" y="353"/>
                    <a:pt x="801" y="387"/>
                  </a:cubicBezTo>
                  <a:cubicBezTo>
                    <a:pt x="801" y="609"/>
                    <a:pt x="622" y="788"/>
                    <a:pt x="401" y="788"/>
                  </a:cubicBezTo>
                  <a:cubicBezTo>
                    <a:pt x="180" y="788"/>
                    <a:pt x="0" y="609"/>
                    <a:pt x="0" y="387"/>
                  </a:cubicBezTo>
                  <a:cubicBezTo>
                    <a:pt x="0" y="202"/>
                    <a:pt x="127" y="45"/>
                    <a:pt x="299"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2" name="Freeform 36"/>
            <p:cNvSpPr>
              <a:spLocks/>
            </p:cNvSpPr>
            <p:nvPr/>
          </p:nvSpPr>
          <p:spPr bwMode="auto">
            <a:xfrm>
              <a:off x="6202364" y="4919663"/>
              <a:ext cx="182563" cy="206375"/>
            </a:xfrm>
            <a:custGeom>
              <a:avLst/>
              <a:gdLst>
                <a:gd name="T0" fmla="*/ 431 w 432"/>
                <a:gd name="T1" fmla="*/ 256 h 488"/>
                <a:gd name="T2" fmla="*/ 5 w 432"/>
                <a:gd name="T3" fmla="*/ 0 h 488"/>
                <a:gd name="T4" fmla="*/ 0 w 432"/>
                <a:gd name="T5" fmla="*/ 5 h 488"/>
                <a:gd name="T6" fmla="*/ 0 w 432"/>
                <a:gd name="T7" fmla="*/ 483 h 488"/>
                <a:gd name="T8" fmla="*/ 6 w 432"/>
                <a:gd name="T9" fmla="*/ 486 h 488"/>
                <a:gd name="T10" fmla="*/ 429 w 432"/>
                <a:gd name="T11" fmla="*/ 263 h 488"/>
                <a:gd name="T12" fmla="*/ 431 w 432"/>
                <a:gd name="T13" fmla="*/ 256 h 488"/>
              </a:gdLst>
              <a:ahLst/>
              <a:cxnLst>
                <a:cxn ang="0">
                  <a:pos x="T0" y="T1"/>
                </a:cxn>
                <a:cxn ang="0">
                  <a:pos x="T2" y="T3"/>
                </a:cxn>
                <a:cxn ang="0">
                  <a:pos x="T4" y="T5"/>
                </a:cxn>
                <a:cxn ang="0">
                  <a:pos x="T6" y="T7"/>
                </a:cxn>
                <a:cxn ang="0">
                  <a:pos x="T8" y="T9"/>
                </a:cxn>
                <a:cxn ang="0">
                  <a:pos x="T10" y="T11"/>
                </a:cxn>
                <a:cxn ang="0">
                  <a:pos x="T12" y="T13"/>
                </a:cxn>
              </a:cxnLst>
              <a:rect l="0" t="0" r="r" b="b"/>
              <a:pathLst>
                <a:path w="432" h="488">
                  <a:moveTo>
                    <a:pt x="431" y="256"/>
                  </a:moveTo>
                  <a:cubicBezTo>
                    <a:pt x="349" y="105"/>
                    <a:pt x="189" y="2"/>
                    <a:pt x="5" y="0"/>
                  </a:cubicBezTo>
                  <a:cubicBezTo>
                    <a:pt x="2" y="0"/>
                    <a:pt x="0" y="2"/>
                    <a:pt x="0" y="5"/>
                  </a:cubicBezTo>
                  <a:cubicBezTo>
                    <a:pt x="0" y="483"/>
                    <a:pt x="0" y="483"/>
                    <a:pt x="0" y="483"/>
                  </a:cubicBezTo>
                  <a:cubicBezTo>
                    <a:pt x="0" y="486"/>
                    <a:pt x="3" y="488"/>
                    <a:pt x="6" y="486"/>
                  </a:cubicBezTo>
                  <a:cubicBezTo>
                    <a:pt x="429" y="263"/>
                    <a:pt x="429" y="263"/>
                    <a:pt x="429" y="263"/>
                  </a:cubicBezTo>
                  <a:cubicBezTo>
                    <a:pt x="431" y="262"/>
                    <a:pt x="432" y="259"/>
                    <a:pt x="431" y="256"/>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90" name="Gruppieren 589"/>
          <p:cNvGrpSpPr/>
          <p:nvPr/>
        </p:nvGrpSpPr>
        <p:grpSpPr>
          <a:xfrm>
            <a:off x="6903241" y="4585851"/>
            <a:ext cx="395317" cy="265483"/>
            <a:chOff x="9684038" y="3734594"/>
            <a:chExt cx="323850" cy="217488"/>
          </a:xfrm>
        </p:grpSpPr>
        <p:sp>
          <p:nvSpPr>
            <p:cNvPr id="363" name="Freeform 37"/>
            <p:cNvSpPr>
              <a:spLocks/>
            </p:cNvSpPr>
            <p:nvPr/>
          </p:nvSpPr>
          <p:spPr bwMode="auto">
            <a:xfrm>
              <a:off x="9684038" y="3734594"/>
              <a:ext cx="323850" cy="217488"/>
            </a:xfrm>
            <a:custGeom>
              <a:avLst/>
              <a:gdLst>
                <a:gd name="T0" fmla="*/ 731 w 766"/>
                <a:gd name="T1" fmla="*/ 515 h 515"/>
                <a:gd name="T2" fmla="*/ 36 w 766"/>
                <a:gd name="T3" fmla="*/ 515 h 515"/>
                <a:gd name="T4" fmla="*/ 0 w 766"/>
                <a:gd name="T5" fmla="*/ 480 h 515"/>
                <a:gd name="T6" fmla="*/ 0 w 766"/>
                <a:gd name="T7" fmla="*/ 35 h 515"/>
                <a:gd name="T8" fmla="*/ 36 w 766"/>
                <a:gd name="T9" fmla="*/ 0 h 515"/>
                <a:gd name="T10" fmla="*/ 731 w 766"/>
                <a:gd name="T11" fmla="*/ 0 h 515"/>
                <a:gd name="T12" fmla="*/ 766 w 766"/>
                <a:gd name="T13" fmla="*/ 35 h 515"/>
                <a:gd name="T14" fmla="*/ 766 w 766"/>
                <a:gd name="T15" fmla="*/ 480 h 515"/>
                <a:gd name="T16" fmla="*/ 731 w 766"/>
                <a:gd name="T17" fmla="*/ 515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6" h="515">
                  <a:moveTo>
                    <a:pt x="731" y="515"/>
                  </a:moveTo>
                  <a:cubicBezTo>
                    <a:pt x="36" y="515"/>
                    <a:pt x="36" y="515"/>
                    <a:pt x="36" y="515"/>
                  </a:cubicBezTo>
                  <a:cubicBezTo>
                    <a:pt x="16" y="515"/>
                    <a:pt x="0" y="499"/>
                    <a:pt x="0" y="480"/>
                  </a:cubicBezTo>
                  <a:cubicBezTo>
                    <a:pt x="0" y="35"/>
                    <a:pt x="0" y="35"/>
                    <a:pt x="0" y="35"/>
                  </a:cubicBezTo>
                  <a:cubicBezTo>
                    <a:pt x="0" y="16"/>
                    <a:pt x="16" y="0"/>
                    <a:pt x="36" y="0"/>
                  </a:cubicBezTo>
                  <a:cubicBezTo>
                    <a:pt x="731" y="0"/>
                    <a:pt x="731" y="0"/>
                    <a:pt x="731" y="0"/>
                  </a:cubicBezTo>
                  <a:cubicBezTo>
                    <a:pt x="750" y="0"/>
                    <a:pt x="766" y="16"/>
                    <a:pt x="766" y="35"/>
                  </a:cubicBezTo>
                  <a:cubicBezTo>
                    <a:pt x="766" y="480"/>
                    <a:pt x="766" y="480"/>
                    <a:pt x="766" y="480"/>
                  </a:cubicBezTo>
                  <a:cubicBezTo>
                    <a:pt x="766" y="499"/>
                    <a:pt x="750" y="515"/>
                    <a:pt x="731" y="515"/>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4" name="Freeform 38"/>
            <p:cNvSpPr>
              <a:spLocks/>
            </p:cNvSpPr>
            <p:nvPr/>
          </p:nvSpPr>
          <p:spPr bwMode="auto">
            <a:xfrm>
              <a:off x="9687213" y="3742532"/>
              <a:ext cx="317500" cy="125413"/>
            </a:xfrm>
            <a:custGeom>
              <a:avLst/>
              <a:gdLst>
                <a:gd name="T0" fmla="*/ 0 w 752"/>
                <a:gd name="T1" fmla="*/ 0 h 297"/>
                <a:gd name="T2" fmla="*/ 354 w 752"/>
                <a:gd name="T3" fmla="*/ 286 h 297"/>
                <a:gd name="T4" fmla="*/ 398 w 752"/>
                <a:gd name="T5" fmla="*/ 286 h 297"/>
                <a:gd name="T6" fmla="*/ 752 w 752"/>
                <a:gd name="T7" fmla="*/ 0 h 297"/>
              </a:gdLst>
              <a:ahLst/>
              <a:cxnLst>
                <a:cxn ang="0">
                  <a:pos x="T0" y="T1"/>
                </a:cxn>
                <a:cxn ang="0">
                  <a:pos x="T2" y="T3"/>
                </a:cxn>
                <a:cxn ang="0">
                  <a:pos x="T4" y="T5"/>
                </a:cxn>
                <a:cxn ang="0">
                  <a:pos x="T6" y="T7"/>
                </a:cxn>
              </a:cxnLst>
              <a:rect l="0" t="0" r="r" b="b"/>
              <a:pathLst>
                <a:path w="752" h="297">
                  <a:moveTo>
                    <a:pt x="0" y="0"/>
                  </a:moveTo>
                  <a:cubicBezTo>
                    <a:pt x="354" y="286"/>
                    <a:pt x="354" y="286"/>
                    <a:pt x="354" y="286"/>
                  </a:cubicBezTo>
                  <a:cubicBezTo>
                    <a:pt x="367" y="297"/>
                    <a:pt x="386" y="297"/>
                    <a:pt x="398" y="286"/>
                  </a:cubicBezTo>
                  <a:cubicBezTo>
                    <a:pt x="752" y="0"/>
                    <a:pt x="752" y="0"/>
                    <a:pt x="752"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85" name="Gruppieren 584"/>
          <p:cNvGrpSpPr/>
          <p:nvPr/>
        </p:nvGrpSpPr>
        <p:grpSpPr>
          <a:xfrm>
            <a:off x="6120187" y="3834090"/>
            <a:ext cx="485821" cy="309515"/>
            <a:chOff x="9037925" y="2726532"/>
            <a:chExt cx="393700" cy="250825"/>
          </a:xfrm>
        </p:grpSpPr>
        <p:sp>
          <p:nvSpPr>
            <p:cNvPr id="365" name="Freeform 39"/>
            <p:cNvSpPr>
              <a:spLocks/>
            </p:cNvSpPr>
            <p:nvPr/>
          </p:nvSpPr>
          <p:spPr bwMode="auto">
            <a:xfrm>
              <a:off x="9076025" y="2726532"/>
              <a:ext cx="315913" cy="207963"/>
            </a:xfrm>
            <a:custGeom>
              <a:avLst/>
              <a:gdLst>
                <a:gd name="T0" fmla="*/ 750 w 750"/>
                <a:gd name="T1" fmla="*/ 490 h 490"/>
                <a:gd name="T2" fmla="*/ 0 w 750"/>
                <a:gd name="T3" fmla="*/ 490 h 490"/>
                <a:gd name="T4" fmla="*/ 0 w 750"/>
                <a:gd name="T5" fmla="*/ 31 h 490"/>
                <a:gd name="T6" fmla="*/ 31 w 750"/>
                <a:gd name="T7" fmla="*/ 0 h 490"/>
                <a:gd name="T8" fmla="*/ 719 w 750"/>
                <a:gd name="T9" fmla="*/ 0 h 490"/>
                <a:gd name="T10" fmla="*/ 750 w 750"/>
                <a:gd name="T11" fmla="*/ 31 h 490"/>
                <a:gd name="T12" fmla="*/ 750 w 750"/>
                <a:gd name="T13" fmla="*/ 490 h 490"/>
              </a:gdLst>
              <a:ahLst/>
              <a:cxnLst>
                <a:cxn ang="0">
                  <a:pos x="T0" y="T1"/>
                </a:cxn>
                <a:cxn ang="0">
                  <a:pos x="T2" y="T3"/>
                </a:cxn>
                <a:cxn ang="0">
                  <a:pos x="T4" y="T5"/>
                </a:cxn>
                <a:cxn ang="0">
                  <a:pos x="T6" y="T7"/>
                </a:cxn>
                <a:cxn ang="0">
                  <a:pos x="T8" y="T9"/>
                </a:cxn>
                <a:cxn ang="0">
                  <a:pos x="T10" y="T11"/>
                </a:cxn>
                <a:cxn ang="0">
                  <a:pos x="T12" y="T13"/>
                </a:cxn>
              </a:cxnLst>
              <a:rect l="0" t="0" r="r" b="b"/>
              <a:pathLst>
                <a:path w="750" h="490">
                  <a:moveTo>
                    <a:pt x="750" y="490"/>
                  </a:moveTo>
                  <a:cubicBezTo>
                    <a:pt x="0" y="490"/>
                    <a:pt x="0" y="490"/>
                    <a:pt x="0" y="490"/>
                  </a:cubicBezTo>
                  <a:cubicBezTo>
                    <a:pt x="0" y="31"/>
                    <a:pt x="0" y="31"/>
                    <a:pt x="0" y="31"/>
                  </a:cubicBezTo>
                  <a:cubicBezTo>
                    <a:pt x="0" y="14"/>
                    <a:pt x="14" y="0"/>
                    <a:pt x="31" y="0"/>
                  </a:cubicBezTo>
                  <a:cubicBezTo>
                    <a:pt x="719" y="0"/>
                    <a:pt x="719" y="0"/>
                    <a:pt x="719" y="0"/>
                  </a:cubicBezTo>
                  <a:cubicBezTo>
                    <a:pt x="736" y="0"/>
                    <a:pt x="750" y="14"/>
                    <a:pt x="750" y="31"/>
                  </a:cubicBezTo>
                  <a:lnTo>
                    <a:pt x="750" y="490"/>
                  </a:ln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6" name="Freeform 40"/>
            <p:cNvSpPr>
              <a:spLocks/>
            </p:cNvSpPr>
            <p:nvPr/>
          </p:nvSpPr>
          <p:spPr bwMode="auto">
            <a:xfrm>
              <a:off x="9037925" y="2934494"/>
              <a:ext cx="393700" cy="42863"/>
            </a:xfrm>
            <a:custGeom>
              <a:avLst/>
              <a:gdLst>
                <a:gd name="T0" fmla="*/ 915 w 934"/>
                <a:gd name="T1" fmla="*/ 104 h 104"/>
                <a:gd name="T2" fmla="*/ 20 w 934"/>
                <a:gd name="T3" fmla="*/ 104 h 104"/>
                <a:gd name="T4" fmla="*/ 9 w 934"/>
                <a:gd name="T5" fmla="*/ 80 h 104"/>
                <a:gd name="T6" fmla="*/ 89 w 934"/>
                <a:gd name="T7" fmla="*/ 0 h 104"/>
                <a:gd name="T8" fmla="*/ 839 w 934"/>
                <a:gd name="T9" fmla="*/ 0 h 104"/>
                <a:gd name="T10" fmla="*/ 925 w 934"/>
                <a:gd name="T11" fmla="*/ 79 h 104"/>
                <a:gd name="T12" fmla="*/ 915 w 934"/>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934" h="104">
                  <a:moveTo>
                    <a:pt x="915" y="104"/>
                  </a:moveTo>
                  <a:cubicBezTo>
                    <a:pt x="20" y="104"/>
                    <a:pt x="20" y="104"/>
                    <a:pt x="20" y="104"/>
                  </a:cubicBezTo>
                  <a:cubicBezTo>
                    <a:pt x="7" y="104"/>
                    <a:pt x="0" y="89"/>
                    <a:pt x="9" y="80"/>
                  </a:cubicBezTo>
                  <a:cubicBezTo>
                    <a:pt x="89" y="0"/>
                    <a:pt x="89" y="0"/>
                    <a:pt x="89" y="0"/>
                  </a:cubicBezTo>
                  <a:cubicBezTo>
                    <a:pt x="839" y="0"/>
                    <a:pt x="839" y="0"/>
                    <a:pt x="839" y="0"/>
                  </a:cubicBezTo>
                  <a:cubicBezTo>
                    <a:pt x="925" y="79"/>
                    <a:pt x="925" y="79"/>
                    <a:pt x="925" y="79"/>
                  </a:cubicBezTo>
                  <a:cubicBezTo>
                    <a:pt x="934" y="88"/>
                    <a:pt x="928" y="104"/>
                    <a:pt x="915" y="104"/>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69" name="Gruppieren 568"/>
          <p:cNvGrpSpPr/>
          <p:nvPr/>
        </p:nvGrpSpPr>
        <p:grpSpPr>
          <a:xfrm>
            <a:off x="5279032" y="4590813"/>
            <a:ext cx="503456" cy="343187"/>
            <a:chOff x="7970839" y="5267326"/>
            <a:chExt cx="458787" cy="312738"/>
          </a:xfrm>
        </p:grpSpPr>
        <p:sp>
          <p:nvSpPr>
            <p:cNvPr id="367" name="Freeform 41"/>
            <p:cNvSpPr>
              <a:spLocks/>
            </p:cNvSpPr>
            <p:nvPr/>
          </p:nvSpPr>
          <p:spPr bwMode="auto">
            <a:xfrm>
              <a:off x="7970839" y="5267326"/>
              <a:ext cx="323850" cy="252413"/>
            </a:xfrm>
            <a:custGeom>
              <a:avLst/>
              <a:gdLst>
                <a:gd name="T0" fmla="*/ 767 w 767"/>
                <a:gd name="T1" fmla="*/ 107 h 595"/>
                <a:gd name="T2" fmla="*/ 767 w 767"/>
                <a:gd name="T3" fmla="*/ 88 h 595"/>
                <a:gd name="T4" fmla="*/ 680 w 767"/>
                <a:gd name="T5" fmla="*/ 0 h 595"/>
                <a:gd name="T6" fmla="*/ 87 w 767"/>
                <a:gd name="T7" fmla="*/ 0 h 595"/>
                <a:gd name="T8" fmla="*/ 0 w 767"/>
                <a:gd name="T9" fmla="*/ 88 h 595"/>
                <a:gd name="T10" fmla="*/ 0 w 767"/>
                <a:gd name="T11" fmla="*/ 387 h 595"/>
                <a:gd name="T12" fmla="*/ 87 w 767"/>
                <a:gd name="T13" fmla="*/ 475 h 595"/>
                <a:gd name="T14" fmla="*/ 107 w 767"/>
                <a:gd name="T15" fmla="*/ 475 h 595"/>
                <a:gd name="T16" fmla="*/ 107 w 767"/>
                <a:gd name="T17" fmla="*/ 583 h 595"/>
                <a:gd name="T18" fmla="*/ 122 w 767"/>
                <a:gd name="T19" fmla="*/ 589 h 595"/>
                <a:gd name="T20" fmla="*/ 223 w 767"/>
                <a:gd name="T21" fmla="*/ 475 h 595"/>
                <a:gd name="T22" fmla="*/ 334 w 767"/>
                <a:gd name="T23" fmla="*/ 475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7" h="595">
                  <a:moveTo>
                    <a:pt x="767" y="107"/>
                  </a:moveTo>
                  <a:cubicBezTo>
                    <a:pt x="767" y="88"/>
                    <a:pt x="767" y="88"/>
                    <a:pt x="767" y="88"/>
                  </a:cubicBezTo>
                  <a:cubicBezTo>
                    <a:pt x="767" y="40"/>
                    <a:pt x="728" y="0"/>
                    <a:pt x="680" y="0"/>
                  </a:cubicBezTo>
                  <a:cubicBezTo>
                    <a:pt x="87" y="0"/>
                    <a:pt x="87" y="0"/>
                    <a:pt x="87" y="0"/>
                  </a:cubicBezTo>
                  <a:cubicBezTo>
                    <a:pt x="39" y="0"/>
                    <a:pt x="0" y="40"/>
                    <a:pt x="0" y="88"/>
                  </a:cubicBezTo>
                  <a:cubicBezTo>
                    <a:pt x="0" y="387"/>
                    <a:pt x="0" y="387"/>
                    <a:pt x="0" y="387"/>
                  </a:cubicBezTo>
                  <a:cubicBezTo>
                    <a:pt x="0" y="436"/>
                    <a:pt x="39" y="475"/>
                    <a:pt x="87" y="475"/>
                  </a:cubicBezTo>
                  <a:cubicBezTo>
                    <a:pt x="107" y="475"/>
                    <a:pt x="107" y="475"/>
                    <a:pt x="107" y="475"/>
                  </a:cubicBezTo>
                  <a:cubicBezTo>
                    <a:pt x="107" y="583"/>
                    <a:pt x="107" y="583"/>
                    <a:pt x="107" y="583"/>
                  </a:cubicBezTo>
                  <a:cubicBezTo>
                    <a:pt x="107" y="591"/>
                    <a:pt x="117" y="595"/>
                    <a:pt x="122" y="589"/>
                  </a:cubicBezTo>
                  <a:cubicBezTo>
                    <a:pt x="223" y="475"/>
                    <a:pt x="223" y="475"/>
                    <a:pt x="223" y="475"/>
                  </a:cubicBezTo>
                  <a:cubicBezTo>
                    <a:pt x="334" y="475"/>
                    <a:pt x="334" y="475"/>
                    <a:pt x="334" y="475"/>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8" name="Freeform 42"/>
            <p:cNvSpPr>
              <a:spLocks/>
            </p:cNvSpPr>
            <p:nvPr/>
          </p:nvSpPr>
          <p:spPr bwMode="auto">
            <a:xfrm>
              <a:off x="8134351" y="5337176"/>
              <a:ext cx="295275" cy="242888"/>
            </a:xfrm>
            <a:custGeom>
              <a:avLst/>
              <a:gdLst>
                <a:gd name="T0" fmla="*/ 611 w 698"/>
                <a:gd name="T1" fmla="*/ 0 h 578"/>
                <a:gd name="T2" fmla="*/ 87 w 698"/>
                <a:gd name="T3" fmla="*/ 0 h 578"/>
                <a:gd name="T4" fmla="*/ 0 w 698"/>
                <a:gd name="T5" fmla="*/ 88 h 578"/>
                <a:gd name="T6" fmla="*/ 0 w 698"/>
                <a:gd name="T7" fmla="*/ 370 h 578"/>
                <a:gd name="T8" fmla="*/ 87 w 698"/>
                <a:gd name="T9" fmla="*/ 457 h 578"/>
                <a:gd name="T10" fmla="*/ 487 w 698"/>
                <a:gd name="T11" fmla="*/ 457 h 578"/>
                <a:gd name="T12" fmla="*/ 587 w 698"/>
                <a:gd name="T13" fmla="*/ 572 h 578"/>
                <a:gd name="T14" fmla="*/ 602 w 698"/>
                <a:gd name="T15" fmla="*/ 566 h 578"/>
                <a:gd name="T16" fmla="*/ 602 w 698"/>
                <a:gd name="T17" fmla="*/ 457 h 578"/>
                <a:gd name="T18" fmla="*/ 611 w 698"/>
                <a:gd name="T19" fmla="*/ 457 h 578"/>
                <a:gd name="T20" fmla="*/ 698 w 698"/>
                <a:gd name="T21" fmla="*/ 370 h 578"/>
                <a:gd name="T22" fmla="*/ 698 w 698"/>
                <a:gd name="T23" fmla="*/ 88 h 578"/>
                <a:gd name="T24" fmla="*/ 611 w 698"/>
                <a:gd name="T25"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8" h="578">
                  <a:moveTo>
                    <a:pt x="611" y="0"/>
                  </a:moveTo>
                  <a:cubicBezTo>
                    <a:pt x="87" y="0"/>
                    <a:pt x="87" y="0"/>
                    <a:pt x="87" y="0"/>
                  </a:cubicBezTo>
                  <a:cubicBezTo>
                    <a:pt x="39" y="0"/>
                    <a:pt x="0" y="39"/>
                    <a:pt x="0" y="88"/>
                  </a:cubicBezTo>
                  <a:cubicBezTo>
                    <a:pt x="0" y="370"/>
                    <a:pt x="0" y="370"/>
                    <a:pt x="0" y="370"/>
                  </a:cubicBezTo>
                  <a:cubicBezTo>
                    <a:pt x="0" y="418"/>
                    <a:pt x="39" y="457"/>
                    <a:pt x="87" y="457"/>
                  </a:cubicBezTo>
                  <a:cubicBezTo>
                    <a:pt x="487" y="457"/>
                    <a:pt x="487" y="457"/>
                    <a:pt x="487" y="457"/>
                  </a:cubicBezTo>
                  <a:cubicBezTo>
                    <a:pt x="587" y="572"/>
                    <a:pt x="587" y="572"/>
                    <a:pt x="587" y="572"/>
                  </a:cubicBezTo>
                  <a:cubicBezTo>
                    <a:pt x="592" y="578"/>
                    <a:pt x="602" y="574"/>
                    <a:pt x="602" y="566"/>
                  </a:cubicBezTo>
                  <a:cubicBezTo>
                    <a:pt x="602" y="457"/>
                    <a:pt x="602" y="457"/>
                    <a:pt x="602" y="457"/>
                  </a:cubicBezTo>
                  <a:cubicBezTo>
                    <a:pt x="611" y="457"/>
                    <a:pt x="611" y="457"/>
                    <a:pt x="611" y="457"/>
                  </a:cubicBezTo>
                  <a:cubicBezTo>
                    <a:pt x="659" y="457"/>
                    <a:pt x="698" y="418"/>
                    <a:pt x="698" y="370"/>
                  </a:cubicBezTo>
                  <a:cubicBezTo>
                    <a:pt x="698" y="88"/>
                    <a:pt x="698" y="88"/>
                    <a:pt x="698" y="88"/>
                  </a:cubicBezTo>
                  <a:cubicBezTo>
                    <a:pt x="698" y="39"/>
                    <a:pt x="659" y="0"/>
                    <a:pt x="611" y="0"/>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88" name="Gruppieren 587"/>
          <p:cNvGrpSpPr/>
          <p:nvPr/>
        </p:nvGrpSpPr>
        <p:grpSpPr>
          <a:xfrm>
            <a:off x="6025730" y="3035387"/>
            <a:ext cx="370242" cy="336275"/>
            <a:chOff x="9676100" y="3126582"/>
            <a:chExt cx="346075" cy="314325"/>
          </a:xfrm>
        </p:grpSpPr>
        <p:sp>
          <p:nvSpPr>
            <p:cNvPr id="369" name="Freeform 43"/>
            <p:cNvSpPr>
              <a:spLocks/>
            </p:cNvSpPr>
            <p:nvPr/>
          </p:nvSpPr>
          <p:spPr bwMode="auto">
            <a:xfrm>
              <a:off x="9676100" y="3126582"/>
              <a:ext cx="346075" cy="314325"/>
            </a:xfrm>
            <a:custGeom>
              <a:avLst/>
              <a:gdLst>
                <a:gd name="T0" fmla="*/ 811 w 818"/>
                <a:gd name="T1" fmla="*/ 335 h 743"/>
                <a:gd name="T2" fmla="*/ 424 w 818"/>
                <a:gd name="T3" fmla="*/ 7 h 743"/>
                <a:gd name="T4" fmla="*/ 394 w 818"/>
                <a:gd name="T5" fmla="*/ 7 h 743"/>
                <a:gd name="T6" fmla="*/ 7 w 818"/>
                <a:gd name="T7" fmla="*/ 335 h 743"/>
                <a:gd name="T8" fmla="*/ 14 w 818"/>
                <a:gd name="T9" fmla="*/ 353 h 743"/>
                <a:gd name="T10" fmla="*/ 97 w 818"/>
                <a:gd name="T11" fmla="*/ 353 h 743"/>
                <a:gd name="T12" fmla="*/ 107 w 818"/>
                <a:gd name="T13" fmla="*/ 363 h 743"/>
                <a:gd name="T14" fmla="*/ 107 w 818"/>
                <a:gd name="T15" fmla="*/ 726 h 743"/>
                <a:gd name="T16" fmla="*/ 124 w 818"/>
                <a:gd name="T17" fmla="*/ 743 h 743"/>
                <a:gd name="T18" fmla="*/ 289 w 818"/>
                <a:gd name="T19" fmla="*/ 743 h 743"/>
                <a:gd name="T20" fmla="*/ 301 w 818"/>
                <a:gd name="T21" fmla="*/ 731 h 743"/>
                <a:gd name="T22" fmla="*/ 301 w 818"/>
                <a:gd name="T23" fmla="*/ 530 h 743"/>
                <a:gd name="T24" fmla="*/ 314 w 818"/>
                <a:gd name="T25" fmla="*/ 517 h 743"/>
                <a:gd name="T26" fmla="*/ 504 w 818"/>
                <a:gd name="T27" fmla="*/ 517 h 743"/>
                <a:gd name="T28" fmla="*/ 517 w 818"/>
                <a:gd name="T29" fmla="*/ 530 h 743"/>
                <a:gd name="T30" fmla="*/ 517 w 818"/>
                <a:gd name="T31" fmla="*/ 731 h 743"/>
                <a:gd name="T32" fmla="*/ 529 w 818"/>
                <a:gd name="T33" fmla="*/ 743 h 743"/>
                <a:gd name="T34" fmla="*/ 694 w 818"/>
                <a:gd name="T35" fmla="*/ 743 h 743"/>
                <a:gd name="T36" fmla="*/ 711 w 818"/>
                <a:gd name="T37" fmla="*/ 726 h 743"/>
                <a:gd name="T38" fmla="*/ 711 w 818"/>
                <a:gd name="T39" fmla="*/ 363 h 743"/>
                <a:gd name="T40" fmla="*/ 721 w 818"/>
                <a:gd name="T41" fmla="*/ 353 h 743"/>
                <a:gd name="T42" fmla="*/ 804 w 818"/>
                <a:gd name="T43" fmla="*/ 353 h 743"/>
                <a:gd name="T44" fmla="*/ 811 w 818"/>
                <a:gd name="T45" fmla="*/ 335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8" h="743">
                  <a:moveTo>
                    <a:pt x="811" y="335"/>
                  </a:moveTo>
                  <a:cubicBezTo>
                    <a:pt x="424" y="7"/>
                    <a:pt x="424" y="7"/>
                    <a:pt x="424" y="7"/>
                  </a:cubicBezTo>
                  <a:cubicBezTo>
                    <a:pt x="415" y="0"/>
                    <a:pt x="403" y="0"/>
                    <a:pt x="394" y="7"/>
                  </a:cubicBezTo>
                  <a:cubicBezTo>
                    <a:pt x="7" y="335"/>
                    <a:pt x="7" y="335"/>
                    <a:pt x="7" y="335"/>
                  </a:cubicBezTo>
                  <a:cubicBezTo>
                    <a:pt x="0" y="341"/>
                    <a:pt x="4" y="353"/>
                    <a:pt x="14" y="353"/>
                  </a:cubicBezTo>
                  <a:cubicBezTo>
                    <a:pt x="97" y="353"/>
                    <a:pt x="97" y="353"/>
                    <a:pt x="97" y="353"/>
                  </a:cubicBezTo>
                  <a:cubicBezTo>
                    <a:pt x="103" y="353"/>
                    <a:pt x="107" y="357"/>
                    <a:pt x="107" y="363"/>
                  </a:cubicBezTo>
                  <a:cubicBezTo>
                    <a:pt x="107" y="726"/>
                    <a:pt x="107" y="726"/>
                    <a:pt x="107" y="726"/>
                  </a:cubicBezTo>
                  <a:cubicBezTo>
                    <a:pt x="107" y="735"/>
                    <a:pt x="115" y="743"/>
                    <a:pt x="124" y="743"/>
                  </a:cubicBezTo>
                  <a:cubicBezTo>
                    <a:pt x="289" y="743"/>
                    <a:pt x="289" y="743"/>
                    <a:pt x="289" y="743"/>
                  </a:cubicBezTo>
                  <a:cubicBezTo>
                    <a:pt x="296" y="743"/>
                    <a:pt x="301" y="738"/>
                    <a:pt x="301" y="731"/>
                  </a:cubicBezTo>
                  <a:cubicBezTo>
                    <a:pt x="301" y="530"/>
                    <a:pt x="301" y="530"/>
                    <a:pt x="301" y="530"/>
                  </a:cubicBezTo>
                  <a:cubicBezTo>
                    <a:pt x="301" y="523"/>
                    <a:pt x="307" y="517"/>
                    <a:pt x="314" y="517"/>
                  </a:cubicBezTo>
                  <a:cubicBezTo>
                    <a:pt x="504" y="517"/>
                    <a:pt x="504" y="517"/>
                    <a:pt x="504" y="517"/>
                  </a:cubicBezTo>
                  <a:cubicBezTo>
                    <a:pt x="511" y="517"/>
                    <a:pt x="517" y="523"/>
                    <a:pt x="517" y="530"/>
                  </a:cubicBezTo>
                  <a:cubicBezTo>
                    <a:pt x="517" y="731"/>
                    <a:pt x="517" y="731"/>
                    <a:pt x="517" y="731"/>
                  </a:cubicBezTo>
                  <a:cubicBezTo>
                    <a:pt x="517" y="738"/>
                    <a:pt x="522" y="743"/>
                    <a:pt x="529" y="743"/>
                  </a:cubicBezTo>
                  <a:cubicBezTo>
                    <a:pt x="694" y="743"/>
                    <a:pt x="694" y="743"/>
                    <a:pt x="694" y="743"/>
                  </a:cubicBezTo>
                  <a:cubicBezTo>
                    <a:pt x="703" y="743"/>
                    <a:pt x="711" y="735"/>
                    <a:pt x="711" y="726"/>
                  </a:cubicBezTo>
                  <a:cubicBezTo>
                    <a:pt x="711" y="363"/>
                    <a:pt x="711" y="363"/>
                    <a:pt x="711" y="363"/>
                  </a:cubicBezTo>
                  <a:cubicBezTo>
                    <a:pt x="711" y="357"/>
                    <a:pt x="715" y="353"/>
                    <a:pt x="721" y="353"/>
                  </a:cubicBezTo>
                  <a:cubicBezTo>
                    <a:pt x="804" y="353"/>
                    <a:pt x="804" y="353"/>
                    <a:pt x="804" y="353"/>
                  </a:cubicBezTo>
                  <a:cubicBezTo>
                    <a:pt x="814" y="353"/>
                    <a:pt x="818" y="341"/>
                    <a:pt x="811" y="335"/>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0" name="Freeform 44"/>
            <p:cNvSpPr>
              <a:spLocks/>
            </p:cNvSpPr>
            <p:nvPr/>
          </p:nvSpPr>
          <p:spPr bwMode="auto">
            <a:xfrm>
              <a:off x="9920575" y="3132932"/>
              <a:ext cx="52388" cy="60325"/>
            </a:xfrm>
            <a:custGeom>
              <a:avLst/>
              <a:gdLst>
                <a:gd name="T0" fmla="*/ 0 w 122"/>
                <a:gd name="T1" fmla="*/ 42 h 140"/>
                <a:gd name="T2" fmla="*/ 0 w 122"/>
                <a:gd name="T3" fmla="*/ 10 h 140"/>
                <a:gd name="T4" fmla="*/ 10 w 122"/>
                <a:gd name="T5" fmla="*/ 0 h 140"/>
                <a:gd name="T6" fmla="*/ 112 w 122"/>
                <a:gd name="T7" fmla="*/ 0 h 140"/>
                <a:gd name="T8" fmla="*/ 122 w 122"/>
                <a:gd name="T9" fmla="*/ 10 h 140"/>
                <a:gd name="T10" fmla="*/ 122 w 122"/>
                <a:gd name="T11" fmla="*/ 140 h 140"/>
              </a:gdLst>
              <a:ahLst/>
              <a:cxnLst>
                <a:cxn ang="0">
                  <a:pos x="T0" y="T1"/>
                </a:cxn>
                <a:cxn ang="0">
                  <a:pos x="T2" y="T3"/>
                </a:cxn>
                <a:cxn ang="0">
                  <a:pos x="T4" y="T5"/>
                </a:cxn>
                <a:cxn ang="0">
                  <a:pos x="T6" y="T7"/>
                </a:cxn>
                <a:cxn ang="0">
                  <a:pos x="T8" y="T9"/>
                </a:cxn>
                <a:cxn ang="0">
                  <a:pos x="T10" y="T11"/>
                </a:cxn>
              </a:cxnLst>
              <a:rect l="0" t="0" r="r" b="b"/>
              <a:pathLst>
                <a:path w="122" h="140">
                  <a:moveTo>
                    <a:pt x="0" y="42"/>
                  </a:moveTo>
                  <a:cubicBezTo>
                    <a:pt x="0" y="10"/>
                    <a:pt x="0" y="10"/>
                    <a:pt x="0" y="10"/>
                  </a:cubicBezTo>
                  <a:cubicBezTo>
                    <a:pt x="0" y="5"/>
                    <a:pt x="5" y="0"/>
                    <a:pt x="10" y="0"/>
                  </a:cubicBezTo>
                  <a:cubicBezTo>
                    <a:pt x="112" y="0"/>
                    <a:pt x="112" y="0"/>
                    <a:pt x="112" y="0"/>
                  </a:cubicBezTo>
                  <a:cubicBezTo>
                    <a:pt x="117" y="0"/>
                    <a:pt x="122" y="5"/>
                    <a:pt x="122" y="10"/>
                  </a:cubicBezTo>
                  <a:cubicBezTo>
                    <a:pt x="122" y="140"/>
                    <a:pt x="122" y="140"/>
                    <a:pt x="122" y="14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92" name="Gruppieren 591"/>
          <p:cNvGrpSpPr/>
          <p:nvPr/>
        </p:nvGrpSpPr>
        <p:grpSpPr>
          <a:xfrm>
            <a:off x="7695859" y="5214701"/>
            <a:ext cx="590539" cy="370752"/>
            <a:chOff x="10222200" y="4423569"/>
            <a:chExt cx="422276" cy="265113"/>
          </a:xfrm>
        </p:grpSpPr>
        <p:sp>
          <p:nvSpPr>
            <p:cNvPr id="371" name="Freeform 45"/>
            <p:cNvSpPr>
              <a:spLocks/>
            </p:cNvSpPr>
            <p:nvPr/>
          </p:nvSpPr>
          <p:spPr bwMode="auto">
            <a:xfrm>
              <a:off x="10257125" y="4436269"/>
              <a:ext cx="174625" cy="192088"/>
            </a:xfrm>
            <a:custGeom>
              <a:avLst/>
              <a:gdLst>
                <a:gd name="T0" fmla="*/ 415 w 415"/>
                <a:gd name="T1" fmla="*/ 453 h 453"/>
                <a:gd name="T2" fmla="*/ 0 w 415"/>
                <a:gd name="T3" fmla="*/ 453 h 453"/>
                <a:gd name="T4" fmla="*/ 0 w 415"/>
                <a:gd name="T5" fmla="*/ 36 h 453"/>
                <a:gd name="T6" fmla="*/ 35 w 415"/>
                <a:gd name="T7" fmla="*/ 0 h 453"/>
                <a:gd name="T8" fmla="*/ 381 w 415"/>
                <a:gd name="T9" fmla="*/ 0 h 453"/>
              </a:gdLst>
              <a:ahLst/>
              <a:cxnLst>
                <a:cxn ang="0">
                  <a:pos x="T0" y="T1"/>
                </a:cxn>
                <a:cxn ang="0">
                  <a:pos x="T2" y="T3"/>
                </a:cxn>
                <a:cxn ang="0">
                  <a:pos x="T4" y="T5"/>
                </a:cxn>
                <a:cxn ang="0">
                  <a:pos x="T6" y="T7"/>
                </a:cxn>
                <a:cxn ang="0">
                  <a:pos x="T8" y="T9"/>
                </a:cxn>
              </a:cxnLst>
              <a:rect l="0" t="0" r="r" b="b"/>
              <a:pathLst>
                <a:path w="415" h="453">
                  <a:moveTo>
                    <a:pt x="415" y="453"/>
                  </a:moveTo>
                  <a:cubicBezTo>
                    <a:pt x="0" y="453"/>
                    <a:pt x="0" y="453"/>
                    <a:pt x="0" y="453"/>
                  </a:cubicBezTo>
                  <a:cubicBezTo>
                    <a:pt x="0" y="36"/>
                    <a:pt x="0" y="36"/>
                    <a:pt x="0" y="36"/>
                  </a:cubicBezTo>
                  <a:cubicBezTo>
                    <a:pt x="0" y="16"/>
                    <a:pt x="16" y="0"/>
                    <a:pt x="35" y="0"/>
                  </a:cubicBezTo>
                  <a:cubicBezTo>
                    <a:pt x="381" y="0"/>
                    <a:pt x="381" y="0"/>
                    <a:pt x="381"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2" name="Freeform 46"/>
            <p:cNvSpPr>
              <a:spLocks/>
            </p:cNvSpPr>
            <p:nvPr/>
          </p:nvSpPr>
          <p:spPr bwMode="auto">
            <a:xfrm>
              <a:off x="10222200" y="4628357"/>
              <a:ext cx="344488" cy="41275"/>
            </a:xfrm>
            <a:custGeom>
              <a:avLst/>
              <a:gdLst>
                <a:gd name="T0" fmla="*/ 817 w 817"/>
                <a:gd name="T1" fmla="*/ 96 h 96"/>
                <a:gd name="T2" fmla="*/ 18 w 817"/>
                <a:gd name="T3" fmla="*/ 96 h 96"/>
                <a:gd name="T4" fmla="*/ 8 w 817"/>
                <a:gd name="T5" fmla="*/ 73 h 96"/>
                <a:gd name="T6" fmla="*/ 82 w 817"/>
                <a:gd name="T7" fmla="*/ 0 h 96"/>
              </a:gdLst>
              <a:ahLst/>
              <a:cxnLst>
                <a:cxn ang="0">
                  <a:pos x="T0" y="T1"/>
                </a:cxn>
                <a:cxn ang="0">
                  <a:pos x="T2" y="T3"/>
                </a:cxn>
                <a:cxn ang="0">
                  <a:pos x="T4" y="T5"/>
                </a:cxn>
                <a:cxn ang="0">
                  <a:pos x="T6" y="T7"/>
                </a:cxn>
              </a:cxnLst>
              <a:rect l="0" t="0" r="r" b="b"/>
              <a:pathLst>
                <a:path w="817" h="96">
                  <a:moveTo>
                    <a:pt x="817" y="96"/>
                  </a:moveTo>
                  <a:cubicBezTo>
                    <a:pt x="18" y="96"/>
                    <a:pt x="18" y="96"/>
                    <a:pt x="18" y="96"/>
                  </a:cubicBezTo>
                  <a:cubicBezTo>
                    <a:pt x="6" y="96"/>
                    <a:pt x="0" y="82"/>
                    <a:pt x="8" y="73"/>
                  </a:cubicBezTo>
                  <a:cubicBezTo>
                    <a:pt x="82" y="0"/>
                    <a:pt x="82" y="0"/>
                    <a:pt x="82"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3" name="Freeform 47"/>
            <p:cNvSpPr>
              <a:spLocks/>
            </p:cNvSpPr>
            <p:nvPr/>
          </p:nvSpPr>
          <p:spPr bwMode="auto">
            <a:xfrm>
              <a:off x="10436513" y="4514057"/>
              <a:ext cx="49213" cy="76200"/>
            </a:xfrm>
            <a:custGeom>
              <a:avLst/>
              <a:gdLst>
                <a:gd name="T0" fmla="*/ 118 w 118"/>
                <a:gd name="T1" fmla="*/ 177 h 177"/>
                <a:gd name="T2" fmla="*/ 0 w 118"/>
                <a:gd name="T3" fmla="*/ 33 h 177"/>
                <a:gd name="T4" fmla="*/ 2 w 118"/>
                <a:gd name="T5" fmla="*/ 0 h 177"/>
              </a:gdLst>
              <a:ahLst/>
              <a:cxnLst>
                <a:cxn ang="0">
                  <a:pos x="T0" y="T1"/>
                </a:cxn>
                <a:cxn ang="0">
                  <a:pos x="T2" y="T3"/>
                </a:cxn>
                <a:cxn ang="0">
                  <a:pos x="T4" y="T5"/>
                </a:cxn>
              </a:cxnLst>
              <a:rect l="0" t="0" r="r" b="b"/>
              <a:pathLst>
                <a:path w="118" h="177">
                  <a:moveTo>
                    <a:pt x="118" y="177"/>
                  </a:moveTo>
                  <a:cubicBezTo>
                    <a:pt x="54" y="162"/>
                    <a:pt x="4" y="104"/>
                    <a:pt x="0" y="33"/>
                  </a:cubicBezTo>
                  <a:cubicBezTo>
                    <a:pt x="0" y="22"/>
                    <a:pt x="0" y="11"/>
                    <a:pt x="2"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4" name="Freeform 48"/>
            <p:cNvSpPr>
              <a:spLocks/>
            </p:cNvSpPr>
            <p:nvPr/>
          </p:nvSpPr>
          <p:spPr bwMode="auto">
            <a:xfrm>
              <a:off x="10398413" y="4423569"/>
              <a:ext cx="203200" cy="203200"/>
            </a:xfrm>
            <a:custGeom>
              <a:avLst/>
              <a:gdLst>
                <a:gd name="T0" fmla="*/ 475 w 482"/>
                <a:gd name="T1" fmla="*/ 228 h 482"/>
                <a:gd name="T2" fmla="*/ 253 w 482"/>
                <a:gd name="T3" fmla="*/ 475 h 482"/>
                <a:gd name="T4" fmla="*/ 7 w 482"/>
                <a:gd name="T5" fmla="*/ 253 h 482"/>
                <a:gd name="T6" fmla="*/ 229 w 482"/>
                <a:gd name="T7" fmla="*/ 6 h 482"/>
                <a:gd name="T8" fmla="*/ 475 w 482"/>
                <a:gd name="T9" fmla="*/ 228 h 482"/>
              </a:gdLst>
              <a:ahLst/>
              <a:cxnLst>
                <a:cxn ang="0">
                  <a:pos x="T0" y="T1"/>
                </a:cxn>
                <a:cxn ang="0">
                  <a:pos x="T2" y="T3"/>
                </a:cxn>
                <a:cxn ang="0">
                  <a:pos x="T4" y="T5"/>
                </a:cxn>
                <a:cxn ang="0">
                  <a:pos x="T6" y="T7"/>
                </a:cxn>
                <a:cxn ang="0">
                  <a:pos x="T8" y="T9"/>
                </a:cxn>
              </a:cxnLst>
              <a:rect l="0" t="0" r="r" b="b"/>
              <a:pathLst>
                <a:path w="482" h="482">
                  <a:moveTo>
                    <a:pt x="475" y="228"/>
                  </a:moveTo>
                  <a:cubicBezTo>
                    <a:pt x="482" y="358"/>
                    <a:pt x="383" y="468"/>
                    <a:pt x="253" y="475"/>
                  </a:cubicBezTo>
                  <a:cubicBezTo>
                    <a:pt x="124" y="482"/>
                    <a:pt x="14" y="383"/>
                    <a:pt x="7" y="253"/>
                  </a:cubicBezTo>
                  <a:cubicBezTo>
                    <a:pt x="0" y="124"/>
                    <a:pt x="99" y="13"/>
                    <a:pt x="229" y="6"/>
                  </a:cubicBezTo>
                  <a:cubicBezTo>
                    <a:pt x="358" y="0"/>
                    <a:pt x="469" y="99"/>
                    <a:pt x="475" y="228"/>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5" name="Freeform 49"/>
            <p:cNvSpPr>
              <a:spLocks/>
            </p:cNvSpPr>
            <p:nvPr/>
          </p:nvSpPr>
          <p:spPr bwMode="auto">
            <a:xfrm>
              <a:off x="10550813" y="4588669"/>
              <a:ext cx="93663" cy="100013"/>
            </a:xfrm>
            <a:custGeom>
              <a:avLst/>
              <a:gdLst>
                <a:gd name="T0" fmla="*/ 0 w 221"/>
                <a:gd name="T1" fmla="*/ 57 h 237"/>
                <a:gd name="T2" fmla="*/ 139 w 221"/>
                <a:gd name="T3" fmla="*/ 217 h 237"/>
                <a:gd name="T4" fmla="*/ 201 w 221"/>
                <a:gd name="T5" fmla="*/ 221 h 237"/>
                <a:gd name="T6" fmla="*/ 201 w 221"/>
                <a:gd name="T7" fmla="*/ 221 h 237"/>
                <a:gd name="T8" fmla="*/ 205 w 221"/>
                <a:gd name="T9" fmla="*/ 159 h 237"/>
                <a:gd name="T10" fmla="*/ 66 w 221"/>
                <a:gd name="T11" fmla="*/ 0 h 237"/>
              </a:gdLst>
              <a:ahLst/>
              <a:cxnLst>
                <a:cxn ang="0">
                  <a:pos x="T0" y="T1"/>
                </a:cxn>
                <a:cxn ang="0">
                  <a:pos x="T2" y="T3"/>
                </a:cxn>
                <a:cxn ang="0">
                  <a:pos x="T4" y="T5"/>
                </a:cxn>
                <a:cxn ang="0">
                  <a:pos x="T6" y="T7"/>
                </a:cxn>
                <a:cxn ang="0">
                  <a:pos x="T8" y="T9"/>
                </a:cxn>
                <a:cxn ang="0">
                  <a:pos x="T10" y="T11"/>
                </a:cxn>
              </a:cxnLst>
              <a:rect l="0" t="0" r="r" b="b"/>
              <a:pathLst>
                <a:path w="221" h="237">
                  <a:moveTo>
                    <a:pt x="0" y="57"/>
                  </a:moveTo>
                  <a:cubicBezTo>
                    <a:pt x="139" y="217"/>
                    <a:pt x="139" y="217"/>
                    <a:pt x="139" y="217"/>
                  </a:cubicBezTo>
                  <a:cubicBezTo>
                    <a:pt x="155" y="235"/>
                    <a:pt x="182" y="237"/>
                    <a:pt x="201" y="221"/>
                  </a:cubicBezTo>
                  <a:cubicBezTo>
                    <a:pt x="201" y="221"/>
                    <a:pt x="201" y="221"/>
                    <a:pt x="201" y="221"/>
                  </a:cubicBezTo>
                  <a:cubicBezTo>
                    <a:pt x="219" y="205"/>
                    <a:pt x="221" y="177"/>
                    <a:pt x="205" y="159"/>
                  </a:cubicBezTo>
                  <a:cubicBezTo>
                    <a:pt x="66" y="0"/>
                    <a:pt x="66" y="0"/>
                    <a:pt x="66"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91" name="Gruppieren 590"/>
          <p:cNvGrpSpPr/>
          <p:nvPr/>
        </p:nvGrpSpPr>
        <p:grpSpPr>
          <a:xfrm>
            <a:off x="7555346" y="4483648"/>
            <a:ext cx="376990" cy="442554"/>
            <a:chOff x="9669750" y="4177507"/>
            <a:chExt cx="365125" cy="428625"/>
          </a:xfrm>
        </p:grpSpPr>
        <p:sp>
          <p:nvSpPr>
            <p:cNvPr id="376" name="Freeform 50"/>
            <p:cNvSpPr>
              <a:spLocks/>
            </p:cNvSpPr>
            <p:nvPr/>
          </p:nvSpPr>
          <p:spPr bwMode="auto">
            <a:xfrm>
              <a:off x="9823738" y="4585494"/>
              <a:ext cx="55563" cy="20638"/>
            </a:xfrm>
            <a:custGeom>
              <a:avLst/>
              <a:gdLst>
                <a:gd name="T0" fmla="*/ 130 w 130"/>
                <a:gd name="T1" fmla="*/ 0 h 50"/>
                <a:gd name="T2" fmla="*/ 65 w 130"/>
                <a:gd name="T3" fmla="*/ 50 h 50"/>
                <a:gd name="T4" fmla="*/ 0 w 130"/>
                <a:gd name="T5" fmla="*/ 0 h 50"/>
              </a:gdLst>
              <a:ahLst/>
              <a:cxnLst>
                <a:cxn ang="0">
                  <a:pos x="T0" y="T1"/>
                </a:cxn>
                <a:cxn ang="0">
                  <a:pos x="T2" y="T3"/>
                </a:cxn>
                <a:cxn ang="0">
                  <a:pos x="T4" y="T5"/>
                </a:cxn>
              </a:cxnLst>
              <a:rect l="0" t="0" r="r" b="b"/>
              <a:pathLst>
                <a:path w="130" h="50">
                  <a:moveTo>
                    <a:pt x="130" y="0"/>
                  </a:moveTo>
                  <a:cubicBezTo>
                    <a:pt x="130" y="27"/>
                    <a:pt x="101" y="50"/>
                    <a:pt x="65" y="50"/>
                  </a:cubicBezTo>
                  <a:cubicBezTo>
                    <a:pt x="29" y="50"/>
                    <a:pt x="0" y="27"/>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7" name="Freeform 51"/>
            <p:cNvSpPr>
              <a:spLocks/>
            </p:cNvSpPr>
            <p:nvPr/>
          </p:nvSpPr>
          <p:spPr bwMode="auto">
            <a:xfrm>
              <a:off x="9739600" y="4255294"/>
              <a:ext cx="223838" cy="325438"/>
            </a:xfrm>
            <a:custGeom>
              <a:avLst/>
              <a:gdLst>
                <a:gd name="T0" fmla="*/ 385 w 530"/>
                <a:gd name="T1" fmla="*/ 625 h 770"/>
                <a:gd name="T2" fmla="*/ 385 w 530"/>
                <a:gd name="T3" fmla="*/ 617 h 770"/>
                <a:gd name="T4" fmla="*/ 523 w 530"/>
                <a:gd name="T5" fmla="*/ 251 h 770"/>
                <a:gd name="T6" fmla="*/ 281 w 530"/>
                <a:gd name="T7" fmla="*/ 0 h 770"/>
                <a:gd name="T8" fmla="*/ 265 w 530"/>
                <a:gd name="T9" fmla="*/ 0 h 770"/>
                <a:gd name="T10" fmla="*/ 248 w 530"/>
                <a:gd name="T11" fmla="*/ 0 h 770"/>
                <a:gd name="T12" fmla="*/ 6 w 530"/>
                <a:gd name="T13" fmla="*/ 251 h 770"/>
                <a:gd name="T14" fmla="*/ 145 w 530"/>
                <a:gd name="T15" fmla="*/ 617 h 770"/>
                <a:gd name="T16" fmla="*/ 145 w 530"/>
                <a:gd name="T17" fmla="*/ 625 h 770"/>
                <a:gd name="T18" fmla="*/ 145 w 530"/>
                <a:gd name="T19" fmla="*/ 718 h 770"/>
                <a:gd name="T20" fmla="*/ 197 w 530"/>
                <a:gd name="T21" fmla="*/ 770 h 770"/>
                <a:gd name="T22" fmla="*/ 332 w 530"/>
                <a:gd name="T23" fmla="*/ 770 h 770"/>
                <a:gd name="T24" fmla="*/ 384 w 530"/>
                <a:gd name="T25" fmla="*/ 718 h 770"/>
                <a:gd name="T26" fmla="*/ 385 w 530"/>
                <a:gd name="T27" fmla="*/ 62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0" h="770">
                  <a:moveTo>
                    <a:pt x="385" y="625"/>
                  </a:moveTo>
                  <a:cubicBezTo>
                    <a:pt x="385" y="617"/>
                    <a:pt x="385" y="617"/>
                    <a:pt x="385" y="617"/>
                  </a:cubicBezTo>
                  <a:cubicBezTo>
                    <a:pt x="385" y="486"/>
                    <a:pt x="530" y="405"/>
                    <a:pt x="523" y="251"/>
                  </a:cubicBezTo>
                  <a:cubicBezTo>
                    <a:pt x="519" y="118"/>
                    <a:pt x="413" y="8"/>
                    <a:pt x="281" y="0"/>
                  </a:cubicBezTo>
                  <a:cubicBezTo>
                    <a:pt x="276" y="0"/>
                    <a:pt x="270" y="0"/>
                    <a:pt x="265" y="0"/>
                  </a:cubicBezTo>
                  <a:cubicBezTo>
                    <a:pt x="259" y="0"/>
                    <a:pt x="254" y="0"/>
                    <a:pt x="248" y="0"/>
                  </a:cubicBezTo>
                  <a:cubicBezTo>
                    <a:pt x="117" y="8"/>
                    <a:pt x="11" y="118"/>
                    <a:pt x="6" y="251"/>
                  </a:cubicBezTo>
                  <a:cubicBezTo>
                    <a:pt x="0" y="405"/>
                    <a:pt x="145" y="486"/>
                    <a:pt x="145" y="617"/>
                  </a:cubicBezTo>
                  <a:cubicBezTo>
                    <a:pt x="145" y="625"/>
                    <a:pt x="145" y="625"/>
                    <a:pt x="145" y="625"/>
                  </a:cubicBezTo>
                  <a:cubicBezTo>
                    <a:pt x="145" y="718"/>
                    <a:pt x="145" y="718"/>
                    <a:pt x="145" y="718"/>
                  </a:cubicBezTo>
                  <a:cubicBezTo>
                    <a:pt x="145" y="747"/>
                    <a:pt x="168" y="770"/>
                    <a:pt x="197" y="770"/>
                  </a:cubicBezTo>
                  <a:cubicBezTo>
                    <a:pt x="332" y="770"/>
                    <a:pt x="332" y="770"/>
                    <a:pt x="332" y="770"/>
                  </a:cubicBezTo>
                  <a:cubicBezTo>
                    <a:pt x="361" y="770"/>
                    <a:pt x="384" y="747"/>
                    <a:pt x="384" y="718"/>
                  </a:cubicBezTo>
                  <a:lnTo>
                    <a:pt x="385" y="625"/>
                  </a:ln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8" name="Line 52"/>
            <p:cNvSpPr>
              <a:spLocks noChangeShapeType="1"/>
            </p:cNvSpPr>
            <p:nvPr/>
          </p:nvSpPr>
          <p:spPr bwMode="auto">
            <a:xfrm flipV="1">
              <a:off x="9852313" y="4177507"/>
              <a:ext cx="0" cy="46038"/>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9" name="Line 53"/>
            <p:cNvSpPr>
              <a:spLocks noChangeShapeType="1"/>
            </p:cNvSpPr>
            <p:nvPr/>
          </p:nvSpPr>
          <p:spPr bwMode="auto">
            <a:xfrm flipH="1" flipV="1">
              <a:off x="9745950" y="4209257"/>
              <a:ext cx="25400" cy="3810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0" name="Line 54"/>
            <p:cNvSpPr>
              <a:spLocks noChangeShapeType="1"/>
            </p:cNvSpPr>
            <p:nvPr/>
          </p:nvSpPr>
          <p:spPr bwMode="auto">
            <a:xfrm flipH="1" flipV="1">
              <a:off x="9677688" y="4296569"/>
              <a:ext cx="41275" cy="17463"/>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1" name="Line 55"/>
            <p:cNvSpPr>
              <a:spLocks noChangeShapeType="1"/>
            </p:cNvSpPr>
            <p:nvPr/>
          </p:nvSpPr>
          <p:spPr bwMode="auto">
            <a:xfrm flipH="1">
              <a:off x="9669750" y="4396582"/>
              <a:ext cx="42863" cy="11113"/>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2" name="Line 56"/>
            <p:cNvSpPr>
              <a:spLocks noChangeShapeType="1"/>
            </p:cNvSpPr>
            <p:nvPr/>
          </p:nvSpPr>
          <p:spPr bwMode="auto">
            <a:xfrm flipH="1">
              <a:off x="9725313" y="4469607"/>
              <a:ext cx="30163" cy="33338"/>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3" name="Line 57"/>
            <p:cNvSpPr>
              <a:spLocks noChangeShapeType="1"/>
            </p:cNvSpPr>
            <p:nvPr/>
          </p:nvSpPr>
          <p:spPr bwMode="auto">
            <a:xfrm flipV="1">
              <a:off x="9931688" y="4209257"/>
              <a:ext cx="25400" cy="3810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4" name="Line 58"/>
            <p:cNvSpPr>
              <a:spLocks noChangeShapeType="1"/>
            </p:cNvSpPr>
            <p:nvPr/>
          </p:nvSpPr>
          <p:spPr bwMode="auto">
            <a:xfrm flipV="1">
              <a:off x="9984075" y="4296569"/>
              <a:ext cx="41275" cy="17463"/>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5" name="Line 59"/>
            <p:cNvSpPr>
              <a:spLocks noChangeShapeType="1"/>
            </p:cNvSpPr>
            <p:nvPr/>
          </p:nvSpPr>
          <p:spPr bwMode="auto">
            <a:xfrm>
              <a:off x="9990425" y="4396582"/>
              <a:ext cx="44450" cy="11113"/>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6" name="Line 60"/>
            <p:cNvSpPr>
              <a:spLocks noChangeShapeType="1"/>
            </p:cNvSpPr>
            <p:nvPr/>
          </p:nvSpPr>
          <p:spPr bwMode="auto">
            <a:xfrm>
              <a:off x="9947563" y="4469607"/>
              <a:ext cx="31750" cy="33338"/>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7" name="Line 61"/>
            <p:cNvSpPr>
              <a:spLocks noChangeShapeType="1"/>
            </p:cNvSpPr>
            <p:nvPr/>
          </p:nvSpPr>
          <p:spPr bwMode="auto">
            <a:xfrm flipH="1">
              <a:off x="9801513" y="4518819"/>
              <a:ext cx="101600"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68" name="Gruppieren 567"/>
          <p:cNvGrpSpPr/>
          <p:nvPr/>
        </p:nvGrpSpPr>
        <p:grpSpPr>
          <a:xfrm>
            <a:off x="5245613" y="5189637"/>
            <a:ext cx="414414" cy="357644"/>
            <a:chOff x="7442201" y="4978401"/>
            <a:chExt cx="347663" cy="300037"/>
          </a:xfrm>
        </p:grpSpPr>
        <p:sp>
          <p:nvSpPr>
            <p:cNvPr id="398" name="Freeform 72"/>
            <p:cNvSpPr>
              <a:spLocks/>
            </p:cNvSpPr>
            <p:nvPr/>
          </p:nvSpPr>
          <p:spPr bwMode="auto">
            <a:xfrm>
              <a:off x="7442201" y="4978401"/>
              <a:ext cx="307975" cy="228600"/>
            </a:xfrm>
            <a:custGeom>
              <a:avLst/>
              <a:gdLst>
                <a:gd name="T0" fmla="*/ 728 w 728"/>
                <a:gd name="T1" fmla="*/ 541 h 541"/>
                <a:gd name="T2" fmla="*/ 293 w 728"/>
                <a:gd name="T3" fmla="*/ 541 h 541"/>
                <a:gd name="T4" fmla="*/ 265 w 728"/>
                <a:gd name="T5" fmla="*/ 519 h 541"/>
                <a:gd name="T6" fmla="*/ 132 w 728"/>
                <a:gd name="T7" fmla="*/ 43 h 541"/>
                <a:gd name="T8" fmla="*/ 109 w 728"/>
                <a:gd name="T9" fmla="*/ 22 h 541"/>
                <a:gd name="T10" fmla="*/ 0 w 728"/>
                <a:gd name="T11" fmla="*/ 0 h 541"/>
              </a:gdLst>
              <a:ahLst/>
              <a:cxnLst>
                <a:cxn ang="0">
                  <a:pos x="T0" y="T1"/>
                </a:cxn>
                <a:cxn ang="0">
                  <a:pos x="T2" y="T3"/>
                </a:cxn>
                <a:cxn ang="0">
                  <a:pos x="T4" y="T5"/>
                </a:cxn>
                <a:cxn ang="0">
                  <a:pos x="T6" y="T7"/>
                </a:cxn>
                <a:cxn ang="0">
                  <a:pos x="T8" y="T9"/>
                </a:cxn>
                <a:cxn ang="0">
                  <a:pos x="T10" y="T11"/>
                </a:cxn>
              </a:cxnLst>
              <a:rect l="0" t="0" r="r" b="b"/>
              <a:pathLst>
                <a:path w="728" h="541">
                  <a:moveTo>
                    <a:pt x="728" y="541"/>
                  </a:moveTo>
                  <a:cubicBezTo>
                    <a:pt x="293" y="541"/>
                    <a:pt x="293" y="541"/>
                    <a:pt x="293" y="541"/>
                  </a:cubicBezTo>
                  <a:cubicBezTo>
                    <a:pt x="280" y="541"/>
                    <a:pt x="268" y="532"/>
                    <a:pt x="265" y="519"/>
                  </a:cubicBezTo>
                  <a:cubicBezTo>
                    <a:pt x="132" y="43"/>
                    <a:pt x="132" y="43"/>
                    <a:pt x="132" y="43"/>
                  </a:cubicBezTo>
                  <a:cubicBezTo>
                    <a:pt x="129" y="32"/>
                    <a:pt x="120" y="24"/>
                    <a:pt x="109" y="22"/>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9" name="Freeform 73"/>
            <p:cNvSpPr>
              <a:spLocks/>
            </p:cNvSpPr>
            <p:nvPr/>
          </p:nvSpPr>
          <p:spPr bwMode="auto">
            <a:xfrm>
              <a:off x="7507289" y="5022851"/>
              <a:ext cx="282575" cy="138113"/>
            </a:xfrm>
            <a:custGeom>
              <a:avLst/>
              <a:gdLst>
                <a:gd name="T0" fmla="*/ 92 w 669"/>
                <a:gd name="T1" fmla="*/ 328 h 328"/>
                <a:gd name="T2" fmla="*/ 542 w 669"/>
                <a:gd name="T3" fmla="*/ 328 h 328"/>
                <a:gd name="T4" fmla="*/ 563 w 669"/>
                <a:gd name="T5" fmla="*/ 313 h 328"/>
                <a:gd name="T6" fmla="*/ 665 w 669"/>
                <a:gd name="T7" fmla="*/ 29 h 328"/>
                <a:gd name="T8" fmla="*/ 649 w 669"/>
                <a:gd name="T9" fmla="*/ 6 h 328"/>
                <a:gd name="T10" fmla="*/ 0 w 669"/>
                <a:gd name="T11" fmla="*/ 0 h 328"/>
              </a:gdLst>
              <a:ahLst/>
              <a:cxnLst>
                <a:cxn ang="0">
                  <a:pos x="T0" y="T1"/>
                </a:cxn>
                <a:cxn ang="0">
                  <a:pos x="T2" y="T3"/>
                </a:cxn>
                <a:cxn ang="0">
                  <a:pos x="T4" y="T5"/>
                </a:cxn>
                <a:cxn ang="0">
                  <a:pos x="T6" y="T7"/>
                </a:cxn>
                <a:cxn ang="0">
                  <a:pos x="T8" y="T9"/>
                </a:cxn>
                <a:cxn ang="0">
                  <a:pos x="T10" y="T11"/>
                </a:cxn>
              </a:cxnLst>
              <a:rect l="0" t="0" r="r" b="b"/>
              <a:pathLst>
                <a:path w="669" h="328">
                  <a:moveTo>
                    <a:pt x="92" y="328"/>
                  </a:moveTo>
                  <a:cubicBezTo>
                    <a:pt x="542" y="328"/>
                    <a:pt x="542" y="328"/>
                    <a:pt x="542" y="328"/>
                  </a:cubicBezTo>
                  <a:cubicBezTo>
                    <a:pt x="551" y="328"/>
                    <a:pt x="560" y="322"/>
                    <a:pt x="563" y="313"/>
                  </a:cubicBezTo>
                  <a:cubicBezTo>
                    <a:pt x="665" y="29"/>
                    <a:pt x="665" y="29"/>
                    <a:pt x="665" y="29"/>
                  </a:cubicBezTo>
                  <a:cubicBezTo>
                    <a:pt x="669" y="18"/>
                    <a:pt x="661" y="6"/>
                    <a:pt x="649" y="6"/>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0" name="Oval 74"/>
            <p:cNvSpPr>
              <a:spLocks noChangeArrowheads="1"/>
            </p:cNvSpPr>
            <p:nvPr/>
          </p:nvSpPr>
          <p:spPr bwMode="auto">
            <a:xfrm>
              <a:off x="7550151" y="5230813"/>
              <a:ext cx="49213" cy="47625"/>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1" name="Oval 75"/>
            <p:cNvSpPr>
              <a:spLocks noChangeArrowheads="1"/>
            </p:cNvSpPr>
            <p:nvPr/>
          </p:nvSpPr>
          <p:spPr bwMode="auto">
            <a:xfrm>
              <a:off x="7700964" y="5230813"/>
              <a:ext cx="47625" cy="47625"/>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2" name="Line 76"/>
            <p:cNvSpPr>
              <a:spLocks noChangeShapeType="1"/>
            </p:cNvSpPr>
            <p:nvPr/>
          </p:nvSpPr>
          <p:spPr bwMode="auto">
            <a:xfrm flipH="1">
              <a:off x="7707314" y="5026026"/>
              <a:ext cx="25400" cy="134938"/>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3" name="Line 77"/>
            <p:cNvSpPr>
              <a:spLocks noChangeShapeType="1"/>
            </p:cNvSpPr>
            <p:nvPr/>
          </p:nvSpPr>
          <p:spPr bwMode="auto">
            <a:xfrm flipH="1">
              <a:off x="7667626" y="5026026"/>
              <a:ext cx="11113" cy="134938"/>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4" name="Line 78"/>
            <p:cNvSpPr>
              <a:spLocks noChangeShapeType="1"/>
            </p:cNvSpPr>
            <p:nvPr/>
          </p:nvSpPr>
          <p:spPr bwMode="auto">
            <a:xfrm>
              <a:off x="7620001" y="5026026"/>
              <a:ext cx="6350" cy="134938"/>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5" name="Line 79"/>
            <p:cNvSpPr>
              <a:spLocks noChangeShapeType="1"/>
            </p:cNvSpPr>
            <p:nvPr/>
          </p:nvSpPr>
          <p:spPr bwMode="auto">
            <a:xfrm>
              <a:off x="7561264" y="5024438"/>
              <a:ext cx="25400" cy="136525"/>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6" name="Line 80"/>
            <p:cNvSpPr>
              <a:spLocks noChangeShapeType="1"/>
            </p:cNvSpPr>
            <p:nvPr/>
          </p:nvSpPr>
          <p:spPr bwMode="auto">
            <a:xfrm>
              <a:off x="7524751" y="5092701"/>
              <a:ext cx="23971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70" name="Gruppieren 569"/>
          <p:cNvGrpSpPr/>
          <p:nvPr/>
        </p:nvGrpSpPr>
        <p:grpSpPr>
          <a:xfrm>
            <a:off x="4554967" y="3793139"/>
            <a:ext cx="374998" cy="374998"/>
            <a:chOff x="6881814" y="4260851"/>
            <a:chExt cx="292100" cy="292100"/>
          </a:xfrm>
        </p:grpSpPr>
        <p:sp>
          <p:nvSpPr>
            <p:cNvPr id="407" name="Oval 81"/>
            <p:cNvSpPr>
              <a:spLocks noChangeArrowheads="1"/>
            </p:cNvSpPr>
            <p:nvPr/>
          </p:nvSpPr>
          <p:spPr bwMode="auto">
            <a:xfrm>
              <a:off x="6881814" y="4260851"/>
              <a:ext cx="292100" cy="29210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8" name="Freeform 82"/>
            <p:cNvSpPr>
              <a:spLocks/>
            </p:cNvSpPr>
            <p:nvPr/>
          </p:nvSpPr>
          <p:spPr bwMode="auto">
            <a:xfrm>
              <a:off x="6951664" y="4333876"/>
              <a:ext cx="152400" cy="147638"/>
            </a:xfrm>
            <a:custGeom>
              <a:avLst/>
              <a:gdLst>
                <a:gd name="T0" fmla="*/ 362 w 362"/>
                <a:gd name="T1" fmla="*/ 347 h 348"/>
                <a:gd name="T2" fmla="*/ 250 w 362"/>
                <a:gd name="T3" fmla="*/ 108 h 348"/>
                <a:gd name="T4" fmla="*/ 244 w 362"/>
                <a:gd name="T5" fmla="*/ 102 h 348"/>
                <a:gd name="T6" fmla="*/ 1 w 362"/>
                <a:gd name="T7" fmla="*/ 1 h 348"/>
                <a:gd name="T8" fmla="*/ 0 w 362"/>
                <a:gd name="T9" fmla="*/ 2 h 348"/>
                <a:gd name="T10" fmla="*/ 112 w 362"/>
                <a:gd name="T11" fmla="*/ 241 h 348"/>
                <a:gd name="T12" fmla="*/ 118 w 362"/>
                <a:gd name="T13" fmla="*/ 246 h 348"/>
                <a:gd name="T14" fmla="*/ 361 w 362"/>
                <a:gd name="T15" fmla="*/ 348 h 348"/>
                <a:gd name="T16" fmla="*/ 362 w 362"/>
                <a:gd name="T17" fmla="*/ 34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2" h="348">
                  <a:moveTo>
                    <a:pt x="362" y="347"/>
                  </a:moveTo>
                  <a:cubicBezTo>
                    <a:pt x="250" y="108"/>
                    <a:pt x="250" y="108"/>
                    <a:pt x="250" y="108"/>
                  </a:cubicBezTo>
                  <a:cubicBezTo>
                    <a:pt x="249" y="106"/>
                    <a:pt x="247" y="104"/>
                    <a:pt x="244" y="102"/>
                  </a:cubicBezTo>
                  <a:cubicBezTo>
                    <a:pt x="1" y="1"/>
                    <a:pt x="1" y="1"/>
                    <a:pt x="1" y="1"/>
                  </a:cubicBezTo>
                  <a:cubicBezTo>
                    <a:pt x="1" y="0"/>
                    <a:pt x="0" y="1"/>
                    <a:pt x="0" y="2"/>
                  </a:cubicBezTo>
                  <a:cubicBezTo>
                    <a:pt x="112" y="241"/>
                    <a:pt x="112" y="241"/>
                    <a:pt x="112" y="241"/>
                  </a:cubicBezTo>
                  <a:cubicBezTo>
                    <a:pt x="113" y="243"/>
                    <a:pt x="115" y="245"/>
                    <a:pt x="118" y="246"/>
                  </a:cubicBezTo>
                  <a:cubicBezTo>
                    <a:pt x="361" y="348"/>
                    <a:pt x="361" y="348"/>
                    <a:pt x="361" y="348"/>
                  </a:cubicBezTo>
                  <a:cubicBezTo>
                    <a:pt x="361" y="348"/>
                    <a:pt x="362" y="348"/>
                    <a:pt x="362" y="347"/>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9" name="Line 83"/>
            <p:cNvSpPr>
              <a:spLocks noChangeShapeType="1"/>
            </p:cNvSpPr>
            <p:nvPr/>
          </p:nvSpPr>
          <p:spPr bwMode="auto">
            <a:xfrm flipH="1">
              <a:off x="7000876" y="4379913"/>
              <a:ext cx="53975" cy="55563"/>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36" name="Gruppieren 535"/>
          <p:cNvGrpSpPr/>
          <p:nvPr/>
        </p:nvGrpSpPr>
        <p:grpSpPr>
          <a:xfrm>
            <a:off x="400844" y="4512908"/>
            <a:ext cx="596542" cy="377864"/>
            <a:chOff x="3173414" y="2640013"/>
            <a:chExt cx="588962" cy="373063"/>
          </a:xfrm>
        </p:grpSpPr>
        <p:sp>
          <p:nvSpPr>
            <p:cNvPr id="410" name="Freeform 84"/>
            <p:cNvSpPr>
              <a:spLocks/>
            </p:cNvSpPr>
            <p:nvPr/>
          </p:nvSpPr>
          <p:spPr bwMode="auto">
            <a:xfrm>
              <a:off x="3173414" y="2640013"/>
              <a:ext cx="481013" cy="336550"/>
            </a:xfrm>
            <a:custGeom>
              <a:avLst/>
              <a:gdLst>
                <a:gd name="T0" fmla="*/ 906 w 1138"/>
                <a:gd name="T1" fmla="*/ 795 h 795"/>
                <a:gd name="T2" fmla="*/ 36 w 1138"/>
                <a:gd name="T3" fmla="*/ 795 h 795"/>
                <a:gd name="T4" fmla="*/ 0 w 1138"/>
                <a:gd name="T5" fmla="*/ 759 h 795"/>
                <a:gd name="T6" fmla="*/ 0 w 1138"/>
                <a:gd name="T7" fmla="*/ 36 h 795"/>
                <a:gd name="T8" fmla="*/ 36 w 1138"/>
                <a:gd name="T9" fmla="*/ 0 h 795"/>
                <a:gd name="T10" fmla="*/ 1102 w 1138"/>
                <a:gd name="T11" fmla="*/ 0 h 795"/>
                <a:gd name="T12" fmla="*/ 1138 w 1138"/>
                <a:gd name="T13" fmla="*/ 36 h 795"/>
                <a:gd name="T14" fmla="*/ 1138 w 1138"/>
                <a:gd name="T15" fmla="*/ 163 h 7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8" h="795">
                  <a:moveTo>
                    <a:pt x="906" y="795"/>
                  </a:moveTo>
                  <a:cubicBezTo>
                    <a:pt x="36" y="795"/>
                    <a:pt x="36" y="795"/>
                    <a:pt x="36" y="795"/>
                  </a:cubicBezTo>
                  <a:cubicBezTo>
                    <a:pt x="16" y="795"/>
                    <a:pt x="0" y="779"/>
                    <a:pt x="0" y="759"/>
                  </a:cubicBezTo>
                  <a:cubicBezTo>
                    <a:pt x="0" y="36"/>
                    <a:pt x="0" y="36"/>
                    <a:pt x="0" y="36"/>
                  </a:cubicBezTo>
                  <a:cubicBezTo>
                    <a:pt x="0" y="16"/>
                    <a:pt x="16" y="0"/>
                    <a:pt x="36" y="0"/>
                  </a:cubicBezTo>
                  <a:cubicBezTo>
                    <a:pt x="1102" y="0"/>
                    <a:pt x="1102" y="0"/>
                    <a:pt x="1102" y="0"/>
                  </a:cubicBezTo>
                  <a:cubicBezTo>
                    <a:pt x="1122" y="0"/>
                    <a:pt x="1138" y="16"/>
                    <a:pt x="1138" y="36"/>
                  </a:cubicBezTo>
                  <a:cubicBezTo>
                    <a:pt x="1138" y="163"/>
                    <a:pt x="1138" y="163"/>
                    <a:pt x="1138" y="16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1" name="Line 85"/>
            <p:cNvSpPr>
              <a:spLocks noChangeShapeType="1"/>
            </p:cNvSpPr>
            <p:nvPr/>
          </p:nvSpPr>
          <p:spPr bwMode="auto">
            <a:xfrm>
              <a:off x="3173414" y="2695576"/>
              <a:ext cx="48101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2" name="Line 86"/>
            <p:cNvSpPr>
              <a:spLocks noChangeShapeType="1"/>
            </p:cNvSpPr>
            <p:nvPr/>
          </p:nvSpPr>
          <p:spPr bwMode="auto">
            <a:xfrm flipH="1">
              <a:off x="3613151" y="2667001"/>
              <a:ext cx="1111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3" name="Line 87"/>
            <p:cNvSpPr>
              <a:spLocks noChangeShapeType="1"/>
            </p:cNvSpPr>
            <p:nvPr/>
          </p:nvSpPr>
          <p:spPr bwMode="auto">
            <a:xfrm flipH="1">
              <a:off x="3567114" y="2667001"/>
              <a:ext cx="1111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4" name="Line 88"/>
            <p:cNvSpPr>
              <a:spLocks noChangeShapeType="1"/>
            </p:cNvSpPr>
            <p:nvPr/>
          </p:nvSpPr>
          <p:spPr bwMode="auto">
            <a:xfrm flipH="1">
              <a:off x="3521076" y="2667001"/>
              <a:ext cx="12700"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5" name="Freeform 89"/>
            <p:cNvSpPr>
              <a:spLocks/>
            </p:cNvSpPr>
            <p:nvPr/>
          </p:nvSpPr>
          <p:spPr bwMode="auto">
            <a:xfrm>
              <a:off x="3598864" y="2833688"/>
              <a:ext cx="111125" cy="84138"/>
            </a:xfrm>
            <a:custGeom>
              <a:avLst/>
              <a:gdLst>
                <a:gd name="T0" fmla="*/ 0 w 264"/>
                <a:gd name="T1" fmla="*/ 94 h 200"/>
                <a:gd name="T2" fmla="*/ 104 w 264"/>
                <a:gd name="T3" fmla="*/ 198 h 200"/>
                <a:gd name="T4" fmla="*/ 114 w 264"/>
                <a:gd name="T5" fmla="*/ 197 h 200"/>
                <a:gd name="T6" fmla="*/ 264 w 264"/>
                <a:gd name="T7" fmla="*/ 0 h 200"/>
              </a:gdLst>
              <a:ahLst/>
              <a:cxnLst>
                <a:cxn ang="0">
                  <a:pos x="T0" y="T1"/>
                </a:cxn>
                <a:cxn ang="0">
                  <a:pos x="T2" y="T3"/>
                </a:cxn>
                <a:cxn ang="0">
                  <a:pos x="T4" y="T5"/>
                </a:cxn>
                <a:cxn ang="0">
                  <a:pos x="T6" y="T7"/>
                </a:cxn>
              </a:cxnLst>
              <a:rect l="0" t="0" r="r" b="b"/>
              <a:pathLst>
                <a:path w="264" h="200">
                  <a:moveTo>
                    <a:pt x="0" y="94"/>
                  </a:moveTo>
                  <a:cubicBezTo>
                    <a:pt x="104" y="198"/>
                    <a:pt x="104" y="198"/>
                    <a:pt x="104" y="198"/>
                  </a:cubicBezTo>
                  <a:cubicBezTo>
                    <a:pt x="107" y="200"/>
                    <a:pt x="111" y="200"/>
                    <a:pt x="114" y="197"/>
                  </a:cubicBezTo>
                  <a:cubicBezTo>
                    <a:pt x="264" y="0"/>
                    <a:pt x="264" y="0"/>
                    <a:pt x="264"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6" name="Freeform 90"/>
            <p:cNvSpPr>
              <a:spLocks/>
            </p:cNvSpPr>
            <p:nvPr/>
          </p:nvSpPr>
          <p:spPr bwMode="auto">
            <a:xfrm>
              <a:off x="3546476" y="2738438"/>
              <a:ext cx="215900" cy="274638"/>
            </a:xfrm>
            <a:custGeom>
              <a:avLst/>
              <a:gdLst>
                <a:gd name="T0" fmla="*/ 379 w 513"/>
                <a:gd name="T1" fmla="*/ 0 h 649"/>
                <a:gd name="T2" fmla="*/ 133 w 513"/>
                <a:gd name="T3" fmla="*/ 0 h 649"/>
                <a:gd name="T4" fmla="*/ 0 w 513"/>
                <a:gd name="T5" fmla="*/ 133 h 649"/>
                <a:gd name="T6" fmla="*/ 0 w 513"/>
                <a:gd name="T7" fmla="*/ 297 h 649"/>
                <a:gd name="T8" fmla="*/ 68 w 513"/>
                <a:gd name="T9" fmla="*/ 510 h 649"/>
                <a:gd name="T10" fmla="*/ 256 w 513"/>
                <a:gd name="T11" fmla="*/ 649 h 649"/>
                <a:gd name="T12" fmla="*/ 444 w 513"/>
                <a:gd name="T13" fmla="*/ 510 h 649"/>
                <a:gd name="T14" fmla="*/ 513 w 513"/>
                <a:gd name="T15" fmla="*/ 297 h 649"/>
                <a:gd name="T16" fmla="*/ 513 w 513"/>
                <a:gd name="T17" fmla="*/ 133 h 649"/>
                <a:gd name="T18" fmla="*/ 379 w 513"/>
                <a:gd name="T19"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649">
                  <a:moveTo>
                    <a:pt x="379" y="0"/>
                  </a:moveTo>
                  <a:cubicBezTo>
                    <a:pt x="133" y="0"/>
                    <a:pt x="133" y="0"/>
                    <a:pt x="133" y="0"/>
                  </a:cubicBezTo>
                  <a:cubicBezTo>
                    <a:pt x="126" y="70"/>
                    <a:pt x="70" y="126"/>
                    <a:pt x="0" y="133"/>
                  </a:cubicBezTo>
                  <a:cubicBezTo>
                    <a:pt x="0" y="297"/>
                    <a:pt x="0" y="297"/>
                    <a:pt x="0" y="297"/>
                  </a:cubicBezTo>
                  <a:cubicBezTo>
                    <a:pt x="0" y="374"/>
                    <a:pt x="23" y="448"/>
                    <a:pt x="68" y="510"/>
                  </a:cubicBezTo>
                  <a:cubicBezTo>
                    <a:pt x="118" y="579"/>
                    <a:pt x="181" y="624"/>
                    <a:pt x="256" y="649"/>
                  </a:cubicBezTo>
                  <a:cubicBezTo>
                    <a:pt x="331" y="624"/>
                    <a:pt x="394" y="579"/>
                    <a:pt x="444" y="510"/>
                  </a:cubicBezTo>
                  <a:cubicBezTo>
                    <a:pt x="489" y="448"/>
                    <a:pt x="513" y="374"/>
                    <a:pt x="513" y="297"/>
                  </a:cubicBezTo>
                  <a:cubicBezTo>
                    <a:pt x="513" y="133"/>
                    <a:pt x="513" y="133"/>
                    <a:pt x="513" y="133"/>
                  </a:cubicBezTo>
                  <a:cubicBezTo>
                    <a:pt x="442" y="126"/>
                    <a:pt x="386" y="70"/>
                    <a:pt x="379" y="0"/>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45" name="Gruppieren 544"/>
          <p:cNvGrpSpPr/>
          <p:nvPr/>
        </p:nvGrpSpPr>
        <p:grpSpPr>
          <a:xfrm>
            <a:off x="1772450" y="2368044"/>
            <a:ext cx="323762" cy="350958"/>
            <a:chOff x="4267201" y="2509838"/>
            <a:chExt cx="396876" cy="430213"/>
          </a:xfrm>
        </p:grpSpPr>
        <p:sp>
          <p:nvSpPr>
            <p:cNvPr id="417" name="Freeform 91"/>
            <p:cNvSpPr>
              <a:spLocks/>
            </p:cNvSpPr>
            <p:nvPr/>
          </p:nvSpPr>
          <p:spPr bwMode="auto">
            <a:xfrm>
              <a:off x="4267201" y="2509838"/>
              <a:ext cx="338138" cy="430213"/>
            </a:xfrm>
            <a:custGeom>
              <a:avLst/>
              <a:gdLst>
                <a:gd name="T0" fmla="*/ 184 w 798"/>
                <a:gd name="T1" fmla="*/ 930 h 1019"/>
                <a:gd name="T2" fmla="*/ 8 w 798"/>
                <a:gd name="T3" fmla="*/ 1017 h 1019"/>
                <a:gd name="T4" fmla="*/ 0 w 798"/>
                <a:gd name="T5" fmla="*/ 1011 h 1019"/>
                <a:gd name="T6" fmla="*/ 34 w 798"/>
                <a:gd name="T7" fmla="*/ 818 h 1019"/>
                <a:gd name="T8" fmla="*/ 38 w 798"/>
                <a:gd name="T9" fmla="*/ 807 h 1019"/>
                <a:gd name="T10" fmla="*/ 636 w 798"/>
                <a:gd name="T11" fmla="*/ 11 h 1019"/>
                <a:gd name="T12" fmla="*/ 665 w 798"/>
                <a:gd name="T13" fmla="*/ 7 h 1019"/>
                <a:gd name="T14" fmla="*/ 786 w 798"/>
                <a:gd name="T15" fmla="*/ 97 h 1019"/>
                <a:gd name="T16" fmla="*/ 790 w 798"/>
                <a:gd name="T17" fmla="*/ 127 h 1019"/>
                <a:gd name="T18" fmla="*/ 193 w 798"/>
                <a:gd name="T19" fmla="*/ 923 h 1019"/>
                <a:gd name="T20" fmla="*/ 184 w 798"/>
                <a:gd name="T21" fmla="*/ 930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1019">
                  <a:moveTo>
                    <a:pt x="184" y="930"/>
                  </a:moveTo>
                  <a:cubicBezTo>
                    <a:pt x="8" y="1017"/>
                    <a:pt x="8" y="1017"/>
                    <a:pt x="8" y="1017"/>
                  </a:cubicBezTo>
                  <a:cubicBezTo>
                    <a:pt x="4" y="1019"/>
                    <a:pt x="0" y="1015"/>
                    <a:pt x="0" y="1011"/>
                  </a:cubicBezTo>
                  <a:cubicBezTo>
                    <a:pt x="34" y="818"/>
                    <a:pt x="34" y="818"/>
                    <a:pt x="34" y="818"/>
                  </a:cubicBezTo>
                  <a:cubicBezTo>
                    <a:pt x="34" y="814"/>
                    <a:pt x="36" y="810"/>
                    <a:pt x="38" y="807"/>
                  </a:cubicBezTo>
                  <a:cubicBezTo>
                    <a:pt x="636" y="11"/>
                    <a:pt x="636" y="11"/>
                    <a:pt x="636" y="11"/>
                  </a:cubicBezTo>
                  <a:cubicBezTo>
                    <a:pt x="643" y="1"/>
                    <a:pt x="656" y="0"/>
                    <a:pt x="665" y="7"/>
                  </a:cubicBezTo>
                  <a:cubicBezTo>
                    <a:pt x="786" y="97"/>
                    <a:pt x="786" y="97"/>
                    <a:pt x="786" y="97"/>
                  </a:cubicBezTo>
                  <a:cubicBezTo>
                    <a:pt x="796" y="104"/>
                    <a:pt x="798" y="117"/>
                    <a:pt x="790" y="127"/>
                  </a:cubicBezTo>
                  <a:cubicBezTo>
                    <a:pt x="193" y="923"/>
                    <a:pt x="193" y="923"/>
                    <a:pt x="193" y="923"/>
                  </a:cubicBezTo>
                  <a:cubicBezTo>
                    <a:pt x="191" y="926"/>
                    <a:pt x="188" y="929"/>
                    <a:pt x="184" y="930"/>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8" name="Line 92"/>
            <p:cNvSpPr>
              <a:spLocks noChangeShapeType="1"/>
            </p:cNvSpPr>
            <p:nvPr/>
          </p:nvSpPr>
          <p:spPr bwMode="auto">
            <a:xfrm>
              <a:off x="4284664" y="2854326"/>
              <a:ext cx="60325" cy="4445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9" name="Line 93"/>
            <p:cNvSpPr>
              <a:spLocks noChangeShapeType="1"/>
            </p:cNvSpPr>
            <p:nvPr/>
          </p:nvSpPr>
          <p:spPr bwMode="auto">
            <a:xfrm>
              <a:off x="4502151" y="2559051"/>
              <a:ext cx="63500" cy="47625"/>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20" name="Line 94"/>
            <p:cNvSpPr>
              <a:spLocks noChangeShapeType="1"/>
            </p:cNvSpPr>
            <p:nvPr/>
          </p:nvSpPr>
          <p:spPr bwMode="auto">
            <a:xfrm>
              <a:off x="4373564" y="2938463"/>
              <a:ext cx="290513" cy="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51" name="Gruppieren 550"/>
          <p:cNvGrpSpPr/>
          <p:nvPr/>
        </p:nvGrpSpPr>
        <p:grpSpPr>
          <a:xfrm>
            <a:off x="1671759" y="1684356"/>
            <a:ext cx="426510" cy="421890"/>
            <a:chOff x="5159376" y="1557338"/>
            <a:chExt cx="439738" cy="434975"/>
          </a:xfrm>
          <a:solidFill>
            <a:srgbClr val="4A4A4A"/>
          </a:solidFill>
        </p:grpSpPr>
        <p:sp>
          <p:nvSpPr>
            <p:cNvPr id="421" name="Freeform 95"/>
            <p:cNvSpPr>
              <a:spLocks noEditPoints="1"/>
            </p:cNvSpPr>
            <p:nvPr/>
          </p:nvSpPr>
          <p:spPr bwMode="auto">
            <a:xfrm>
              <a:off x="5268914" y="1700213"/>
              <a:ext cx="220663" cy="165100"/>
            </a:xfrm>
            <a:custGeom>
              <a:avLst/>
              <a:gdLst>
                <a:gd name="T0" fmla="*/ 216 w 520"/>
                <a:gd name="T1" fmla="*/ 388 h 388"/>
                <a:gd name="T2" fmla="*/ 206 w 520"/>
                <a:gd name="T3" fmla="*/ 384 h 388"/>
                <a:gd name="T4" fmla="*/ 6 w 520"/>
                <a:gd name="T5" fmla="*/ 184 h 388"/>
                <a:gd name="T6" fmla="*/ 6 w 520"/>
                <a:gd name="T7" fmla="*/ 163 h 388"/>
                <a:gd name="T8" fmla="*/ 76 w 520"/>
                <a:gd name="T9" fmla="*/ 93 h 388"/>
                <a:gd name="T10" fmla="*/ 96 w 520"/>
                <a:gd name="T11" fmla="*/ 93 h 388"/>
                <a:gd name="T12" fmla="*/ 216 w 520"/>
                <a:gd name="T13" fmla="*/ 213 h 388"/>
                <a:gd name="T14" fmla="*/ 424 w 520"/>
                <a:gd name="T15" fmla="*/ 6 h 388"/>
                <a:gd name="T16" fmla="*/ 445 w 520"/>
                <a:gd name="T17" fmla="*/ 6 h 388"/>
                <a:gd name="T18" fmla="*/ 514 w 520"/>
                <a:gd name="T19" fmla="*/ 76 h 388"/>
                <a:gd name="T20" fmla="*/ 514 w 520"/>
                <a:gd name="T21" fmla="*/ 96 h 388"/>
                <a:gd name="T22" fmla="*/ 227 w 520"/>
                <a:gd name="T23" fmla="*/ 384 h 388"/>
                <a:gd name="T24" fmla="*/ 216 w 520"/>
                <a:gd name="T25" fmla="*/ 388 h 388"/>
                <a:gd name="T26" fmla="*/ 37 w 520"/>
                <a:gd name="T27" fmla="*/ 173 h 388"/>
                <a:gd name="T28" fmla="*/ 216 w 520"/>
                <a:gd name="T29" fmla="*/ 353 h 388"/>
                <a:gd name="T30" fmla="*/ 483 w 520"/>
                <a:gd name="T31" fmla="*/ 86 h 388"/>
                <a:gd name="T32" fmla="*/ 434 w 520"/>
                <a:gd name="T33" fmla="*/ 37 h 388"/>
                <a:gd name="T34" fmla="*/ 227 w 520"/>
                <a:gd name="T35" fmla="*/ 244 h 388"/>
                <a:gd name="T36" fmla="*/ 206 w 520"/>
                <a:gd name="T37" fmla="*/ 244 h 388"/>
                <a:gd name="T38" fmla="*/ 86 w 520"/>
                <a:gd name="T39" fmla="*/ 124 h 388"/>
                <a:gd name="T40" fmla="*/ 37 w 520"/>
                <a:gd name="T41" fmla="*/ 173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0" h="388">
                  <a:moveTo>
                    <a:pt x="216" y="388"/>
                  </a:moveTo>
                  <a:cubicBezTo>
                    <a:pt x="213" y="388"/>
                    <a:pt x="209" y="387"/>
                    <a:pt x="206" y="384"/>
                  </a:cubicBezTo>
                  <a:cubicBezTo>
                    <a:pt x="6" y="184"/>
                    <a:pt x="6" y="184"/>
                    <a:pt x="6" y="184"/>
                  </a:cubicBezTo>
                  <a:cubicBezTo>
                    <a:pt x="0" y="178"/>
                    <a:pt x="0" y="169"/>
                    <a:pt x="6" y="163"/>
                  </a:cubicBezTo>
                  <a:cubicBezTo>
                    <a:pt x="76" y="93"/>
                    <a:pt x="76" y="93"/>
                    <a:pt x="76" y="93"/>
                  </a:cubicBezTo>
                  <a:cubicBezTo>
                    <a:pt x="81" y="88"/>
                    <a:pt x="91" y="88"/>
                    <a:pt x="96" y="93"/>
                  </a:cubicBezTo>
                  <a:cubicBezTo>
                    <a:pt x="216" y="213"/>
                    <a:pt x="216" y="213"/>
                    <a:pt x="216" y="213"/>
                  </a:cubicBezTo>
                  <a:cubicBezTo>
                    <a:pt x="424" y="6"/>
                    <a:pt x="424" y="6"/>
                    <a:pt x="424" y="6"/>
                  </a:cubicBezTo>
                  <a:cubicBezTo>
                    <a:pt x="430" y="0"/>
                    <a:pt x="439" y="0"/>
                    <a:pt x="445" y="6"/>
                  </a:cubicBezTo>
                  <a:cubicBezTo>
                    <a:pt x="514" y="76"/>
                    <a:pt x="514" y="76"/>
                    <a:pt x="514" y="76"/>
                  </a:cubicBezTo>
                  <a:cubicBezTo>
                    <a:pt x="520" y="81"/>
                    <a:pt x="520" y="91"/>
                    <a:pt x="514" y="96"/>
                  </a:cubicBezTo>
                  <a:cubicBezTo>
                    <a:pt x="227" y="384"/>
                    <a:pt x="227" y="384"/>
                    <a:pt x="227" y="384"/>
                  </a:cubicBezTo>
                  <a:cubicBezTo>
                    <a:pt x="224" y="387"/>
                    <a:pt x="220" y="388"/>
                    <a:pt x="216" y="388"/>
                  </a:cubicBezTo>
                  <a:close/>
                  <a:moveTo>
                    <a:pt x="37" y="173"/>
                  </a:moveTo>
                  <a:cubicBezTo>
                    <a:pt x="216" y="353"/>
                    <a:pt x="216" y="353"/>
                    <a:pt x="216" y="353"/>
                  </a:cubicBezTo>
                  <a:cubicBezTo>
                    <a:pt x="483" y="86"/>
                    <a:pt x="483" y="86"/>
                    <a:pt x="483" y="86"/>
                  </a:cubicBezTo>
                  <a:cubicBezTo>
                    <a:pt x="434" y="37"/>
                    <a:pt x="434" y="37"/>
                    <a:pt x="434" y="37"/>
                  </a:cubicBezTo>
                  <a:cubicBezTo>
                    <a:pt x="227" y="244"/>
                    <a:pt x="227" y="244"/>
                    <a:pt x="227" y="244"/>
                  </a:cubicBezTo>
                  <a:cubicBezTo>
                    <a:pt x="221" y="250"/>
                    <a:pt x="212" y="250"/>
                    <a:pt x="206" y="244"/>
                  </a:cubicBezTo>
                  <a:cubicBezTo>
                    <a:pt x="86" y="124"/>
                    <a:pt x="86" y="124"/>
                    <a:pt x="86" y="124"/>
                  </a:cubicBezTo>
                  <a:lnTo>
                    <a:pt x="37" y="173"/>
                  </a:ln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22" name="Freeform 96"/>
            <p:cNvSpPr>
              <a:spLocks noEditPoints="1"/>
            </p:cNvSpPr>
            <p:nvPr/>
          </p:nvSpPr>
          <p:spPr bwMode="auto">
            <a:xfrm>
              <a:off x="5159376" y="1557338"/>
              <a:ext cx="439738" cy="434975"/>
            </a:xfrm>
            <a:custGeom>
              <a:avLst/>
              <a:gdLst>
                <a:gd name="T0" fmla="*/ 457 w 1039"/>
                <a:gd name="T1" fmla="*/ 1004 h 1030"/>
                <a:gd name="T2" fmla="*/ 277 w 1039"/>
                <a:gd name="T3" fmla="*/ 944 h 1030"/>
                <a:gd name="T4" fmla="*/ 222 w 1039"/>
                <a:gd name="T5" fmla="*/ 906 h 1030"/>
                <a:gd name="T6" fmla="*/ 132 w 1039"/>
                <a:gd name="T7" fmla="*/ 818 h 1030"/>
                <a:gd name="T8" fmla="*/ 48 w 1039"/>
                <a:gd name="T9" fmla="*/ 716 h 1030"/>
                <a:gd name="T10" fmla="*/ 48 w 1039"/>
                <a:gd name="T11" fmla="*/ 647 h 1030"/>
                <a:gd name="T12" fmla="*/ 34 w 1039"/>
                <a:gd name="T13" fmla="*/ 582 h 1030"/>
                <a:gd name="T14" fmla="*/ 47 w 1039"/>
                <a:gd name="T15" fmla="*/ 393 h 1030"/>
                <a:gd name="T16" fmla="*/ 96 w 1039"/>
                <a:gd name="T17" fmla="*/ 277 h 1030"/>
                <a:gd name="T18" fmla="*/ 132 w 1039"/>
                <a:gd name="T19" fmla="*/ 220 h 1030"/>
                <a:gd name="T20" fmla="*/ 275 w 1039"/>
                <a:gd name="T21" fmla="*/ 96 h 1030"/>
                <a:gd name="T22" fmla="*/ 391 w 1039"/>
                <a:gd name="T23" fmla="*/ 49 h 1030"/>
                <a:gd name="T24" fmla="*/ 457 w 1039"/>
                <a:gd name="T25" fmla="*/ 34 h 1030"/>
                <a:gd name="T26" fmla="*/ 646 w 1039"/>
                <a:gd name="T27" fmla="*/ 47 h 1030"/>
                <a:gd name="T28" fmla="*/ 762 w 1039"/>
                <a:gd name="T29" fmla="*/ 96 h 1030"/>
                <a:gd name="T30" fmla="*/ 818 w 1039"/>
                <a:gd name="T31" fmla="*/ 132 h 1030"/>
                <a:gd name="T32" fmla="*/ 943 w 1039"/>
                <a:gd name="T33" fmla="*/ 275 h 1030"/>
                <a:gd name="T34" fmla="*/ 991 w 1039"/>
                <a:gd name="T35" fmla="*/ 390 h 1030"/>
                <a:gd name="T36" fmla="*/ 1003 w 1039"/>
                <a:gd name="T37" fmla="*/ 456 h 1030"/>
                <a:gd name="T38" fmla="*/ 1004 w 1039"/>
                <a:gd name="T39" fmla="*/ 582 h 1030"/>
                <a:gd name="T40" fmla="*/ 991 w 1039"/>
                <a:gd name="T41" fmla="*/ 646 h 1030"/>
                <a:gd name="T42" fmla="*/ 942 w 1039"/>
                <a:gd name="T43" fmla="*/ 762 h 1030"/>
                <a:gd name="T44" fmla="*/ 906 w 1039"/>
                <a:gd name="T45" fmla="*/ 818 h 1030"/>
                <a:gd name="T46" fmla="*/ 764 w 1039"/>
                <a:gd name="T47" fmla="*/ 943 h 1030"/>
                <a:gd name="T48" fmla="*/ 649 w 1039"/>
                <a:gd name="T49" fmla="*/ 991 h 1030"/>
                <a:gd name="T50" fmla="*/ 583 w 1039"/>
                <a:gd name="T51" fmla="*/ 1003 h 1030"/>
                <a:gd name="T52" fmla="*/ 519 w 1039"/>
                <a:gd name="T53" fmla="*/ 1030 h 1030"/>
                <a:gd name="T54" fmla="*/ 478 w 1039"/>
                <a:gd name="T55" fmla="*/ 984 h 1030"/>
                <a:gd name="T56" fmla="*/ 562 w 1039"/>
                <a:gd name="T57" fmla="*/ 982 h 1030"/>
                <a:gd name="T58" fmla="*/ 660 w 1039"/>
                <a:gd name="T59" fmla="*/ 964 h 1030"/>
                <a:gd name="T60" fmla="*/ 737 w 1039"/>
                <a:gd name="T61" fmla="*/ 932 h 1030"/>
                <a:gd name="T62" fmla="*/ 877 w 1039"/>
                <a:gd name="T63" fmla="*/ 818 h 1030"/>
                <a:gd name="T64" fmla="*/ 931 w 1039"/>
                <a:gd name="T65" fmla="*/ 735 h 1030"/>
                <a:gd name="T66" fmla="*/ 965 w 1039"/>
                <a:gd name="T67" fmla="*/ 657 h 1030"/>
                <a:gd name="T68" fmla="*/ 984 w 1039"/>
                <a:gd name="T69" fmla="*/ 478 h 1030"/>
                <a:gd name="T70" fmla="*/ 963 w 1039"/>
                <a:gd name="T71" fmla="*/ 381 h 1030"/>
                <a:gd name="T72" fmla="*/ 964 w 1039"/>
                <a:gd name="T73" fmla="*/ 334 h 1030"/>
                <a:gd name="T74" fmla="*/ 877 w 1039"/>
                <a:gd name="T75" fmla="*/ 220 h 1030"/>
                <a:gd name="T76" fmla="*/ 816 w 1039"/>
                <a:gd name="T77" fmla="*/ 162 h 1030"/>
                <a:gd name="T78" fmla="*/ 734 w 1039"/>
                <a:gd name="T79" fmla="*/ 106 h 1030"/>
                <a:gd name="T80" fmla="*/ 561 w 1039"/>
                <a:gd name="T81" fmla="*/ 55 h 1030"/>
                <a:gd name="T82" fmla="*/ 476 w 1039"/>
                <a:gd name="T83" fmla="*/ 57 h 1030"/>
                <a:gd name="T84" fmla="*/ 378 w 1039"/>
                <a:gd name="T85" fmla="*/ 75 h 1030"/>
                <a:gd name="T86" fmla="*/ 220 w 1039"/>
                <a:gd name="T87" fmla="*/ 162 h 1030"/>
                <a:gd name="T88" fmla="*/ 161 w 1039"/>
                <a:gd name="T89" fmla="*/ 223 h 1030"/>
                <a:gd name="T90" fmla="*/ 105 w 1039"/>
                <a:gd name="T91" fmla="*/ 305 h 1030"/>
                <a:gd name="T92" fmla="*/ 55 w 1039"/>
                <a:gd name="T93" fmla="*/ 478 h 1030"/>
                <a:gd name="T94" fmla="*/ 56 w 1039"/>
                <a:gd name="T95" fmla="*/ 562 h 1030"/>
                <a:gd name="T96" fmla="*/ 75 w 1039"/>
                <a:gd name="T97" fmla="*/ 660 h 1030"/>
                <a:gd name="T98" fmla="*/ 107 w 1039"/>
                <a:gd name="T99" fmla="*/ 737 h 1030"/>
                <a:gd name="T100" fmla="*/ 220 w 1039"/>
                <a:gd name="T101" fmla="*/ 877 h 1030"/>
                <a:gd name="T102" fmla="*/ 304 w 1039"/>
                <a:gd name="T103" fmla="*/ 931 h 1030"/>
                <a:gd name="T104" fmla="*/ 381 w 1039"/>
                <a:gd name="T105" fmla="*/ 965 h 1030"/>
                <a:gd name="T106" fmla="*/ 994 w 1039"/>
                <a:gd name="T107" fmla="*/ 571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39" h="1030">
                  <a:moveTo>
                    <a:pt x="519" y="1030"/>
                  </a:moveTo>
                  <a:cubicBezTo>
                    <a:pt x="497" y="1030"/>
                    <a:pt x="474" y="1022"/>
                    <a:pt x="457" y="1004"/>
                  </a:cubicBezTo>
                  <a:cubicBezTo>
                    <a:pt x="440" y="987"/>
                    <a:pt x="415" y="983"/>
                    <a:pt x="393" y="992"/>
                  </a:cubicBezTo>
                  <a:cubicBezTo>
                    <a:pt x="348" y="1010"/>
                    <a:pt x="296" y="989"/>
                    <a:pt x="277" y="944"/>
                  </a:cubicBezTo>
                  <a:cubicBezTo>
                    <a:pt x="277" y="943"/>
                    <a:pt x="277" y="943"/>
                    <a:pt x="277" y="943"/>
                  </a:cubicBezTo>
                  <a:cubicBezTo>
                    <a:pt x="267" y="921"/>
                    <a:pt x="246" y="906"/>
                    <a:pt x="222" y="906"/>
                  </a:cubicBezTo>
                  <a:cubicBezTo>
                    <a:pt x="220" y="906"/>
                    <a:pt x="220" y="906"/>
                    <a:pt x="220" y="906"/>
                  </a:cubicBezTo>
                  <a:cubicBezTo>
                    <a:pt x="172" y="906"/>
                    <a:pt x="132" y="867"/>
                    <a:pt x="132" y="818"/>
                  </a:cubicBezTo>
                  <a:cubicBezTo>
                    <a:pt x="132" y="794"/>
                    <a:pt x="118" y="773"/>
                    <a:pt x="96" y="764"/>
                  </a:cubicBezTo>
                  <a:cubicBezTo>
                    <a:pt x="74" y="755"/>
                    <a:pt x="57" y="738"/>
                    <a:pt x="48" y="716"/>
                  </a:cubicBezTo>
                  <a:cubicBezTo>
                    <a:pt x="39" y="695"/>
                    <a:pt x="39" y="671"/>
                    <a:pt x="48" y="649"/>
                  </a:cubicBezTo>
                  <a:cubicBezTo>
                    <a:pt x="48" y="647"/>
                    <a:pt x="48" y="647"/>
                    <a:pt x="48" y="647"/>
                  </a:cubicBezTo>
                  <a:cubicBezTo>
                    <a:pt x="57" y="625"/>
                    <a:pt x="52" y="600"/>
                    <a:pt x="36" y="583"/>
                  </a:cubicBezTo>
                  <a:cubicBezTo>
                    <a:pt x="34" y="582"/>
                    <a:pt x="34" y="582"/>
                    <a:pt x="34" y="582"/>
                  </a:cubicBezTo>
                  <a:cubicBezTo>
                    <a:pt x="0" y="547"/>
                    <a:pt x="0" y="491"/>
                    <a:pt x="34" y="457"/>
                  </a:cubicBezTo>
                  <a:cubicBezTo>
                    <a:pt x="51" y="440"/>
                    <a:pt x="56" y="415"/>
                    <a:pt x="47" y="393"/>
                  </a:cubicBezTo>
                  <a:cubicBezTo>
                    <a:pt x="28" y="348"/>
                    <a:pt x="49" y="296"/>
                    <a:pt x="94" y="278"/>
                  </a:cubicBezTo>
                  <a:cubicBezTo>
                    <a:pt x="96" y="277"/>
                    <a:pt x="96" y="277"/>
                    <a:pt x="96" y="277"/>
                  </a:cubicBezTo>
                  <a:cubicBezTo>
                    <a:pt x="118" y="268"/>
                    <a:pt x="132" y="246"/>
                    <a:pt x="132" y="223"/>
                  </a:cubicBezTo>
                  <a:cubicBezTo>
                    <a:pt x="132" y="220"/>
                    <a:pt x="132" y="220"/>
                    <a:pt x="132" y="220"/>
                  </a:cubicBezTo>
                  <a:cubicBezTo>
                    <a:pt x="132" y="172"/>
                    <a:pt x="172" y="132"/>
                    <a:pt x="220" y="132"/>
                  </a:cubicBezTo>
                  <a:cubicBezTo>
                    <a:pt x="244" y="132"/>
                    <a:pt x="266" y="118"/>
                    <a:pt x="275" y="96"/>
                  </a:cubicBezTo>
                  <a:cubicBezTo>
                    <a:pt x="293" y="51"/>
                    <a:pt x="345" y="29"/>
                    <a:pt x="390" y="48"/>
                  </a:cubicBezTo>
                  <a:cubicBezTo>
                    <a:pt x="391" y="49"/>
                    <a:pt x="391" y="49"/>
                    <a:pt x="391" y="49"/>
                  </a:cubicBezTo>
                  <a:cubicBezTo>
                    <a:pt x="414" y="58"/>
                    <a:pt x="439" y="53"/>
                    <a:pt x="455" y="36"/>
                  </a:cubicBezTo>
                  <a:cubicBezTo>
                    <a:pt x="457" y="34"/>
                    <a:pt x="457" y="34"/>
                    <a:pt x="457" y="34"/>
                  </a:cubicBezTo>
                  <a:cubicBezTo>
                    <a:pt x="491" y="0"/>
                    <a:pt x="547" y="0"/>
                    <a:pt x="581" y="34"/>
                  </a:cubicBezTo>
                  <a:cubicBezTo>
                    <a:pt x="598" y="51"/>
                    <a:pt x="624" y="56"/>
                    <a:pt x="646" y="47"/>
                  </a:cubicBezTo>
                  <a:cubicBezTo>
                    <a:pt x="691" y="28"/>
                    <a:pt x="742" y="50"/>
                    <a:pt x="761" y="94"/>
                  </a:cubicBezTo>
                  <a:cubicBezTo>
                    <a:pt x="762" y="96"/>
                    <a:pt x="762" y="96"/>
                    <a:pt x="762" y="96"/>
                  </a:cubicBezTo>
                  <a:cubicBezTo>
                    <a:pt x="771" y="118"/>
                    <a:pt x="792" y="132"/>
                    <a:pt x="816" y="132"/>
                  </a:cubicBezTo>
                  <a:cubicBezTo>
                    <a:pt x="818" y="132"/>
                    <a:pt x="818" y="132"/>
                    <a:pt x="818" y="132"/>
                  </a:cubicBezTo>
                  <a:cubicBezTo>
                    <a:pt x="867" y="132"/>
                    <a:pt x="906" y="172"/>
                    <a:pt x="906" y="220"/>
                  </a:cubicBezTo>
                  <a:cubicBezTo>
                    <a:pt x="906" y="244"/>
                    <a:pt x="920" y="266"/>
                    <a:pt x="943" y="275"/>
                  </a:cubicBezTo>
                  <a:cubicBezTo>
                    <a:pt x="964" y="284"/>
                    <a:pt x="981" y="301"/>
                    <a:pt x="990" y="322"/>
                  </a:cubicBezTo>
                  <a:cubicBezTo>
                    <a:pt x="1000" y="344"/>
                    <a:pt x="1000" y="368"/>
                    <a:pt x="991" y="390"/>
                  </a:cubicBezTo>
                  <a:cubicBezTo>
                    <a:pt x="990" y="392"/>
                    <a:pt x="990" y="392"/>
                    <a:pt x="990" y="392"/>
                  </a:cubicBezTo>
                  <a:cubicBezTo>
                    <a:pt x="981" y="414"/>
                    <a:pt x="986" y="439"/>
                    <a:pt x="1003" y="456"/>
                  </a:cubicBezTo>
                  <a:cubicBezTo>
                    <a:pt x="1004" y="457"/>
                    <a:pt x="1004" y="457"/>
                    <a:pt x="1004" y="457"/>
                  </a:cubicBezTo>
                  <a:cubicBezTo>
                    <a:pt x="1039" y="491"/>
                    <a:pt x="1039" y="547"/>
                    <a:pt x="1004" y="582"/>
                  </a:cubicBezTo>
                  <a:cubicBezTo>
                    <a:pt x="1004" y="582"/>
                    <a:pt x="1004" y="582"/>
                    <a:pt x="1004" y="582"/>
                  </a:cubicBezTo>
                  <a:cubicBezTo>
                    <a:pt x="987" y="599"/>
                    <a:pt x="982" y="624"/>
                    <a:pt x="991" y="646"/>
                  </a:cubicBezTo>
                  <a:cubicBezTo>
                    <a:pt x="1010" y="691"/>
                    <a:pt x="989" y="742"/>
                    <a:pt x="944" y="761"/>
                  </a:cubicBezTo>
                  <a:cubicBezTo>
                    <a:pt x="942" y="762"/>
                    <a:pt x="942" y="762"/>
                    <a:pt x="942" y="762"/>
                  </a:cubicBezTo>
                  <a:cubicBezTo>
                    <a:pt x="920" y="771"/>
                    <a:pt x="906" y="792"/>
                    <a:pt x="906" y="816"/>
                  </a:cubicBezTo>
                  <a:cubicBezTo>
                    <a:pt x="906" y="818"/>
                    <a:pt x="906" y="818"/>
                    <a:pt x="906" y="818"/>
                  </a:cubicBezTo>
                  <a:cubicBezTo>
                    <a:pt x="906" y="867"/>
                    <a:pt x="867" y="906"/>
                    <a:pt x="818" y="906"/>
                  </a:cubicBezTo>
                  <a:cubicBezTo>
                    <a:pt x="794" y="906"/>
                    <a:pt x="773" y="921"/>
                    <a:pt x="764" y="943"/>
                  </a:cubicBezTo>
                  <a:cubicBezTo>
                    <a:pt x="755" y="965"/>
                    <a:pt x="738" y="982"/>
                    <a:pt x="716" y="991"/>
                  </a:cubicBezTo>
                  <a:cubicBezTo>
                    <a:pt x="694" y="1000"/>
                    <a:pt x="671" y="1000"/>
                    <a:pt x="649" y="991"/>
                  </a:cubicBezTo>
                  <a:cubicBezTo>
                    <a:pt x="647" y="990"/>
                    <a:pt x="647" y="990"/>
                    <a:pt x="647" y="990"/>
                  </a:cubicBezTo>
                  <a:cubicBezTo>
                    <a:pt x="625" y="981"/>
                    <a:pt x="600" y="986"/>
                    <a:pt x="583" y="1003"/>
                  </a:cubicBezTo>
                  <a:cubicBezTo>
                    <a:pt x="581" y="1004"/>
                    <a:pt x="581" y="1004"/>
                    <a:pt x="581" y="1004"/>
                  </a:cubicBezTo>
                  <a:cubicBezTo>
                    <a:pt x="564" y="1022"/>
                    <a:pt x="542" y="1030"/>
                    <a:pt x="519" y="1030"/>
                  </a:cubicBezTo>
                  <a:close/>
                  <a:moveTo>
                    <a:pt x="415" y="958"/>
                  </a:moveTo>
                  <a:cubicBezTo>
                    <a:pt x="438" y="958"/>
                    <a:pt x="461" y="967"/>
                    <a:pt x="478" y="984"/>
                  </a:cubicBezTo>
                  <a:cubicBezTo>
                    <a:pt x="500" y="1007"/>
                    <a:pt x="538" y="1007"/>
                    <a:pt x="561" y="984"/>
                  </a:cubicBezTo>
                  <a:cubicBezTo>
                    <a:pt x="562" y="982"/>
                    <a:pt x="562" y="982"/>
                    <a:pt x="562" y="982"/>
                  </a:cubicBezTo>
                  <a:cubicBezTo>
                    <a:pt x="587" y="957"/>
                    <a:pt x="625" y="950"/>
                    <a:pt x="658" y="963"/>
                  </a:cubicBezTo>
                  <a:cubicBezTo>
                    <a:pt x="660" y="964"/>
                    <a:pt x="660" y="964"/>
                    <a:pt x="660" y="964"/>
                  </a:cubicBezTo>
                  <a:cubicBezTo>
                    <a:pt x="674" y="970"/>
                    <a:pt x="690" y="970"/>
                    <a:pt x="705" y="964"/>
                  </a:cubicBezTo>
                  <a:cubicBezTo>
                    <a:pt x="719" y="958"/>
                    <a:pt x="731" y="946"/>
                    <a:pt x="737" y="932"/>
                  </a:cubicBezTo>
                  <a:cubicBezTo>
                    <a:pt x="750" y="899"/>
                    <a:pt x="782" y="877"/>
                    <a:pt x="818" y="877"/>
                  </a:cubicBezTo>
                  <a:cubicBezTo>
                    <a:pt x="851" y="877"/>
                    <a:pt x="877" y="851"/>
                    <a:pt x="877" y="818"/>
                  </a:cubicBezTo>
                  <a:cubicBezTo>
                    <a:pt x="877" y="816"/>
                    <a:pt x="877" y="816"/>
                    <a:pt x="877" y="816"/>
                  </a:cubicBezTo>
                  <a:cubicBezTo>
                    <a:pt x="877" y="781"/>
                    <a:pt x="898" y="749"/>
                    <a:pt x="931" y="735"/>
                  </a:cubicBezTo>
                  <a:cubicBezTo>
                    <a:pt x="933" y="734"/>
                    <a:pt x="933" y="734"/>
                    <a:pt x="933" y="734"/>
                  </a:cubicBezTo>
                  <a:cubicBezTo>
                    <a:pt x="963" y="722"/>
                    <a:pt x="977" y="687"/>
                    <a:pt x="965" y="657"/>
                  </a:cubicBezTo>
                  <a:cubicBezTo>
                    <a:pt x="951" y="624"/>
                    <a:pt x="958" y="586"/>
                    <a:pt x="984" y="561"/>
                  </a:cubicBezTo>
                  <a:cubicBezTo>
                    <a:pt x="1006" y="538"/>
                    <a:pt x="1006" y="501"/>
                    <a:pt x="984" y="478"/>
                  </a:cubicBezTo>
                  <a:cubicBezTo>
                    <a:pt x="982" y="476"/>
                    <a:pt x="982" y="476"/>
                    <a:pt x="982" y="476"/>
                  </a:cubicBezTo>
                  <a:cubicBezTo>
                    <a:pt x="957" y="451"/>
                    <a:pt x="949" y="414"/>
                    <a:pt x="963" y="381"/>
                  </a:cubicBezTo>
                  <a:cubicBezTo>
                    <a:pt x="964" y="379"/>
                    <a:pt x="964" y="379"/>
                    <a:pt x="964" y="379"/>
                  </a:cubicBezTo>
                  <a:cubicBezTo>
                    <a:pt x="970" y="364"/>
                    <a:pt x="970" y="348"/>
                    <a:pt x="964" y="334"/>
                  </a:cubicBezTo>
                  <a:cubicBezTo>
                    <a:pt x="957" y="319"/>
                    <a:pt x="946" y="308"/>
                    <a:pt x="932" y="302"/>
                  </a:cubicBezTo>
                  <a:cubicBezTo>
                    <a:pt x="898" y="288"/>
                    <a:pt x="877" y="256"/>
                    <a:pt x="877" y="220"/>
                  </a:cubicBezTo>
                  <a:cubicBezTo>
                    <a:pt x="877" y="188"/>
                    <a:pt x="851" y="162"/>
                    <a:pt x="818" y="162"/>
                  </a:cubicBezTo>
                  <a:cubicBezTo>
                    <a:pt x="816" y="162"/>
                    <a:pt x="816" y="162"/>
                    <a:pt x="816" y="162"/>
                  </a:cubicBezTo>
                  <a:cubicBezTo>
                    <a:pt x="780" y="162"/>
                    <a:pt x="749" y="140"/>
                    <a:pt x="735" y="108"/>
                  </a:cubicBezTo>
                  <a:cubicBezTo>
                    <a:pt x="734" y="106"/>
                    <a:pt x="734" y="106"/>
                    <a:pt x="734" y="106"/>
                  </a:cubicBezTo>
                  <a:cubicBezTo>
                    <a:pt x="721" y="76"/>
                    <a:pt x="687" y="62"/>
                    <a:pt x="657" y="74"/>
                  </a:cubicBezTo>
                  <a:cubicBezTo>
                    <a:pt x="624" y="88"/>
                    <a:pt x="586" y="80"/>
                    <a:pt x="561" y="55"/>
                  </a:cubicBezTo>
                  <a:cubicBezTo>
                    <a:pt x="538" y="32"/>
                    <a:pt x="500" y="32"/>
                    <a:pt x="478" y="55"/>
                  </a:cubicBezTo>
                  <a:cubicBezTo>
                    <a:pt x="476" y="57"/>
                    <a:pt x="476" y="57"/>
                    <a:pt x="476" y="57"/>
                  </a:cubicBezTo>
                  <a:cubicBezTo>
                    <a:pt x="451" y="82"/>
                    <a:pt x="413" y="89"/>
                    <a:pt x="380" y="76"/>
                  </a:cubicBezTo>
                  <a:cubicBezTo>
                    <a:pt x="378" y="75"/>
                    <a:pt x="378" y="75"/>
                    <a:pt x="378" y="75"/>
                  </a:cubicBezTo>
                  <a:cubicBezTo>
                    <a:pt x="348" y="63"/>
                    <a:pt x="314" y="77"/>
                    <a:pt x="302" y="107"/>
                  </a:cubicBezTo>
                  <a:cubicBezTo>
                    <a:pt x="288" y="140"/>
                    <a:pt x="256" y="162"/>
                    <a:pt x="220" y="162"/>
                  </a:cubicBezTo>
                  <a:cubicBezTo>
                    <a:pt x="188" y="162"/>
                    <a:pt x="161" y="188"/>
                    <a:pt x="161" y="220"/>
                  </a:cubicBezTo>
                  <a:cubicBezTo>
                    <a:pt x="161" y="223"/>
                    <a:pt x="161" y="223"/>
                    <a:pt x="161" y="223"/>
                  </a:cubicBezTo>
                  <a:cubicBezTo>
                    <a:pt x="161" y="258"/>
                    <a:pt x="140" y="290"/>
                    <a:pt x="107" y="304"/>
                  </a:cubicBezTo>
                  <a:cubicBezTo>
                    <a:pt x="105" y="305"/>
                    <a:pt x="105" y="305"/>
                    <a:pt x="105" y="305"/>
                  </a:cubicBezTo>
                  <a:cubicBezTo>
                    <a:pt x="75" y="317"/>
                    <a:pt x="61" y="352"/>
                    <a:pt x="74" y="382"/>
                  </a:cubicBezTo>
                  <a:cubicBezTo>
                    <a:pt x="88" y="415"/>
                    <a:pt x="80" y="452"/>
                    <a:pt x="55" y="478"/>
                  </a:cubicBezTo>
                  <a:cubicBezTo>
                    <a:pt x="32" y="501"/>
                    <a:pt x="32" y="538"/>
                    <a:pt x="55" y="561"/>
                  </a:cubicBezTo>
                  <a:cubicBezTo>
                    <a:pt x="56" y="562"/>
                    <a:pt x="56" y="562"/>
                    <a:pt x="56" y="562"/>
                  </a:cubicBezTo>
                  <a:cubicBezTo>
                    <a:pt x="81" y="588"/>
                    <a:pt x="89" y="625"/>
                    <a:pt x="75" y="658"/>
                  </a:cubicBezTo>
                  <a:cubicBezTo>
                    <a:pt x="75" y="660"/>
                    <a:pt x="75" y="660"/>
                    <a:pt x="75" y="660"/>
                  </a:cubicBezTo>
                  <a:cubicBezTo>
                    <a:pt x="69" y="675"/>
                    <a:pt x="69" y="691"/>
                    <a:pt x="75" y="705"/>
                  </a:cubicBezTo>
                  <a:cubicBezTo>
                    <a:pt x="81" y="720"/>
                    <a:pt x="92" y="731"/>
                    <a:pt x="107" y="737"/>
                  </a:cubicBezTo>
                  <a:cubicBezTo>
                    <a:pt x="140" y="751"/>
                    <a:pt x="161" y="782"/>
                    <a:pt x="161" y="818"/>
                  </a:cubicBezTo>
                  <a:cubicBezTo>
                    <a:pt x="161" y="851"/>
                    <a:pt x="188" y="877"/>
                    <a:pt x="220" y="877"/>
                  </a:cubicBezTo>
                  <a:cubicBezTo>
                    <a:pt x="222" y="877"/>
                    <a:pt x="222" y="877"/>
                    <a:pt x="222" y="877"/>
                  </a:cubicBezTo>
                  <a:cubicBezTo>
                    <a:pt x="258" y="877"/>
                    <a:pt x="290" y="898"/>
                    <a:pt x="304" y="931"/>
                  </a:cubicBezTo>
                  <a:cubicBezTo>
                    <a:pt x="304" y="933"/>
                    <a:pt x="304" y="933"/>
                    <a:pt x="304" y="933"/>
                  </a:cubicBezTo>
                  <a:cubicBezTo>
                    <a:pt x="317" y="963"/>
                    <a:pt x="351" y="977"/>
                    <a:pt x="381" y="965"/>
                  </a:cubicBezTo>
                  <a:cubicBezTo>
                    <a:pt x="392" y="960"/>
                    <a:pt x="404" y="958"/>
                    <a:pt x="415" y="958"/>
                  </a:cubicBezTo>
                  <a:close/>
                  <a:moveTo>
                    <a:pt x="994" y="571"/>
                  </a:moveTo>
                  <a:cubicBezTo>
                    <a:pt x="994" y="571"/>
                    <a:pt x="994" y="571"/>
                    <a:pt x="994" y="571"/>
                  </a:cubicBezTo>
                  <a:close/>
                </a:path>
              </a:pathLst>
            </a:custGeom>
            <a:grpFill/>
            <a:ln w="6350">
              <a:solidFill>
                <a:srgbClr val="4A4A4A"/>
              </a:solidFill>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57" name="Gruppieren 556"/>
          <p:cNvGrpSpPr/>
          <p:nvPr/>
        </p:nvGrpSpPr>
        <p:grpSpPr>
          <a:xfrm>
            <a:off x="2656486" y="5154593"/>
            <a:ext cx="372579" cy="372579"/>
            <a:chOff x="5218114" y="904876"/>
            <a:chExt cx="349250" cy="349250"/>
          </a:xfrm>
          <a:solidFill>
            <a:schemeClr val="tx1"/>
          </a:solidFill>
        </p:grpSpPr>
        <p:sp>
          <p:nvSpPr>
            <p:cNvPr id="423" name="Freeform 97"/>
            <p:cNvSpPr>
              <a:spLocks noEditPoints="1"/>
            </p:cNvSpPr>
            <p:nvPr/>
          </p:nvSpPr>
          <p:spPr bwMode="auto">
            <a:xfrm>
              <a:off x="5218114" y="904876"/>
              <a:ext cx="349250" cy="349250"/>
            </a:xfrm>
            <a:custGeom>
              <a:avLst/>
              <a:gdLst>
                <a:gd name="T0" fmla="*/ 413 w 827"/>
                <a:gd name="T1" fmla="*/ 827 h 827"/>
                <a:gd name="T2" fmla="*/ 0 w 827"/>
                <a:gd name="T3" fmla="*/ 413 h 827"/>
                <a:gd name="T4" fmla="*/ 413 w 827"/>
                <a:gd name="T5" fmla="*/ 0 h 827"/>
                <a:gd name="T6" fmla="*/ 827 w 827"/>
                <a:gd name="T7" fmla="*/ 413 h 827"/>
                <a:gd name="T8" fmla="*/ 413 w 827"/>
                <a:gd name="T9" fmla="*/ 827 h 827"/>
                <a:gd name="T10" fmla="*/ 413 w 827"/>
                <a:gd name="T11" fmla="*/ 27 h 827"/>
                <a:gd name="T12" fmla="*/ 26 w 827"/>
                <a:gd name="T13" fmla="*/ 413 h 827"/>
                <a:gd name="T14" fmla="*/ 413 w 827"/>
                <a:gd name="T15" fmla="*/ 800 h 827"/>
                <a:gd name="T16" fmla="*/ 800 w 827"/>
                <a:gd name="T17" fmla="*/ 413 h 827"/>
                <a:gd name="T18" fmla="*/ 413 w 827"/>
                <a:gd name="T19" fmla="*/ 2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7" h="827">
                  <a:moveTo>
                    <a:pt x="413" y="827"/>
                  </a:moveTo>
                  <a:cubicBezTo>
                    <a:pt x="185" y="827"/>
                    <a:pt x="0" y="641"/>
                    <a:pt x="0" y="413"/>
                  </a:cubicBezTo>
                  <a:cubicBezTo>
                    <a:pt x="0" y="186"/>
                    <a:pt x="185" y="0"/>
                    <a:pt x="413" y="0"/>
                  </a:cubicBezTo>
                  <a:cubicBezTo>
                    <a:pt x="641" y="0"/>
                    <a:pt x="827" y="186"/>
                    <a:pt x="827" y="413"/>
                  </a:cubicBezTo>
                  <a:cubicBezTo>
                    <a:pt x="827" y="641"/>
                    <a:pt x="641" y="827"/>
                    <a:pt x="413" y="827"/>
                  </a:cubicBezTo>
                  <a:close/>
                  <a:moveTo>
                    <a:pt x="413" y="27"/>
                  </a:moveTo>
                  <a:cubicBezTo>
                    <a:pt x="200" y="27"/>
                    <a:pt x="26" y="200"/>
                    <a:pt x="26" y="413"/>
                  </a:cubicBezTo>
                  <a:cubicBezTo>
                    <a:pt x="26" y="627"/>
                    <a:pt x="200" y="800"/>
                    <a:pt x="413" y="800"/>
                  </a:cubicBezTo>
                  <a:cubicBezTo>
                    <a:pt x="627" y="800"/>
                    <a:pt x="800" y="627"/>
                    <a:pt x="800" y="413"/>
                  </a:cubicBezTo>
                  <a:cubicBezTo>
                    <a:pt x="800" y="200"/>
                    <a:pt x="627" y="27"/>
                    <a:pt x="413" y="27"/>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24" name="Freeform 98"/>
            <p:cNvSpPr>
              <a:spLocks/>
            </p:cNvSpPr>
            <p:nvPr/>
          </p:nvSpPr>
          <p:spPr bwMode="auto">
            <a:xfrm>
              <a:off x="5270501" y="950913"/>
              <a:ext cx="244475" cy="58738"/>
            </a:xfrm>
            <a:custGeom>
              <a:avLst/>
              <a:gdLst>
                <a:gd name="T0" fmla="*/ 289 w 580"/>
                <a:gd name="T1" fmla="*/ 139 h 139"/>
                <a:gd name="T2" fmla="*/ 6 w 580"/>
                <a:gd name="T3" fmla="*/ 26 h 139"/>
                <a:gd name="T4" fmla="*/ 5 w 580"/>
                <a:gd name="T5" fmla="*/ 8 h 139"/>
                <a:gd name="T6" fmla="*/ 24 w 580"/>
                <a:gd name="T7" fmla="*/ 7 h 139"/>
                <a:gd name="T8" fmla="*/ 289 w 580"/>
                <a:gd name="T9" fmla="*/ 112 h 139"/>
                <a:gd name="T10" fmla="*/ 556 w 580"/>
                <a:gd name="T11" fmla="*/ 5 h 139"/>
                <a:gd name="T12" fmla="*/ 575 w 580"/>
                <a:gd name="T13" fmla="*/ 6 h 139"/>
                <a:gd name="T14" fmla="*/ 575 w 580"/>
                <a:gd name="T15" fmla="*/ 24 h 139"/>
                <a:gd name="T16" fmla="*/ 289 w 58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139">
                  <a:moveTo>
                    <a:pt x="289" y="139"/>
                  </a:moveTo>
                  <a:cubicBezTo>
                    <a:pt x="184" y="139"/>
                    <a:pt x="83" y="99"/>
                    <a:pt x="6" y="26"/>
                  </a:cubicBezTo>
                  <a:cubicBezTo>
                    <a:pt x="1" y="21"/>
                    <a:pt x="0" y="13"/>
                    <a:pt x="5" y="8"/>
                  </a:cubicBezTo>
                  <a:cubicBezTo>
                    <a:pt x="10" y="2"/>
                    <a:pt x="19" y="2"/>
                    <a:pt x="24" y="7"/>
                  </a:cubicBezTo>
                  <a:cubicBezTo>
                    <a:pt x="96" y="75"/>
                    <a:pt x="190" y="112"/>
                    <a:pt x="289" y="112"/>
                  </a:cubicBezTo>
                  <a:cubicBezTo>
                    <a:pt x="389" y="112"/>
                    <a:pt x="484" y="74"/>
                    <a:pt x="556" y="5"/>
                  </a:cubicBezTo>
                  <a:cubicBezTo>
                    <a:pt x="562" y="0"/>
                    <a:pt x="570" y="0"/>
                    <a:pt x="575" y="6"/>
                  </a:cubicBezTo>
                  <a:cubicBezTo>
                    <a:pt x="580" y="11"/>
                    <a:pt x="580" y="19"/>
                    <a:pt x="575" y="24"/>
                  </a:cubicBezTo>
                  <a:cubicBezTo>
                    <a:pt x="497" y="98"/>
                    <a:pt x="396" y="139"/>
                    <a:pt x="289" y="139"/>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25" name="Freeform 99"/>
            <p:cNvSpPr>
              <a:spLocks/>
            </p:cNvSpPr>
            <p:nvPr/>
          </p:nvSpPr>
          <p:spPr bwMode="auto">
            <a:xfrm>
              <a:off x="5270501" y="1149351"/>
              <a:ext cx="242888" cy="55563"/>
            </a:xfrm>
            <a:custGeom>
              <a:avLst/>
              <a:gdLst>
                <a:gd name="T0" fmla="*/ 15 w 573"/>
                <a:gd name="T1" fmla="*/ 134 h 134"/>
                <a:gd name="T2" fmla="*/ 5 w 573"/>
                <a:gd name="T3" fmla="*/ 130 h 134"/>
                <a:gd name="T4" fmla="*/ 5 w 573"/>
                <a:gd name="T5" fmla="*/ 111 h 134"/>
                <a:gd name="T6" fmla="*/ 287 w 573"/>
                <a:gd name="T7" fmla="*/ 0 h 134"/>
                <a:gd name="T8" fmla="*/ 567 w 573"/>
                <a:gd name="T9" fmla="*/ 109 h 134"/>
                <a:gd name="T10" fmla="*/ 568 w 573"/>
                <a:gd name="T11" fmla="*/ 128 h 134"/>
                <a:gd name="T12" fmla="*/ 549 w 573"/>
                <a:gd name="T13" fmla="*/ 129 h 134"/>
                <a:gd name="T14" fmla="*/ 287 w 573"/>
                <a:gd name="T15" fmla="*/ 27 h 134"/>
                <a:gd name="T16" fmla="*/ 24 w 573"/>
                <a:gd name="T17" fmla="*/ 131 h 134"/>
                <a:gd name="T18" fmla="*/ 15 w 573"/>
                <a:gd name="T19"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3" h="134">
                  <a:moveTo>
                    <a:pt x="15" y="134"/>
                  </a:moveTo>
                  <a:cubicBezTo>
                    <a:pt x="11" y="134"/>
                    <a:pt x="7" y="133"/>
                    <a:pt x="5" y="130"/>
                  </a:cubicBezTo>
                  <a:cubicBezTo>
                    <a:pt x="0" y="125"/>
                    <a:pt x="0" y="116"/>
                    <a:pt x="5" y="111"/>
                  </a:cubicBezTo>
                  <a:cubicBezTo>
                    <a:pt x="82" y="40"/>
                    <a:pt x="182" y="0"/>
                    <a:pt x="287" y="0"/>
                  </a:cubicBezTo>
                  <a:cubicBezTo>
                    <a:pt x="391" y="0"/>
                    <a:pt x="490" y="39"/>
                    <a:pt x="567" y="109"/>
                  </a:cubicBezTo>
                  <a:cubicBezTo>
                    <a:pt x="572" y="114"/>
                    <a:pt x="573" y="123"/>
                    <a:pt x="568" y="128"/>
                  </a:cubicBezTo>
                  <a:cubicBezTo>
                    <a:pt x="563" y="133"/>
                    <a:pt x="554" y="134"/>
                    <a:pt x="549" y="129"/>
                  </a:cubicBezTo>
                  <a:cubicBezTo>
                    <a:pt x="477" y="63"/>
                    <a:pt x="384" y="27"/>
                    <a:pt x="287" y="27"/>
                  </a:cubicBezTo>
                  <a:cubicBezTo>
                    <a:pt x="189" y="27"/>
                    <a:pt x="95" y="64"/>
                    <a:pt x="24" y="131"/>
                  </a:cubicBezTo>
                  <a:cubicBezTo>
                    <a:pt x="21" y="133"/>
                    <a:pt x="18" y="134"/>
                    <a:pt x="15" y="134"/>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26" name="Freeform 100"/>
            <p:cNvSpPr>
              <a:spLocks noEditPoints="1"/>
            </p:cNvSpPr>
            <p:nvPr/>
          </p:nvSpPr>
          <p:spPr bwMode="auto">
            <a:xfrm>
              <a:off x="5297489" y="904876"/>
              <a:ext cx="188913" cy="349250"/>
            </a:xfrm>
            <a:custGeom>
              <a:avLst/>
              <a:gdLst>
                <a:gd name="T0" fmla="*/ 223 w 446"/>
                <a:gd name="T1" fmla="*/ 827 h 827"/>
                <a:gd name="T2" fmla="*/ 0 w 446"/>
                <a:gd name="T3" fmla="*/ 413 h 827"/>
                <a:gd name="T4" fmla="*/ 223 w 446"/>
                <a:gd name="T5" fmla="*/ 0 h 827"/>
                <a:gd name="T6" fmla="*/ 446 w 446"/>
                <a:gd name="T7" fmla="*/ 413 h 827"/>
                <a:gd name="T8" fmla="*/ 223 w 446"/>
                <a:gd name="T9" fmla="*/ 827 h 827"/>
                <a:gd name="T10" fmla="*/ 223 w 446"/>
                <a:gd name="T11" fmla="*/ 27 h 827"/>
                <a:gd name="T12" fmla="*/ 27 w 446"/>
                <a:gd name="T13" fmla="*/ 413 h 827"/>
                <a:gd name="T14" fmla="*/ 223 w 446"/>
                <a:gd name="T15" fmla="*/ 800 h 827"/>
                <a:gd name="T16" fmla="*/ 420 w 446"/>
                <a:gd name="T17" fmla="*/ 413 h 827"/>
                <a:gd name="T18" fmla="*/ 223 w 446"/>
                <a:gd name="T19" fmla="*/ 2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827">
                  <a:moveTo>
                    <a:pt x="223" y="827"/>
                  </a:moveTo>
                  <a:cubicBezTo>
                    <a:pt x="98" y="827"/>
                    <a:pt x="0" y="645"/>
                    <a:pt x="0" y="413"/>
                  </a:cubicBezTo>
                  <a:cubicBezTo>
                    <a:pt x="0" y="182"/>
                    <a:pt x="98" y="0"/>
                    <a:pt x="223" y="0"/>
                  </a:cubicBezTo>
                  <a:cubicBezTo>
                    <a:pt x="348" y="0"/>
                    <a:pt x="446" y="182"/>
                    <a:pt x="446" y="413"/>
                  </a:cubicBezTo>
                  <a:cubicBezTo>
                    <a:pt x="446" y="645"/>
                    <a:pt x="348" y="827"/>
                    <a:pt x="223" y="827"/>
                  </a:cubicBezTo>
                  <a:close/>
                  <a:moveTo>
                    <a:pt x="223" y="27"/>
                  </a:moveTo>
                  <a:cubicBezTo>
                    <a:pt x="115" y="27"/>
                    <a:pt x="27" y="200"/>
                    <a:pt x="27" y="413"/>
                  </a:cubicBezTo>
                  <a:cubicBezTo>
                    <a:pt x="27" y="627"/>
                    <a:pt x="115" y="800"/>
                    <a:pt x="223" y="800"/>
                  </a:cubicBezTo>
                  <a:cubicBezTo>
                    <a:pt x="332" y="800"/>
                    <a:pt x="420" y="627"/>
                    <a:pt x="420" y="413"/>
                  </a:cubicBezTo>
                  <a:cubicBezTo>
                    <a:pt x="420" y="200"/>
                    <a:pt x="332" y="27"/>
                    <a:pt x="223" y="27"/>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27" name="Freeform 101"/>
            <p:cNvSpPr>
              <a:spLocks/>
            </p:cNvSpPr>
            <p:nvPr/>
          </p:nvSpPr>
          <p:spPr bwMode="auto">
            <a:xfrm>
              <a:off x="5218114" y="1073151"/>
              <a:ext cx="349250" cy="11113"/>
            </a:xfrm>
            <a:custGeom>
              <a:avLst/>
              <a:gdLst>
                <a:gd name="T0" fmla="*/ 813 w 827"/>
                <a:gd name="T1" fmla="*/ 27 h 27"/>
                <a:gd name="T2" fmla="*/ 13 w 827"/>
                <a:gd name="T3" fmla="*/ 27 h 27"/>
                <a:gd name="T4" fmla="*/ 0 w 827"/>
                <a:gd name="T5" fmla="*/ 13 h 27"/>
                <a:gd name="T6" fmla="*/ 13 w 827"/>
                <a:gd name="T7" fmla="*/ 0 h 27"/>
                <a:gd name="T8" fmla="*/ 813 w 827"/>
                <a:gd name="T9" fmla="*/ 0 h 27"/>
                <a:gd name="T10" fmla="*/ 827 w 827"/>
                <a:gd name="T11" fmla="*/ 13 h 27"/>
                <a:gd name="T12" fmla="*/ 813 w 827"/>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827" h="27">
                  <a:moveTo>
                    <a:pt x="813" y="27"/>
                  </a:moveTo>
                  <a:cubicBezTo>
                    <a:pt x="13" y="27"/>
                    <a:pt x="13" y="27"/>
                    <a:pt x="13" y="27"/>
                  </a:cubicBezTo>
                  <a:cubicBezTo>
                    <a:pt x="6" y="27"/>
                    <a:pt x="0" y="21"/>
                    <a:pt x="0" y="13"/>
                  </a:cubicBezTo>
                  <a:cubicBezTo>
                    <a:pt x="0" y="6"/>
                    <a:pt x="6" y="0"/>
                    <a:pt x="13" y="0"/>
                  </a:cubicBezTo>
                  <a:cubicBezTo>
                    <a:pt x="813" y="0"/>
                    <a:pt x="813" y="0"/>
                    <a:pt x="813" y="0"/>
                  </a:cubicBezTo>
                  <a:cubicBezTo>
                    <a:pt x="821" y="0"/>
                    <a:pt x="827" y="6"/>
                    <a:pt x="827" y="13"/>
                  </a:cubicBezTo>
                  <a:cubicBezTo>
                    <a:pt x="827" y="21"/>
                    <a:pt x="821" y="27"/>
                    <a:pt x="813" y="27"/>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28" name="Freeform 102"/>
            <p:cNvSpPr>
              <a:spLocks/>
            </p:cNvSpPr>
            <p:nvPr/>
          </p:nvSpPr>
          <p:spPr bwMode="auto">
            <a:xfrm>
              <a:off x="5386389" y="904876"/>
              <a:ext cx="11113" cy="349250"/>
            </a:xfrm>
            <a:custGeom>
              <a:avLst/>
              <a:gdLst>
                <a:gd name="T0" fmla="*/ 13 w 27"/>
                <a:gd name="T1" fmla="*/ 827 h 827"/>
                <a:gd name="T2" fmla="*/ 0 w 27"/>
                <a:gd name="T3" fmla="*/ 814 h 827"/>
                <a:gd name="T4" fmla="*/ 0 w 27"/>
                <a:gd name="T5" fmla="*/ 13 h 827"/>
                <a:gd name="T6" fmla="*/ 13 w 27"/>
                <a:gd name="T7" fmla="*/ 0 h 827"/>
                <a:gd name="T8" fmla="*/ 27 w 27"/>
                <a:gd name="T9" fmla="*/ 13 h 827"/>
                <a:gd name="T10" fmla="*/ 27 w 27"/>
                <a:gd name="T11" fmla="*/ 814 h 827"/>
                <a:gd name="T12" fmla="*/ 13 w 27"/>
                <a:gd name="T13" fmla="*/ 827 h 827"/>
              </a:gdLst>
              <a:ahLst/>
              <a:cxnLst>
                <a:cxn ang="0">
                  <a:pos x="T0" y="T1"/>
                </a:cxn>
                <a:cxn ang="0">
                  <a:pos x="T2" y="T3"/>
                </a:cxn>
                <a:cxn ang="0">
                  <a:pos x="T4" y="T5"/>
                </a:cxn>
                <a:cxn ang="0">
                  <a:pos x="T6" y="T7"/>
                </a:cxn>
                <a:cxn ang="0">
                  <a:pos x="T8" y="T9"/>
                </a:cxn>
                <a:cxn ang="0">
                  <a:pos x="T10" y="T11"/>
                </a:cxn>
                <a:cxn ang="0">
                  <a:pos x="T12" y="T13"/>
                </a:cxn>
              </a:cxnLst>
              <a:rect l="0" t="0" r="r" b="b"/>
              <a:pathLst>
                <a:path w="27" h="827">
                  <a:moveTo>
                    <a:pt x="13" y="827"/>
                  </a:moveTo>
                  <a:cubicBezTo>
                    <a:pt x="6" y="827"/>
                    <a:pt x="0" y="821"/>
                    <a:pt x="0" y="814"/>
                  </a:cubicBezTo>
                  <a:cubicBezTo>
                    <a:pt x="0" y="13"/>
                    <a:pt x="0" y="13"/>
                    <a:pt x="0" y="13"/>
                  </a:cubicBezTo>
                  <a:cubicBezTo>
                    <a:pt x="0" y="6"/>
                    <a:pt x="6" y="0"/>
                    <a:pt x="13" y="0"/>
                  </a:cubicBezTo>
                  <a:cubicBezTo>
                    <a:pt x="21" y="0"/>
                    <a:pt x="27" y="6"/>
                    <a:pt x="27" y="13"/>
                  </a:cubicBezTo>
                  <a:cubicBezTo>
                    <a:pt x="27" y="814"/>
                    <a:pt x="27" y="814"/>
                    <a:pt x="27" y="814"/>
                  </a:cubicBezTo>
                  <a:cubicBezTo>
                    <a:pt x="27" y="821"/>
                    <a:pt x="21" y="827"/>
                    <a:pt x="13" y="827"/>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50" name="Gruppieren 549"/>
          <p:cNvGrpSpPr/>
          <p:nvPr/>
        </p:nvGrpSpPr>
        <p:grpSpPr>
          <a:xfrm>
            <a:off x="1886229" y="5181719"/>
            <a:ext cx="432669" cy="351750"/>
            <a:chOff x="5199064" y="2317751"/>
            <a:chExt cx="415925" cy="338137"/>
          </a:xfrm>
        </p:grpSpPr>
        <p:sp>
          <p:nvSpPr>
            <p:cNvPr id="429" name="Freeform 103"/>
            <p:cNvSpPr>
              <a:spLocks/>
            </p:cNvSpPr>
            <p:nvPr/>
          </p:nvSpPr>
          <p:spPr bwMode="auto">
            <a:xfrm>
              <a:off x="5335589" y="2528888"/>
              <a:ext cx="142875" cy="49213"/>
            </a:xfrm>
            <a:custGeom>
              <a:avLst/>
              <a:gdLst>
                <a:gd name="T0" fmla="*/ 16 w 340"/>
                <a:gd name="T1" fmla="*/ 116 h 117"/>
                <a:gd name="T2" fmla="*/ 6 w 340"/>
                <a:gd name="T3" fmla="*/ 112 h 117"/>
                <a:gd name="T4" fmla="*/ 6 w 340"/>
                <a:gd name="T5" fmla="*/ 91 h 117"/>
                <a:gd name="T6" fmla="*/ 335 w 340"/>
                <a:gd name="T7" fmla="*/ 91 h 117"/>
                <a:gd name="T8" fmla="*/ 335 w 340"/>
                <a:gd name="T9" fmla="*/ 112 h 117"/>
                <a:gd name="T10" fmla="*/ 314 w 340"/>
                <a:gd name="T11" fmla="*/ 112 h 117"/>
                <a:gd name="T12" fmla="*/ 27 w 340"/>
                <a:gd name="T13" fmla="*/ 112 h 117"/>
                <a:gd name="T14" fmla="*/ 16 w 340"/>
                <a:gd name="T15" fmla="*/ 116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 h="117">
                  <a:moveTo>
                    <a:pt x="16" y="116"/>
                  </a:moveTo>
                  <a:cubicBezTo>
                    <a:pt x="13" y="116"/>
                    <a:pt x="9" y="114"/>
                    <a:pt x="6" y="112"/>
                  </a:cubicBezTo>
                  <a:cubicBezTo>
                    <a:pt x="0" y="106"/>
                    <a:pt x="0" y="97"/>
                    <a:pt x="6" y="91"/>
                  </a:cubicBezTo>
                  <a:cubicBezTo>
                    <a:pt x="97" y="0"/>
                    <a:pt x="244" y="0"/>
                    <a:pt x="335" y="91"/>
                  </a:cubicBezTo>
                  <a:cubicBezTo>
                    <a:pt x="340" y="97"/>
                    <a:pt x="340" y="106"/>
                    <a:pt x="335" y="112"/>
                  </a:cubicBezTo>
                  <a:cubicBezTo>
                    <a:pt x="329" y="117"/>
                    <a:pt x="320" y="117"/>
                    <a:pt x="314" y="112"/>
                  </a:cubicBezTo>
                  <a:cubicBezTo>
                    <a:pt x="235" y="32"/>
                    <a:pt x="106" y="32"/>
                    <a:pt x="27" y="112"/>
                  </a:cubicBezTo>
                  <a:cubicBezTo>
                    <a:pt x="24" y="114"/>
                    <a:pt x="20" y="116"/>
                    <a:pt x="16" y="116"/>
                  </a:cubicBezTo>
                  <a:close/>
                </a:path>
              </a:pathLst>
            </a:custGeom>
            <a:solidFill>
              <a:srgbClr val="4A4A4A"/>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30" name="Freeform 104"/>
            <p:cNvSpPr>
              <a:spLocks/>
            </p:cNvSpPr>
            <p:nvPr/>
          </p:nvSpPr>
          <p:spPr bwMode="auto">
            <a:xfrm>
              <a:off x="5265739" y="2422526"/>
              <a:ext cx="280988" cy="87313"/>
            </a:xfrm>
            <a:custGeom>
              <a:avLst/>
              <a:gdLst>
                <a:gd name="T0" fmla="*/ 650 w 666"/>
                <a:gd name="T1" fmla="*/ 206 h 207"/>
                <a:gd name="T2" fmla="*/ 640 w 666"/>
                <a:gd name="T3" fmla="*/ 201 h 207"/>
                <a:gd name="T4" fmla="*/ 27 w 666"/>
                <a:gd name="T5" fmla="*/ 201 h 207"/>
                <a:gd name="T6" fmla="*/ 6 w 666"/>
                <a:gd name="T7" fmla="*/ 201 h 207"/>
                <a:gd name="T8" fmla="*/ 6 w 666"/>
                <a:gd name="T9" fmla="*/ 181 h 207"/>
                <a:gd name="T10" fmla="*/ 661 w 666"/>
                <a:gd name="T11" fmla="*/ 181 h 207"/>
                <a:gd name="T12" fmla="*/ 661 w 666"/>
                <a:gd name="T13" fmla="*/ 201 h 207"/>
                <a:gd name="T14" fmla="*/ 650 w 666"/>
                <a:gd name="T15" fmla="*/ 206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6" h="207">
                  <a:moveTo>
                    <a:pt x="650" y="206"/>
                  </a:moveTo>
                  <a:cubicBezTo>
                    <a:pt x="647" y="206"/>
                    <a:pt x="643" y="204"/>
                    <a:pt x="640" y="201"/>
                  </a:cubicBezTo>
                  <a:cubicBezTo>
                    <a:pt x="471" y="32"/>
                    <a:pt x="196" y="32"/>
                    <a:pt x="27" y="201"/>
                  </a:cubicBezTo>
                  <a:cubicBezTo>
                    <a:pt x="21" y="207"/>
                    <a:pt x="12" y="207"/>
                    <a:pt x="6" y="201"/>
                  </a:cubicBezTo>
                  <a:cubicBezTo>
                    <a:pt x="0" y="196"/>
                    <a:pt x="0" y="187"/>
                    <a:pt x="6" y="181"/>
                  </a:cubicBezTo>
                  <a:cubicBezTo>
                    <a:pt x="186" y="0"/>
                    <a:pt x="480" y="0"/>
                    <a:pt x="661" y="181"/>
                  </a:cubicBezTo>
                  <a:cubicBezTo>
                    <a:pt x="666" y="187"/>
                    <a:pt x="666" y="196"/>
                    <a:pt x="661" y="201"/>
                  </a:cubicBezTo>
                  <a:cubicBezTo>
                    <a:pt x="658" y="204"/>
                    <a:pt x="654" y="206"/>
                    <a:pt x="650" y="206"/>
                  </a:cubicBezTo>
                  <a:close/>
                </a:path>
              </a:pathLst>
            </a:custGeom>
            <a:solidFill>
              <a:srgbClr val="4A4A4A"/>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31" name="Freeform 105"/>
            <p:cNvSpPr>
              <a:spLocks/>
            </p:cNvSpPr>
            <p:nvPr/>
          </p:nvSpPr>
          <p:spPr bwMode="auto">
            <a:xfrm>
              <a:off x="5199064" y="2317751"/>
              <a:ext cx="415925" cy="123825"/>
            </a:xfrm>
            <a:custGeom>
              <a:avLst/>
              <a:gdLst>
                <a:gd name="T0" fmla="*/ 968 w 984"/>
                <a:gd name="T1" fmla="*/ 293 h 294"/>
                <a:gd name="T2" fmla="*/ 958 w 984"/>
                <a:gd name="T3" fmla="*/ 289 h 294"/>
                <a:gd name="T4" fmla="*/ 27 w 984"/>
                <a:gd name="T5" fmla="*/ 289 h 294"/>
                <a:gd name="T6" fmla="*/ 6 w 984"/>
                <a:gd name="T7" fmla="*/ 289 h 294"/>
                <a:gd name="T8" fmla="*/ 6 w 984"/>
                <a:gd name="T9" fmla="*/ 268 h 294"/>
                <a:gd name="T10" fmla="*/ 978 w 984"/>
                <a:gd name="T11" fmla="*/ 268 h 294"/>
                <a:gd name="T12" fmla="*/ 978 w 984"/>
                <a:gd name="T13" fmla="*/ 289 h 294"/>
                <a:gd name="T14" fmla="*/ 968 w 984"/>
                <a:gd name="T15" fmla="*/ 293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4" h="294">
                  <a:moveTo>
                    <a:pt x="968" y="293"/>
                  </a:moveTo>
                  <a:cubicBezTo>
                    <a:pt x="964" y="293"/>
                    <a:pt x="961" y="291"/>
                    <a:pt x="958" y="289"/>
                  </a:cubicBezTo>
                  <a:cubicBezTo>
                    <a:pt x="701" y="32"/>
                    <a:pt x="283" y="32"/>
                    <a:pt x="27" y="289"/>
                  </a:cubicBezTo>
                  <a:cubicBezTo>
                    <a:pt x="21" y="294"/>
                    <a:pt x="12" y="294"/>
                    <a:pt x="6" y="289"/>
                  </a:cubicBezTo>
                  <a:cubicBezTo>
                    <a:pt x="0" y="283"/>
                    <a:pt x="0" y="274"/>
                    <a:pt x="6" y="268"/>
                  </a:cubicBezTo>
                  <a:cubicBezTo>
                    <a:pt x="274" y="0"/>
                    <a:pt x="710" y="0"/>
                    <a:pt x="978" y="268"/>
                  </a:cubicBezTo>
                  <a:cubicBezTo>
                    <a:pt x="984" y="274"/>
                    <a:pt x="984" y="283"/>
                    <a:pt x="978" y="289"/>
                  </a:cubicBezTo>
                  <a:cubicBezTo>
                    <a:pt x="976" y="291"/>
                    <a:pt x="972" y="293"/>
                    <a:pt x="968" y="293"/>
                  </a:cubicBezTo>
                  <a:close/>
                </a:path>
              </a:pathLst>
            </a:custGeom>
            <a:solidFill>
              <a:srgbClr val="4A4A4A"/>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32" name="Freeform 106"/>
            <p:cNvSpPr>
              <a:spLocks noEditPoints="1"/>
            </p:cNvSpPr>
            <p:nvPr/>
          </p:nvSpPr>
          <p:spPr bwMode="auto">
            <a:xfrm>
              <a:off x="5380039" y="2601913"/>
              <a:ext cx="52388" cy="53975"/>
            </a:xfrm>
            <a:custGeom>
              <a:avLst/>
              <a:gdLst>
                <a:gd name="T0" fmla="*/ 63 w 126"/>
                <a:gd name="T1" fmla="*/ 126 h 126"/>
                <a:gd name="T2" fmla="*/ 0 w 126"/>
                <a:gd name="T3" fmla="*/ 63 h 126"/>
                <a:gd name="T4" fmla="*/ 63 w 126"/>
                <a:gd name="T5" fmla="*/ 0 h 126"/>
                <a:gd name="T6" fmla="*/ 126 w 126"/>
                <a:gd name="T7" fmla="*/ 63 h 126"/>
                <a:gd name="T8" fmla="*/ 63 w 126"/>
                <a:gd name="T9" fmla="*/ 126 h 126"/>
                <a:gd name="T10" fmla="*/ 63 w 126"/>
                <a:gd name="T11" fmla="*/ 29 h 126"/>
                <a:gd name="T12" fmla="*/ 29 w 126"/>
                <a:gd name="T13" fmla="*/ 63 h 126"/>
                <a:gd name="T14" fmla="*/ 63 w 126"/>
                <a:gd name="T15" fmla="*/ 97 h 126"/>
                <a:gd name="T16" fmla="*/ 97 w 126"/>
                <a:gd name="T17" fmla="*/ 63 h 126"/>
                <a:gd name="T18" fmla="*/ 63 w 126"/>
                <a:gd name="T19" fmla="*/ 2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26">
                  <a:moveTo>
                    <a:pt x="63" y="126"/>
                  </a:moveTo>
                  <a:cubicBezTo>
                    <a:pt x="28" y="126"/>
                    <a:pt x="0" y="98"/>
                    <a:pt x="0" y="63"/>
                  </a:cubicBezTo>
                  <a:cubicBezTo>
                    <a:pt x="0" y="28"/>
                    <a:pt x="28" y="0"/>
                    <a:pt x="63" y="0"/>
                  </a:cubicBezTo>
                  <a:cubicBezTo>
                    <a:pt x="98" y="0"/>
                    <a:pt x="126" y="28"/>
                    <a:pt x="126" y="63"/>
                  </a:cubicBezTo>
                  <a:cubicBezTo>
                    <a:pt x="126" y="98"/>
                    <a:pt x="98" y="126"/>
                    <a:pt x="63" y="126"/>
                  </a:cubicBezTo>
                  <a:close/>
                  <a:moveTo>
                    <a:pt x="63" y="29"/>
                  </a:moveTo>
                  <a:cubicBezTo>
                    <a:pt x="45" y="29"/>
                    <a:pt x="29" y="44"/>
                    <a:pt x="29" y="63"/>
                  </a:cubicBezTo>
                  <a:cubicBezTo>
                    <a:pt x="29" y="82"/>
                    <a:pt x="45" y="97"/>
                    <a:pt x="63" y="97"/>
                  </a:cubicBezTo>
                  <a:cubicBezTo>
                    <a:pt x="82" y="97"/>
                    <a:pt x="97" y="82"/>
                    <a:pt x="97" y="63"/>
                  </a:cubicBezTo>
                  <a:cubicBezTo>
                    <a:pt x="97" y="44"/>
                    <a:pt x="82" y="29"/>
                    <a:pt x="63" y="29"/>
                  </a:cubicBez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58" name="Gruppieren 557"/>
          <p:cNvGrpSpPr/>
          <p:nvPr/>
        </p:nvGrpSpPr>
        <p:grpSpPr>
          <a:xfrm>
            <a:off x="2389231" y="1678931"/>
            <a:ext cx="503568" cy="412762"/>
            <a:chOff x="5300664" y="71438"/>
            <a:chExt cx="484187" cy="396876"/>
          </a:xfrm>
          <a:solidFill>
            <a:srgbClr val="4A4A4A"/>
          </a:solidFill>
        </p:grpSpPr>
        <p:sp>
          <p:nvSpPr>
            <p:cNvPr id="451" name="Freeform 125"/>
            <p:cNvSpPr>
              <a:spLocks/>
            </p:cNvSpPr>
            <p:nvPr/>
          </p:nvSpPr>
          <p:spPr bwMode="auto">
            <a:xfrm>
              <a:off x="5300664" y="71438"/>
              <a:ext cx="395288" cy="396875"/>
            </a:xfrm>
            <a:custGeom>
              <a:avLst/>
              <a:gdLst>
                <a:gd name="T0" fmla="*/ 471 w 936"/>
                <a:gd name="T1" fmla="*/ 941 h 941"/>
                <a:gd name="T2" fmla="*/ 0 w 936"/>
                <a:gd name="T3" fmla="*/ 470 h 941"/>
                <a:gd name="T4" fmla="*/ 471 w 936"/>
                <a:gd name="T5" fmla="*/ 0 h 941"/>
                <a:gd name="T6" fmla="*/ 935 w 936"/>
                <a:gd name="T7" fmla="*/ 399 h 941"/>
                <a:gd name="T8" fmla="*/ 924 w 936"/>
                <a:gd name="T9" fmla="*/ 414 h 941"/>
                <a:gd name="T10" fmla="*/ 910 w 936"/>
                <a:gd name="T11" fmla="*/ 403 h 941"/>
                <a:gd name="T12" fmla="*/ 471 w 936"/>
                <a:gd name="T13" fmla="*/ 26 h 941"/>
                <a:gd name="T14" fmla="*/ 26 w 936"/>
                <a:gd name="T15" fmla="*/ 470 h 941"/>
                <a:gd name="T16" fmla="*/ 471 w 936"/>
                <a:gd name="T17" fmla="*/ 915 h 941"/>
                <a:gd name="T18" fmla="*/ 782 w 936"/>
                <a:gd name="T19" fmla="*/ 787 h 941"/>
                <a:gd name="T20" fmla="*/ 800 w 936"/>
                <a:gd name="T21" fmla="*/ 787 h 941"/>
                <a:gd name="T22" fmla="*/ 800 w 936"/>
                <a:gd name="T23" fmla="*/ 806 h 941"/>
                <a:gd name="T24" fmla="*/ 471 w 936"/>
                <a:gd name="T25" fmla="*/ 941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6" h="941">
                  <a:moveTo>
                    <a:pt x="471" y="941"/>
                  </a:moveTo>
                  <a:cubicBezTo>
                    <a:pt x="211" y="941"/>
                    <a:pt x="0" y="730"/>
                    <a:pt x="0" y="470"/>
                  </a:cubicBezTo>
                  <a:cubicBezTo>
                    <a:pt x="0" y="211"/>
                    <a:pt x="211" y="0"/>
                    <a:pt x="471" y="0"/>
                  </a:cubicBezTo>
                  <a:cubicBezTo>
                    <a:pt x="701" y="0"/>
                    <a:pt x="901" y="172"/>
                    <a:pt x="935" y="399"/>
                  </a:cubicBezTo>
                  <a:cubicBezTo>
                    <a:pt x="936" y="406"/>
                    <a:pt x="932" y="413"/>
                    <a:pt x="924" y="414"/>
                  </a:cubicBezTo>
                  <a:cubicBezTo>
                    <a:pt x="917" y="415"/>
                    <a:pt x="911" y="410"/>
                    <a:pt x="910" y="403"/>
                  </a:cubicBezTo>
                  <a:cubicBezTo>
                    <a:pt x="877" y="188"/>
                    <a:pt x="688" y="26"/>
                    <a:pt x="471" y="26"/>
                  </a:cubicBezTo>
                  <a:cubicBezTo>
                    <a:pt x="226" y="26"/>
                    <a:pt x="26" y="225"/>
                    <a:pt x="26" y="470"/>
                  </a:cubicBezTo>
                  <a:cubicBezTo>
                    <a:pt x="26" y="715"/>
                    <a:pt x="226" y="915"/>
                    <a:pt x="471" y="915"/>
                  </a:cubicBezTo>
                  <a:cubicBezTo>
                    <a:pt x="588" y="915"/>
                    <a:pt x="698" y="869"/>
                    <a:pt x="782" y="787"/>
                  </a:cubicBezTo>
                  <a:cubicBezTo>
                    <a:pt x="787" y="782"/>
                    <a:pt x="795" y="782"/>
                    <a:pt x="800" y="787"/>
                  </a:cubicBezTo>
                  <a:cubicBezTo>
                    <a:pt x="805" y="793"/>
                    <a:pt x="805" y="801"/>
                    <a:pt x="800" y="806"/>
                  </a:cubicBezTo>
                  <a:cubicBezTo>
                    <a:pt x="712" y="893"/>
                    <a:pt x="595" y="941"/>
                    <a:pt x="471" y="941"/>
                  </a:cubicBezTo>
                  <a:close/>
                </a:path>
              </a:pathLst>
            </a:custGeom>
            <a:grpFill/>
            <a:ln w="6350">
              <a:solidFill>
                <a:srgbClr val="4A4A4A"/>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52" name="Freeform 126"/>
            <p:cNvSpPr>
              <a:spLocks/>
            </p:cNvSpPr>
            <p:nvPr/>
          </p:nvSpPr>
          <p:spPr bwMode="auto">
            <a:xfrm>
              <a:off x="5360989" y="123826"/>
              <a:ext cx="277813" cy="65088"/>
            </a:xfrm>
            <a:custGeom>
              <a:avLst/>
              <a:gdLst>
                <a:gd name="T0" fmla="*/ 328 w 657"/>
                <a:gd name="T1" fmla="*/ 154 h 154"/>
                <a:gd name="T2" fmla="*/ 5 w 657"/>
                <a:gd name="T3" fmla="*/ 26 h 154"/>
                <a:gd name="T4" fmla="*/ 5 w 657"/>
                <a:gd name="T5" fmla="*/ 8 h 154"/>
                <a:gd name="T6" fmla="*/ 23 w 657"/>
                <a:gd name="T7" fmla="*/ 7 h 154"/>
                <a:gd name="T8" fmla="*/ 328 w 657"/>
                <a:gd name="T9" fmla="*/ 128 h 154"/>
                <a:gd name="T10" fmla="*/ 634 w 657"/>
                <a:gd name="T11" fmla="*/ 5 h 154"/>
                <a:gd name="T12" fmla="*/ 652 w 657"/>
                <a:gd name="T13" fmla="*/ 5 h 154"/>
                <a:gd name="T14" fmla="*/ 652 w 657"/>
                <a:gd name="T15" fmla="*/ 24 h 154"/>
                <a:gd name="T16" fmla="*/ 328 w 657"/>
                <a:gd name="T1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7" h="154">
                  <a:moveTo>
                    <a:pt x="328" y="154"/>
                  </a:moveTo>
                  <a:cubicBezTo>
                    <a:pt x="207" y="154"/>
                    <a:pt x="93" y="108"/>
                    <a:pt x="5" y="26"/>
                  </a:cubicBezTo>
                  <a:cubicBezTo>
                    <a:pt x="0" y="21"/>
                    <a:pt x="0" y="13"/>
                    <a:pt x="5" y="8"/>
                  </a:cubicBezTo>
                  <a:cubicBezTo>
                    <a:pt x="10" y="2"/>
                    <a:pt x="18" y="2"/>
                    <a:pt x="23" y="7"/>
                  </a:cubicBezTo>
                  <a:cubicBezTo>
                    <a:pt x="106" y="85"/>
                    <a:pt x="214" y="128"/>
                    <a:pt x="328" y="128"/>
                  </a:cubicBezTo>
                  <a:cubicBezTo>
                    <a:pt x="442" y="128"/>
                    <a:pt x="551" y="84"/>
                    <a:pt x="634" y="5"/>
                  </a:cubicBezTo>
                  <a:cubicBezTo>
                    <a:pt x="639" y="0"/>
                    <a:pt x="647" y="0"/>
                    <a:pt x="652" y="5"/>
                  </a:cubicBezTo>
                  <a:cubicBezTo>
                    <a:pt x="657" y="11"/>
                    <a:pt x="657" y="19"/>
                    <a:pt x="652" y="24"/>
                  </a:cubicBezTo>
                  <a:cubicBezTo>
                    <a:pt x="564" y="108"/>
                    <a:pt x="449" y="154"/>
                    <a:pt x="328" y="154"/>
                  </a:cubicBezTo>
                  <a:close/>
                </a:path>
              </a:pathLst>
            </a:custGeom>
            <a:grpFill/>
            <a:ln w="6350">
              <a:solidFill>
                <a:srgbClr val="4A4A4A"/>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53" name="Freeform 127"/>
            <p:cNvSpPr>
              <a:spLocks/>
            </p:cNvSpPr>
            <p:nvPr/>
          </p:nvSpPr>
          <p:spPr bwMode="auto">
            <a:xfrm>
              <a:off x="5362576" y="350838"/>
              <a:ext cx="190500" cy="63500"/>
            </a:xfrm>
            <a:custGeom>
              <a:avLst/>
              <a:gdLst>
                <a:gd name="T0" fmla="*/ 14 w 450"/>
                <a:gd name="T1" fmla="*/ 149 h 149"/>
                <a:gd name="T2" fmla="*/ 4 w 450"/>
                <a:gd name="T3" fmla="*/ 145 h 149"/>
                <a:gd name="T4" fmla="*/ 5 w 450"/>
                <a:gd name="T5" fmla="*/ 126 h 149"/>
                <a:gd name="T6" fmla="*/ 326 w 450"/>
                <a:gd name="T7" fmla="*/ 0 h 149"/>
                <a:gd name="T8" fmla="*/ 439 w 450"/>
                <a:gd name="T9" fmla="*/ 14 h 149"/>
                <a:gd name="T10" fmla="*/ 449 w 450"/>
                <a:gd name="T11" fmla="*/ 30 h 149"/>
                <a:gd name="T12" fmla="*/ 433 w 450"/>
                <a:gd name="T13" fmla="*/ 39 h 149"/>
                <a:gd name="T14" fmla="*/ 326 w 450"/>
                <a:gd name="T15" fmla="*/ 26 h 149"/>
                <a:gd name="T16" fmla="*/ 23 w 450"/>
                <a:gd name="T17" fmla="*/ 145 h 149"/>
                <a:gd name="T18" fmla="*/ 14 w 450"/>
                <a:gd name="T1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0" h="149">
                  <a:moveTo>
                    <a:pt x="14" y="149"/>
                  </a:moveTo>
                  <a:cubicBezTo>
                    <a:pt x="10" y="149"/>
                    <a:pt x="7" y="147"/>
                    <a:pt x="4" y="145"/>
                  </a:cubicBezTo>
                  <a:cubicBezTo>
                    <a:pt x="0" y="139"/>
                    <a:pt x="0" y="131"/>
                    <a:pt x="5" y="126"/>
                  </a:cubicBezTo>
                  <a:cubicBezTo>
                    <a:pt x="92" y="45"/>
                    <a:pt x="206" y="0"/>
                    <a:pt x="326" y="0"/>
                  </a:cubicBezTo>
                  <a:cubicBezTo>
                    <a:pt x="364" y="0"/>
                    <a:pt x="402" y="5"/>
                    <a:pt x="439" y="14"/>
                  </a:cubicBezTo>
                  <a:cubicBezTo>
                    <a:pt x="446" y="16"/>
                    <a:pt x="450" y="23"/>
                    <a:pt x="449" y="30"/>
                  </a:cubicBezTo>
                  <a:cubicBezTo>
                    <a:pt x="447" y="37"/>
                    <a:pt x="440" y="41"/>
                    <a:pt x="433" y="39"/>
                  </a:cubicBezTo>
                  <a:cubicBezTo>
                    <a:pt x="398" y="30"/>
                    <a:pt x="362" y="26"/>
                    <a:pt x="326" y="26"/>
                  </a:cubicBezTo>
                  <a:cubicBezTo>
                    <a:pt x="213" y="26"/>
                    <a:pt x="105" y="68"/>
                    <a:pt x="23" y="145"/>
                  </a:cubicBezTo>
                  <a:cubicBezTo>
                    <a:pt x="20" y="148"/>
                    <a:pt x="17" y="149"/>
                    <a:pt x="14" y="149"/>
                  </a:cubicBezTo>
                  <a:close/>
                </a:path>
              </a:pathLst>
            </a:custGeom>
            <a:grpFill/>
            <a:ln w="6350">
              <a:solidFill>
                <a:srgbClr val="4A4A4A"/>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54" name="Freeform 128"/>
            <p:cNvSpPr>
              <a:spLocks/>
            </p:cNvSpPr>
            <p:nvPr/>
          </p:nvSpPr>
          <p:spPr bwMode="auto">
            <a:xfrm>
              <a:off x="5392739" y="71438"/>
              <a:ext cx="211138" cy="396875"/>
            </a:xfrm>
            <a:custGeom>
              <a:avLst/>
              <a:gdLst>
                <a:gd name="T0" fmla="*/ 253 w 499"/>
                <a:gd name="T1" fmla="*/ 941 h 941"/>
                <a:gd name="T2" fmla="*/ 0 w 499"/>
                <a:gd name="T3" fmla="*/ 470 h 941"/>
                <a:gd name="T4" fmla="*/ 253 w 499"/>
                <a:gd name="T5" fmla="*/ 0 h 941"/>
                <a:gd name="T6" fmla="*/ 498 w 499"/>
                <a:gd name="T7" fmla="*/ 357 h 941"/>
                <a:gd name="T8" fmla="*/ 487 w 499"/>
                <a:gd name="T9" fmla="*/ 371 h 941"/>
                <a:gd name="T10" fmla="*/ 472 w 499"/>
                <a:gd name="T11" fmla="*/ 360 h 941"/>
                <a:gd name="T12" fmla="*/ 253 w 499"/>
                <a:gd name="T13" fmla="*/ 26 h 941"/>
                <a:gd name="T14" fmla="*/ 26 w 499"/>
                <a:gd name="T15" fmla="*/ 470 h 941"/>
                <a:gd name="T16" fmla="*/ 253 w 499"/>
                <a:gd name="T17" fmla="*/ 915 h 941"/>
                <a:gd name="T18" fmla="*/ 425 w 499"/>
                <a:gd name="T19" fmla="*/ 758 h 941"/>
                <a:gd name="T20" fmla="*/ 442 w 499"/>
                <a:gd name="T21" fmla="*/ 751 h 941"/>
                <a:gd name="T22" fmla="*/ 449 w 499"/>
                <a:gd name="T23" fmla="*/ 768 h 941"/>
                <a:gd name="T24" fmla="*/ 253 w 499"/>
                <a:gd name="T25" fmla="*/ 941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9" h="941">
                  <a:moveTo>
                    <a:pt x="253" y="941"/>
                  </a:moveTo>
                  <a:cubicBezTo>
                    <a:pt x="113" y="941"/>
                    <a:pt x="0" y="730"/>
                    <a:pt x="0" y="470"/>
                  </a:cubicBezTo>
                  <a:cubicBezTo>
                    <a:pt x="0" y="211"/>
                    <a:pt x="113" y="0"/>
                    <a:pt x="253" y="0"/>
                  </a:cubicBezTo>
                  <a:cubicBezTo>
                    <a:pt x="369" y="0"/>
                    <a:pt x="470" y="147"/>
                    <a:pt x="498" y="357"/>
                  </a:cubicBezTo>
                  <a:cubicBezTo>
                    <a:pt x="499" y="364"/>
                    <a:pt x="494" y="370"/>
                    <a:pt x="487" y="371"/>
                  </a:cubicBezTo>
                  <a:cubicBezTo>
                    <a:pt x="480" y="372"/>
                    <a:pt x="473" y="367"/>
                    <a:pt x="472" y="360"/>
                  </a:cubicBezTo>
                  <a:cubicBezTo>
                    <a:pt x="447" y="167"/>
                    <a:pt x="354" y="26"/>
                    <a:pt x="253" y="26"/>
                  </a:cubicBezTo>
                  <a:cubicBezTo>
                    <a:pt x="128" y="26"/>
                    <a:pt x="26" y="225"/>
                    <a:pt x="26" y="470"/>
                  </a:cubicBezTo>
                  <a:cubicBezTo>
                    <a:pt x="26" y="715"/>
                    <a:pt x="128" y="915"/>
                    <a:pt x="253" y="915"/>
                  </a:cubicBezTo>
                  <a:cubicBezTo>
                    <a:pt x="318" y="915"/>
                    <a:pt x="381" y="857"/>
                    <a:pt x="425" y="758"/>
                  </a:cubicBezTo>
                  <a:cubicBezTo>
                    <a:pt x="428" y="751"/>
                    <a:pt x="435" y="748"/>
                    <a:pt x="442" y="751"/>
                  </a:cubicBezTo>
                  <a:cubicBezTo>
                    <a:pt x="449" y="754"/>
                    <a:pt x="452" y="762"/>
                    <a:pt x="449" y="768"/>
                  </a:cubicBezTo>
                  <a:cubicBezTo>
                    <a:pt x="401" y="878"/>
                    <a:pt x="329" y="941"/>
                    <a:pt x="253" y="941"/>
                  </a:cubicBezTo>
                  <a:close/>
                </a:path>
              </a:pathLst>
            </a:custGeom>
            <a:grpFill/>
            <a:ln w="6350">
              <a:solidFill>
                <a:srgbClr val="4A4A4A"/>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55" name="Freeform 129"/>
            <p:cNvSpPr>
              <a:spLocks/>
            </p:cNvSpPr>
            <p:nvPr/>
          </p:nvSpPr>
          <p:spPr bwMode="auto">
            <a:xfrm>
              <a:off x="5300664" y="265113"/>
              <a:ext cx="247650" cy="9525"/>
            </a:xfrm>
            <a:custGeom>
              <a:avLst/>
              <a:gdLst>
                <a:gd name="T0" fmla="*/ 572 w 585"/>
                <a:gd name="T1" fmla="*/ 26 h 26"/>
                <a:gd name="T2" fmla="*/ 13 w 585"/>
                <a:gd name="T3" fmla="*/ 26 h 26"/>
                <a:gd name="T4" fmla="*/ 0 w 585"/>
                <a:gd name="T5" fmla="*/ 13 h 26"/>
                <a:gd name="T6" fmla="*/ 13 w 585"/>
                <a:gd name="T7" fmla="*/ 0 h 26"/>
                <a:gd name="T8" fmla="*/ 572 w 585"/>
                <a:gd name="T9" fmla="*/ 0 h 26"/>
                <a:gd name="T10" fmla="*/ 585 w 585"/>
                <a:gd name="T11" fmla="*/ 13 h 26"/>
                <a:gd name="T12" fmla="*/ 572 w 585"/>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585" h="26">
                  <a:moveTo>
                    <a:pt x="572" y="26"/>
                  </a:moveTo>
                  <a:cubicBezTo>
                    <a:pt x="13" y="26"/>
                    <a:pt x="13" y="26"/>
                    <a:pt x="13" y="26"/>
                  </a:cubicBezTo>
                  <a:cubicBezTo>
                    <a:pt x="6" y="26"/>
                    <a:pt x="0" y="21"/>
                    <a:pt x="0" y="13"/>
                  </a:cubicBezTo>
                  <a:cubicBezTo>
                    <a:pt x="0" y="6"/>
                    <a:pt x="6" y="0"/>
                    <a:pt x="13" y="0"/>
                  </a:cubicBezTo>
                  <a:cubicBezTo>
                    <a:pt x="572" y="0"/>
                    <a:pt x="572" y="0"/>
                    <a:pt x="572" y="0"/>
                  </a:cubicBezTo>
                  <a:cubicBezTo>
                    <a:pt x="580" y="0"/>
                    <a:pt x="585" y="6"/>
                    <a:pt x="585" y="13"/>
                  </a:cubicBezTo>
                  <a:cubicBezTo>
                    <a:pt x="585" y="21"/>
                    <a:pt x="580" y="26"/>
                    <a:pt x="572" y="26"/>
                  </a:cubicBezTo>
                  <a:close/>
                </a:path>
              </a:pathLst>
            </a:custGeom>
            <a:grpFill/>
            <a:ln w="6350">
              <a:solidFill>
                <a:srgbClr val="4A4A4A"/>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56" name="Freeform 130"/>
            <p:cNvSpPr>
              <a:spLocks/>
            </p:cNvSpPr>
            <p:nvPr/>
          </p:nvSpPr>
          <p:spPr bwMode="auto">
            <a:xfrm>
              <a:off x="5494339" y="71438"/>
              <a:ext cx="11113" cy="396875"/>
            </a:xfrm>
            <a:custGeom>
              <a:avLst/>
              <a:gdLst>
                <a:gd name="T0" fmla="*/ 13 w 26"/>
                <a:gd name="T1" fmla="*/ 941 h 941"/>
                <a:gd name="T2" fmla="*/ 0 w 26"/>
                <a:gd name="T3" fmla="*/ 928 h 941"/>
                <a:gd name="T4" fmla="*/ 0 w 26"/>
                <a:gd name="T5" fmla="*/ 13 h 941"/>
                <a:gd name="T6" fmla="*/ 13 w 26"/>
                <a:gd name="T7" fmla="*/ 0 h 941"/>
                <a:gd name="T8" fmla="*/ 26 w 26"/>
                <a:gd name="T9" fmla="*/ 13 h 941"/>
                <a:gd name="T10" fmla="*/ 26 w 26"/>
                <a:gd name="T11" fmla="*/ 928 h 941"/>
                <a:gd name="T12" fmla="*/ 13 w 26"/>
                <a:gd name="T13" fmla="*/ 941 h 941"/>
              </a:gdLst>
              <a:ahLst/>
              <a:cxnLst>
                <a:cxn ang="0">
                  <a:pos x="T0" y="T1"/>
                </a:cxn>
                <a:cxn ang="0">
                  <a:pos x="T2" y="T3"/>
                </a:cxn>
                <a:cxn ang="0">
                  <a:pos x="T4" y="T5"/>
                </a:cxn>
                <a:cxn ang="0">
                  <a:pos x="T6" y="T7"/>
                </a:cxn>
                <a:cxn ang="0">
                  <a:pos x="T8" y="T9"/>
                </a:cxn>
                <a:cxn ang="0">
                  <a:pos x="T10" y="T11"/>
                </a:cxn>
                <a:cxn ang="0">
                  <a:pos x="T12" y="T13"/>
                </a:cxn>
              </a:cxnLst>
              <a:rect l="0" t="0" r="r" b="b"/>
              <a:pathLst>
                <a:path w="26" h="941">
                  <a:moveTo>
                    <a:pt x="13" y="941"/>
                  </a:moveTo>
                  <a:cubicBezTo>
                    <a:pt x="5" y="941"/>
                    <a:pt x="0" y="935"/>
                    <a:pt x="0" y="928"/>
                  </a:cubicBezTo>
                  <a:cubicBezTo>
                    <a:pt x="0" y="13"/>
                    <a:pt x="0" y="13"/>
                    <a:pt x="0" y="13"/>
                  </a:cubicBezTo>
                  <a:cubicBezTo>
                    <a:pt x="0" y="6"/>
                    <a:pt x="5" y="0"/>
                    <a:pt x="13" y="0"/>
                  </a:cubicBezTo>
                  <a:cubicBezTo>
                    <a:pt x="20" y="0"/>
                    <a:pt x="26" y="6"/>
                    <a:pt x="26" y="13"/>
                  </a:cubicBezTo>
                  <a:cubicBezTo>
                    <a:pt x="26" y="928"/>
                    <a:pt x="26" y="928"/>
                    <a:pt x="26" y="928"/>
                  </a:cubicBezTo>
                  <a:cubicBezTo>
                    <a:pt x="26" y="935"/>
                    <a:pt x="20" y="941"/>
                    <a:pt x="13" y="941"/>
                  </a:cubicBezTo>
                  <a:close/>
                </a:path>
              </a:pathLst>
            </a:custGeom>
            <a:grpFill/>
            <a:ln w="6350">
              <a:solidFill>
                <a:srgbClr val="4A4A4A"/>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57" name="Freeform 131"/>
            <p:cNvSpPr>
              <a:spLocks noEditPoints="1"/>
            </p:cNvSpPr>
            <p:nvPr/>
          </p:nvSpPr>
          <p:spPr bwMode="auto">
            <a:xfrm>
              <a:off x="5527676" y="212726"/>
              <a:ext cx="200025" cy="200025"/>
            </a:xfrm>
            <a:custGeom>
              <a:avLst/>
              <a:gdLst>
                <a:gd name="T0" fmla="*/ 238 w 476"/>
                <a:gd name="T1" fmla="*/ 476 h 476"/>
                <a:gd name="T2" fmla="*/ 0 w 476"/>
                <a:gd name="T3" fmla="*/ 238 h 476"/>
                <a:gd name="T4" fmla="*/ 238 w 476"/>
                <a:gd name="T5" fmla="*/ 0 h 476"/>
                <a:gd name="T6" fmla="*/ 476 w 476"/>
                <a:gd name="T7" fmla="*/ 238 h 476"/>
                <a:gd name="T8" fmla="*/ 238 w 476"/>
                <a:gd name="T9" fmla="*/ 476 h 476"/>
                <a:gd name="T10" fmla="*/ 238 w 476"/>
                <a:gd name="T11" fmla="*/ 26 h 476"/>
                <a:gd name="T12" fmla="*/ 26 w 476"/>
                <a:gd name="T13" fmla="*/ 238 h 476"/>
                <a:gd name="T14" fmla="*/ 238 w 476"/>
                <a:gd name="T15" fmla="*/ 449 h 476"/>
                <a:gd name="T16" fmla="*/ 450 w 476"/>
                <a:gd name="T17" fmla="*/ 238 h 476"/>
                <a:gd name="T18" fmla="*/ 238 w 476"/>
                <a:gd name="T19" fmla="*/ 2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6" h="476">
                  <a:moveTo>
                    <a:pt x="238" y="476"/>
                  </a:moveTo>
                  <a:cubicBezTo>
                    <a:pt x="107" y="476"/>
                    <a:pt x="0" y="369"/>
                    <a:pt x="0" y="238"/>
                  </a:cubicBezTo>
                  <a:cubicBezTo>
                    <a:pt x="0" y="107"/>
                    <a:pt x="107" y="0"/>
                    <a:pt x="238" y="0"/>
                  </a:cubicBezTo>
                  <a:cubicBezTo>
                    <a:pt x="369" y="0"/>
                    <a:pt x="476" y="107"/>
                    <a:pt x="476" y="238"/>
                  </a:cubicBezTo>
                  <a:cubicBezTo>
                    <a:pt x="476" y="369"/>
                    <a:pt x="369" y="476"/>
                    <a:pt x="238" y="476"/>
                  </a:cubicBezTo>
                  <a:close/>
                  <a:moveTo>
                    <a:pt x="238" y="26"/>
                  </a:moveTo>
                  <a:cubicBezTo>
                    <a:pt x="121" y="26"/>
                    <a:pt x="26" y="121"/>
                    <a:pt x="26" y="238"/>
                  </a:cubicBezTo>
                  <a:cubicBezTo>
                    <a:pt x="26" y="354"/>
                    <a:pt x="121" y="449"/>
                    <a:pt x="238" y="449"/>
                  </a:cubicBezTo>
                  <a:cubicBezTo>
                    <a:pt x="355" y="449"/>
                    <a:pt x="450" y="354"/>
                    <a:pt x="450" y="238"/>
                  </a:cubicBezTo>
                  <a:cubicBezTo>
                    <a:pt x="450" y="121"/>
                    <a:pt x="355" y="26"/>
                    <a:pt x="238" y="26"/>
                  </a:cubicBez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58" name="Freeform 132"/>
            <p:cNvSpPr>
              <a:spLocks noEditPoints="1"/>
            </p:cNvSpPr>
            <p:nvPr/>
          </p:nvSpPr>
          <p:spPr bwMode="auto">
            <a:xfrm>
              <a:off x="5680076" y="365126"/>
              <a:ext cx="104775" cy="103188"/>
            </a:xfrm>
            <a:custGeom>
              <a:avLst/>
              <a:gdLst>
                <a:gd name="T0" fmla="*/ 199 w 250"/>
                <a:gd name="T1" fmla="*/ 246 h 246"/>
                <a:gd name="T2" fmla="*/ 166 w 250"/>
                <a:gd name="T3" fmla="*/ 232 h 246"/>
                <a:gd name="T4" fmla="*/ 5 w 250"/>
                <a:gd name="T5" fmla="*/ 71 h 246"/>
                <a:gd name="T6" fmla="*/ 5 w 250"/>
                <a:gd name="T7" fmla="*/ 53 h 246"/>
                <a:gd name="T8" fmla="*/ 53 w 250"/>
                <a:gd name="T9" fmla="*/ 5 h 246"/>
                <a:gd name="T10" fmla="*/ 71 w 250"/>
                <a:gd name="T11" fmla="*/ 5 h 246"/>
                <a:gd name="T12" fmla="*/ 232 w 250"/>
                <a:gd name="T13" fmla="*/ 166 h 246"/>
                <a:gd name="T14" fmla="*/ 232 w 250"/>
                <a:gd name="T15" fmla="*/ 232 h 246"/>
                <a:gd name="T16" fmla="*/ 199 w 250"/>
                <a:gd name="T17" fmla="*/ 246 h 246"/>
                <a:gd name="T18" fmla="*/ 184 w 250"/>
                <a:gd name="T19" fmla="*/ 214 h 246"/>
                <a:gd name="T20" fmla="*/ 213 w 250"/>
                <a:gd name="T21" fmla="*/ 214 h 246"/>
                <a:gd name="T22" fmla="*/ 214 w 250"/>
                <a:gd name="T23" fmla="*/ 184 h 246"/>
                <a:gd name="T24" fmla="*/ 62 w 250"/>
                <a:gd name="T25" fmla="*/ 33 h 246"/>
                <a:gd name="T26" fmla="*/ 33 w 250"/>
                <a:gd name="T27" fmla="*/ 62 h 246"/>
                <a:gd name="T28" fmla="*/ 184 w 250"/>
                <a:gd name="T29" fmla="*/ 21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46">
                  <a:moveTo>
                    <a:pt x="199" y="246"/>
                  </a:moveTo>
                  <a:cubicBezTo>
                    <a:pt x="187" y="246"/>
                    <a:pt x="175" y="241"/>
                    <a:pt x="166" y="232"/>
                  </a:cubicBezTo>
                  <a:cubicBezTo>
                    <a:pt x="5" y="71"/>
                    <a:pt x="5" y="71"/>
                    <a:pt x="5" y="71"/>
                  </a:cubicBezTo>
                  <a:cubicBezTo>
                    <a:pt x="0" y="66"/>
                    <a:pt x="0" y="58"/>
                    <a:pt x="5" y="53"/>
                  </a:cubicBezTo>
                  <a:cubicBezTo>
                    <a:pt x="53" y="5"/>
                    <a:pt x="53" y="5"/>
                    <a:pt x="53" y="5"/>
                  </a:cubicBezTo>
                  <a:cubicBezTo>
                    <a:pt x="58" y="0"/>
                    <a:pt x="66" y="0"/>
                    <a:pt x="71" y="5"/>
                  </a:cubicBezTo>
                  <a:cubicBezTo>
                    <a:pt x="232" y="166"/>
                    <a:pt x="232" y="166"/>
                    <a:pt x="232" y="166"/>
                  </a:cubicBezTo>
                  <a:cubicBezTo>
                    <a:pt x="250" y="184"/>
                    <a:pt x="250" y="213"/>
                    <a:pt x="232" y="232"/>
                  </a:cubicBezTo>
                  <a:cubicBezTo>
                    <a:pt x="223" y="241"/>
                    <a:pt x="211" y="246"/>
                    <a:pt x="199" y="246"/>
                  </a:cubicBezTo>
                  <a:close/>
                  <a:moveTo>
                    <a:pt x="184" y="214"/>
                  </a:moveTo>
                  <a:cubicBezTo>
                    <a:pt x="192" y="222"/>
                    <a:pt x="205" y="222"/>
                    <a:pt x="213" y="214"/>
                  </a:cubicBezTo>
                  <a:cubicBezTo>
                    <a:pt x="222" y="205"/>
                    <a:pt x="222" y="192"/>
                    <a:pt x="214" y="184"/>
                  </a:cubicBezTo>
                  <a:cubicBezTo>
                    <a:pt x="62" y="33"/>
                    <a:pt x="62" y="33"/>
                    <a:pt x="62" y="33"/>
                  </a:cubicBezTo>
                  <a:cubicBezTo>
                    <a:pt x="33" y="62"/>
                    <a:pt x="33" y="62"/>
                    <a:pt x="33" y="62"/>
                  </a:cubicBezTo>
                  <a:lnTo>
                    <a:pt x="184" y="214"/>
                  </a:ln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95" name="Gruppieren 594"/>
          <p:cNvGrpSpPr/>
          <p:nvPr/>
        </p:nvGrpSpPr>
        <p:grpSpPr>
          <a:xfrm>
            <a:off x="7801839" y="3745577"/>
            <a:ext cx="407588" cy="407588"/>
            <a:chOff x="10330150" y="2569369"/>
            <a:chExt cx="247650" cy="247650"/>
          </a:xfrm>
          <a:solidFill>
            <a:srgbClr val="4A4A4A"/>
          </a:solidFill>
        </p:grpSpPr>
        <p:sp>
          <p:nvSpPr>
            <p:cNvPr id="459" name="Freeform 133"/>
            <p:cNvSpPr>
              <a:spLocks/>
            </p:cNvSpPr>
            <p:nvPr/>
          </p:nvSpPr>
          <p:spPr bwMode="auto">
            <a:xfrm>
              <a:off x="10330150" y="2569369"/>
              <a:ext cx="195263" cy="195263"/>
            </a:xfrm>
            <a:custGeom>
              <a:avLst/>
              <a:gdLst>
                <a:gd name="T0" fmla="*/ 325 w 462"/>
                <a:gd name="T1" fmla="*/ 460 h 460"/>
                <a:gd name="T2" fmla="*/ 320 w 462"/>
                <a:gd name="T3" fmla="*/ 459 h 460"/>
                <a:gd name="T4" fmla="*/ 233 w 462"/>
                <a:gd name="T5" fmla="*/ 405 h 460"/>
                <a:gd name="T6" fmla="*/ 50 w 462"/>
                <a:gd name="T7" fmla="*/ 215 h 460"/>
                <a:gd name="T8" fmla="*/ 8 w 462"/>
                <a:gd name="T9" fmla="*/ 83 h 460"/>
                <a:gd name="T10" fmla="*/ 1 w 462"/>
                <a:gd name="T11" fmla="*/ 9 h 460"/>
                <a:gd name="T12" fmla="*/ 3 w 462"/>
                <a:gd name="T13" fmla="*/ 2 h 460"/>
                <a:gd name="T14" fmla="*/ 10 w 462"/>
                <a:gd name="T15" fmla="*/ 0 h 460"/>
                <a:gd name="T16" fmla="*/ 84 w 462"/>
                <a:gd name="T17" fmla="*/ 7 h 460"/>
                <a:gd name="T18" fmla="*/ 216 w 462"/>
                <a:gd name="T19" fmla="*/ 49 h 460"/>
                <a:gd name="T20" fmla="*/ 406 w 462"/>
                <a:gd name="T21" fmla="*/ 232 h 460"/>
                <a:gd name="T22" fmla="*/ 460 w 462"/>
                <a:gd name="T23" fmla="*/ 320 h 460"/>
                <a:gd name="T24" fmla="*/ 459 w 462"/>
                <a:gd name="T25" fmla="*/ 330 h 460"/>
                <a:gd name="T26" fmla="*/ 411 w 462"/>
                <a:gd name="T27" fmla="*/ 378 h 460"/>
                <a:gd name="T28" fmla="*/ 399 w 462"/>
                <a:gd name="T29" fmla="*/ 378 h 460"/>
                <a:gd name="T30" fmla="*/ 399 w 462"/>
                <a:gd name="T31" fmla="*/ 366 h 460"/>
                <a:gd name="T32" fmla="*/ 442 w 462"/>
                <a:gd name="T33" fmla="*/ 323 h 460"/>
                <a:gd name="T34" fmla="*/ 392 w 462"/>
                <a:gd name="T35" fmla="*/ 241 h 460"/>
                <a:gd name="T36" fmla="*/ 207 w 462"/>
                <a:gd name="T37" fmla="*/ 64 h 460"/>
                <a:gd name="T38" fmla="*/ 82 w 462"/>
                <a:gd name="T39" fmla="*/ 24 h 460"/>
                <a:gd name="T40" fmla="*/ 19 w 462"/>
                <a:gd name="T41" fmla="*/ 18 h 460"/>
                <a:gd name="T42" fmla="*/ 25 w 462"/>
                <a:gd name="T43" fmla="*/ 81 h 460"/>
                <a:gd name="T44" fmla="*/ 65 w 462"/>
                <a:gd name="T45" fmla="*/ 207 h 460"/>
                <a:gd name="T46" fmla="*/ 242 w 462"/>
                <a:gd name="T47" fmla="*/ 391 h 460"/>
                <a:gd name="T48" fmla="*/ 324 w 462"/>
                <a:gd name="T49" fmla="*/ 441 h 460"/>
                <a:gd name="T50" fmla="*/ 366 w 462"/>
                <a:gd name="T51" fmla="*/ 399 h 460"/>
                <a:gd name="T52" fmla="*/ 378 w 462"/>
                <a:gd name="T53" fmla="*/ 399 h 460"/>
                <a:gd name="T54" fmla="*/ 378 w 462"/>
                <a:gd name="T55" fmla="*/ 411 h 460"/>
                <a:gd name="T56" fmla="*/ 331 w 462"/>
                <a:gd name="T57" fmla="*/ 458 h 460"/>
                <a:gd name="T58" fmla="*/ 325 w 462"/>
                <a:gd name="T59" fmla="*/ 46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60">
                  <a:moveTo>
                    <a:pt x="325" y="460"/>
                  </a:moveTo>
                  <a:cubicBezTo>
                    <a:pt x="323" y="460"/>
                    <a:pt x="322" y="460"/>
                    <a:pt x="320" y="459"/>
                  </a:cubicBezTo>
                  <a:cubicBezTo>
                    <a:pt x="233" y="405"/>
                    <a:pt x="233" y="405"/>
                    <a:pt x="233" y="405"/>
                  </a:cubicBezTo>
                  <a:cubicBezTo>
                    <a:pt x="157" y="359"/>
                    <a:pt x="93" y="293"/>
                    <a:pt x="50" y="215"/>
                  </a:cubicBezTo>
                  <a:cubicBezTo>
                    <a:pt x="27" y="174"/>
                    <a:pt x="13" y="130"/>
                    <a:pt x="8" y="83"/>
                  </a:cubicBezTo>
                  <a:cubicBezTo>
                    <a:pt x="1" y="9"/>
                    <a:pt x="1" y="9"/>
                    <a:pt x="1" y="9"/>
                  </a:cubicBezTo>
                  <a:cubicBezTo>
                    <a:pt x="0" y="7"/>
                    <a:pt x="1" y="4"/>
                    <a:pt x="3" y="2"/>
                  </a:cubicBezTo>
                  <a:cubicBezTo>
                    <a:pt x="5" y="0"/>
                    <a:pt x="7" y="0"/>
                    <a:pt x="10" y="0"/>
                  </a:cubicBezTo>
                  <a:cubicBezTo>
                    <a:pt x="84" y="7"/>
                    <a:pt x="84" y="7"/>
                    <a:pt x="84" y="7"/>
                  </a:cubicBezTo>
                  <a:cubicBezTo>
                    <a:pt x="130" y="12"/>
                    <a:pt x="175" y="26"/>
                    <a:pt x="216" y="49"/>
                  </a:cubicBezTo>
                  <a:cubicBezTo>
                    <a:pt x="294" y="93"/>
                    <a:pt x="360" y="156"/>
                    <a:pt x="406" y="232"/>
                  </a:cubicBezTo>
                  <a:cubicBezTo>
                    <a:pt x="460" y="320"/>
                    <a:pt x="460" y="320"/>
                    <a:pt x="460" y="320"/>
                  </a:cubicBezTo>
                  <a:cubicBezTo>
                    <a:pt x="462" y="323"/>
                    <a:pt x="461" y="327"/>
                    <a:pt x="459" y="330"/>
                  </a:cubicBezTo>
                  <a:cubicBezTo>
                    <a:pt x="411" y="378"/>
                    <a:pt x="411" y="378"/>
                    <a:pt x="411" y="378"/>
                  </a:cubicBezTo>
                  <a:cubicBezTo>
                    <a:pt x="408" y="381"/>
                    <a:pt x="402" y="381"/>
                    <a:pt x="399" y="378"/>
                  </a:cubicBezTo>
                  <a:cubicBezTo>
                    <a:pt x="396" y="374"/>
                    <a:pt x="396" y="369"/>
                    <a:pt x="399" y="366"/>
                  </a:cubicBezTo>
                  <a:cubicBezTo>
                    <a:pt x="442" y="323"/>
                    <a:pt x="442" y="323"/>
                    <a:pt x="442" y="323"/>
                  </a:cubicBezTo>
                  <a:cubicBezTo>
                    <a:pt x="392" y="241"/>
                    <a:pt x="392" y="241"/>
                    <a:pt x="392" y="241"/>
                  </a:cubicBezTo>
                  <a:cubicBezTo>
                    <a:pt x="347" y="167"/>
                    <a:pt x="283" y="106"/>
                    <a:pt x="207" y="64"/>
                  </a:cubicBezTo>
                  <a:cubicBezTo>
                    <a:pt x="168" y="42"/>
                    <a:pt x="126" y="29"/>
                    <a:pt x="82" y="24"/>
                  </a:cubicBezTo>
                  <a:cubicBezTo>
                    <a:pt x="19" y="18"/>
                    <a:pt x="19" y="18"/>
                    <a:pt x="19" y="18"/>
                  </a:cubicBezTo>
                  <a:cubicBezTo>
                    <a:pt x="25" y="81"/>
                    <a:pt x="25" y="81"/>
                    <a:pt x="25" y="81"/>
                  </a:cubicBezTo>
                  <a:cubicBezTo>
                    <a:pt x="30" y="125"/>
                    <a:pt x="43" y="168"/>
                    <a:pt x="65" y="207"/>
                  </a:cubicBezTo>
                  <a:cubicBezTo>
                    <a:pt x="107" y="282"/>
                    <a:pt x="168" y="346"/>
                    <a:pt x="242" y="391"/>
                  </a:cubicBezTo>
                  <a:cubicBezTo>
                    <a:pt x="324" y="441"/>
                    <a:pt x="324" y="441"/>
                    <a:pt x="324" y="441"/>
                  </a:cubicBezTo>
                  <a:cubicBezTo>
                    <a:pt x="366" y="399"/>
                    <a:pt x="366" y="399"/>
                    <a:pt x="366" y="399"/>
                  </a:cubicBezTo>
                  <a:cubicBezTo>
                    <a:pt x="369" y="396"/>
                    <a:pt x="374" y="396"/>
                    <a:pt x="378" y="399"/>
                  </a:cubicBezTo>
                  <a:cubicBezTo>
                    <a:pt x="381" y="403"/>
                    <a:pt x="381" y="408"/>
                    <a:pt x="378" y="411"/>
                  </a:cubicBezTo>
                  <a:cubicBezTo>
                    <a:pt x="331" y="458"/>
                    <a:pt x="331" y="458"/>
                    <a:pt x="331" y="458"/>
                  </a:cubicBezTo>
                  <a:cubicBezTo>
                    <a:pt x="329" y="459"/>
                    <a:pt x="327" y="460"/>
                    <a:pt x="325" y="460"/>
                  </a:cubicBezTo>
                  <a:close/>
                </a:path>
              </a:pathLst>
            </a:custGeom>
            <a:solidFill>
              <a:schemeClr val="tx1"/>
            </a:solidFill>
            <a:ln w="3175">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grpSp>
          <p:nvGrpSpPr>
            <p:cNvPr id="594" name="Gruppieren 593"/>
            <p:cNvGrpSpPr/>
            <p:nvPr/>
          </p:nvGrpSpPr>
          <p:grpSpPr>
            <a:xfrm>
              <a:off x="10368250" y="2607469"/>
              <a:ext cx="209550" cy="209550"/>
              <a:chOff x="10368250" y="2607469"/>
              <a:chExt cx="209550" cy="209550"/>
            </a:xfrm>
            <a:grpFill/>
          </p:grpSpPr>
          <p:sp>
            <p:nvSpPr>
              <p:cNvPr id="460" name="Freeform 134"/>
              <p:cNvSpPr>
                <a:spLocks noEditPoints="1"/>
              </p:cNvSpPr>
              <p:nvPr/>
            </p:nvSpPr>
            <p:spPr bwMode="auto">
              <a:xfrm>
                <a:off x="10368250" y="2607469"/>
                <a:ext cx="53975" cy="52388"/>
              </a:xfrm>
              <a:custGeom>
                <a:avLst/>
                <a:gdLst>
                  <a:gd name="T0" fmla="*/ 63 w 126"/>
                  <a:gd name="T1" fmla="*/ 121 h 121"/>
                  <a:gd name="T2" fmla="*/ 22 w 126"/>
                  <a:gd name="T3" fmla="*/ 104 h 121"/>
                  <a:gd name="T4" fmla="*/ 22 w 126"/>
                  <a:gd name="T5" fmla="*/ 23 h 121"/>
                  <a:gd name="T6" fmla="*/ 104 w 126"/>
                  <a:gd name="T7" fmla="*/ 23 h 121"/>
                  <a:gd name="T8" fmla="*/ 104 w 126"/>
                  <a:gd name="T9" fmla="*/ 23 h 121"/>
                  <a:gd name="T10" fmla="*/ 104 w 126"/>
                  <a:gd name="T11" fmla="*/ 104 h 121"/>
                  <a:gd name="T12" fmla="*/ 63 w 126"/>
                  <a:gd name="T13" fmla="*/ 121 h 121"/>
                  <a:gd name="T14" fmla="*/ 63 w 126"/>
                  <a:gd name="T15" fmla="*/ 23 h 121"/>
                  <a:gd name="T16" fmla="*/ 34 w 126"/>
                  <a:gd name="T17" fmla="*/ 35 h 121"/>
                  <a:gd name="T18" fmla="*/ 34 w 126"/>
                  <a:gd name="T19" fmla="*/ 92 h 121"/>
                  <a:gd name="T20" fmla="*/ 92 w 126"/>
                  <a:gd name="T21" fmla="*/ 92 h 121"/>
                  <a:gd name="T22" fmla="*/ 92 w 126"/>
                  <a:gd name="T23" fmla="*/ 35 h 121"/>
                  <a:gd name="T24" fmla="*/ 63 w 126"/>
                  <a:gd name="T25" fmla="*/ 2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21">
                    <a:moveTo>
                      <a:pt x="63" y="121"/>
                    </a:moveTo>
                    <a:cubicBezTo>
                      <a:pt x="48" y="121"/>
                      <a:pt x="34" y="115"/>
                      <a:pt x="22" y="104"/>
                    </a:cubicBezTo>
                    <a:cubicBezTo>
                      <a:pt x="0" y="81"/>
                      <a:pt x="0" y="45"/>
                      <a:pt x="22" y="23"/>
                    </a:cubicBezTo>
                    <a:cubicBezTo>
                      <a:pt x="45" y="0"/>
                      <a:pt x="81" y="0"/>
                      <a:pt x="104" y="23"/>
                    </a:cubicBezTo>
                    <a:cubicBezTo>
                      <a:pt x="104" y="23"/>
                      <a:pt x="104" y="23"/>
                      <a:pt x="104" y="23"/>
                    </a:cubicBezTo>
                    <a:cubicBezTo>
                      <a:pt x="126" y="45"/>
                      <a:pt x="126" y="81"/>
                      <a:pt x="104" y="104"/>
                    </a:cubicBezTo>
                    <a:cubicBezTo>
                      <a:pt x="92" y="115"/>
                      <a:pt x="78" y="121"/>
                      <a:pt x="63" y="121"/>
                    </a:cubicBezTo>
                    <a:close/>
                    <a:moveTo>
                      <a:pt x="63" y="23"/>
                    </a:moveTo>
                    <a:cubicBezTo>
                      <a:pt x="53" y="23"/>
                      <a:pt x="42" y="27"/>
                      <a:pt x="34" y="35"/>
                    </a:cubicBezTo>
                    <a:cubicBezTo>
                      <a:pt x="19" y="50"/>
                      <a:pt x="19" y="76"/>
                      <a:pt x="34" y="92"/>
                    </a:cubicBezTo>
                    <a:cubicBezTo>
                      <a:pt x="50" y="108"/>
                      <a:pt x="76" y="108"/>
                      <a:pt x="92" y="92"/>
                    </a:cubicBezTo>
                    <a:cubicBezTo>
                      <a:pt x="107" y="76"/>
                      <a:pt x="107" y="50"/>
                      <a:pt x="92" y="35"/>
                    </a:cubicBezTo>
                    <a:cubicBezTo>
                      <a:pt x="84" y="27"/>
                      <a:pt x="73" y="23"/>
                      <a:pt x="63" y="23"/>
                    </a:cubicBezTo>
                    <a:close/>
                  </a:path>
                </a:pathLst>
              </a:custGeom>
              <a:solidFill>
                <a:schemeClr val="accent1"/>
              </a:solidFill>
              <a:ln w="317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61" name="Freeform 135"/>
              <p:cNvSpPr>
                <a:spLocks noEditPoints="1"/>
              </p:cNvSpPr>
              <p:nvPr/>
            </p:nvSpPr>
            <p:spPr bwMode="auto">
              <a:xfrm>
                <a:off x="10412700" y="2728119"/>
                <a:ext cx="87313" cy="88900"/>
              </a:xfrm>
              <a:custGeom>
                <a:avLst/>
                <a:gdLst>
                  <a:gd name="T0" fmla="*/ 201 w 209"/>
                  <a:gd name="T1" fmla="*/ 208 h 208"/>
                  <a:gd name="T2" fmla="*/ 200 w 209"/>
                  <a:gd name="T3" fmla="*/ 208 h 208"/>
                  <a:gd name="T4" fmla="*/ 148 w 209"/>
                  <a:gd name="T5" fmla="*/ 204 h 208"/>
                  <a:gd name="T6" fmla="*/ 33 w 209"/>
                  <a:gd name="T7" fmla="*/ 137 h 208"/>
                  <a:gd name="T8" fmla="*/ 14 w 209"/>
                  <a:gd name="T9" fmla="*/ 6 h 208"/>
                  <a:gd name="T10" fmla="*/ 19 w 209"/>
                  <a:gd name="T11" fmla="*/ 1 h 208"/>
                  <a:gd name="T12" fmla="*/ 27 w 209"/>
                  <a:gd name="T13" fmla="*/ 1 h 208"/>
                  <a:gd name="T14" fmla="*/ 135 w 209"/>
                  <a:gd name="T15" fmla="*/ 69 h 208"/>
                  <a:gd name="T16" fmla="*/ 138 w 209"/>
                  <a:gd name="T17" fmla="*/ 72 h 208"/>
                  <a:gd name="T18" fmla="*/ 208 w 209"/>
                  <a:gd name="T19" fmla="*/ 195 h 208"/>
                  <a:gd name="T20" fmla="*/ 208 w 209"/>
                  <a:gd name="T21" fmla="*/ 204 h 208"/>
                  <a:gd name="T22" fmla="*/ 201 w 209"/>
                  <a:gd name="T23" fmla="*/ 208 h 208"/>
                  <a:gd name="T24" fmla="*/ 28 w 209"/>
                  <a:gd name="T25" fmla="*/ 22 h 208"/>
                  <a:gd name="T26" fmla="*/ 48 w 209"/>
                  <a:gd name="T27" fmla="*/ 128 h 208"/>
                  <a:gd name="T28" fmla="*/ 149 w 209"/>
                  <a:gd name="T29" fmla="*/ 187 h 208"/>
                  <a:gd name="T30" fmla="*/ 185 w 209"/>
                  <a:gd name="T31" fmla="*/ 190 h 208"/>
                  <a:gd name="T32" fmla="*/ 125 w 209"/>
                  <a:gd name="T33" fmla="*/ 82 h 208"/>
                  <a:gd name="T34" fmla="*/ 28 w 209"/>
                  <a:gd name="T35" fmla="*/ 2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208">
                    <a:moveTo>
                      <a:pt x="201" y="208"/>
                    </a:moveTo>
                    <a:cubicBezTo>
                      <a:pt x="200" y="208"/>
                      <a:pt x="200" y="208"/>
                      <a:pt x="200" y="208"/>
                    </a:cubicBezTo>
                    <a:cubicBezTo>
                      <a:pt x="148" y="204"/>
                      <a:pt x="148" y="204"/>
                      <a:pt x="148" y="204"/>
                    </a:cubicBezTo>
                    <a:cubicBezTo>
                      <a:pt x="101" y="200"/>
                      <a:pt x="60" y="176"/>
                      <a:pt x="33" y="137"/>
                    </a:cubicBezTo>
                    <a:cubicBezTo>
                      <a:pt x="7" y="99"/>
                      <a:pt x="0" y="51"/>
                      <a:pt x="14" y="6"/>
                    </a:cubicBezTo>
                    <a:cubicBezTo>
                      <a:pt x="15" y="4"/>
                      <a:pt x="17" y="2"/>
                      <a:pt x="19" y="1"/>
                    </a:cubicBezTo>
                    <a:cubicBezTo>
                      <a:pt x="22" y="0"/>
                      <a:pt x="25" y="0"/>
                      <a:pt x="27" y="1"/>
                    </a:cubicBezTo>
                    <a:cubicBezTo>
                      <a:pt x="135" y="69"/>
                      <a:pt x="135" y="69"/>
                      <a:pt x="135" y="69"/>
                    </a:cubicBezTo>
                    <a:cubicBezTo>
                      <a:pt x="137" y="69"/>
                      <a:pt x="138" y="70"/>
                      <a:pt x="138" y="72"/>
                    </a:cubicBezTo>
                    <a:cubicBezTo>
                      <a:pt x="208" y="195"/>
                      <a:pt x="208" y="195"/>
                      <a:pt x="208" y="195"/>
                    </a:cubicBezTo>
                    <a:cubicBezTo>
                      <a:pt x="209" y="198"/>
                      <a:pt x="209" y="201"/>
                      <a:pt x="208" y="204"/>
                    </a:cubicBezTo>
                    <a:cubicBezTo>
                      <a:pt x="206" y="207"/>
                      <a:pt x="203" y="208"/>
                      <a:pt x="201" y="208"/>
                    </a:cubicBezTo>
                    <a:close/>
                    <a:moveTo>
                      <a:pt x="28" y="22"/>
                    </a:moveTo>
                    <a:cubicBezTo>
                      <a:pt x="19" y="58"/>
                      <a:pt x="26" y="96"/>
                      <a:pt x="48" y="128"/>
                    </a:cubicBezTo>
                    <a:cubicBezTo>
                      <a:pt x="71" y="162"/>
                      <a:pt x="108" y="184"/>
                      <a:pt x="149" y="187"/>
                    </a:cubicBezTo>
                    <a:cubicBezTo>
                      <a:pt x="185" y="190"/>
                      <a:pt x="185" y="190"/>
                      <a:pt x="185" y="190"/>
                    </a:cubicBezTo>
                    <a:cubicBezTo>
                      <a:pt x="125" y="82"/>
                      <a:pt x="125" y="82"/>
                      <a:pt x="125" y="82"/>
                    </a:cubicBezTo>
                    <a:lnTo>
                      <a:pt x="28" y="22"/>
                    </a:lnTo>
                    <a:close/>
                  </a:path>
                </a:pathLst>
              </a:custGeom>
              <a:solidFill>
                <a:schemeClr val="tx1"/>
              </a:solidFill>
              <a:ln w="3175">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62" name="Freeform 136"/>
              <p:cNvSpPr>
                <a:spLocks noEditPoints="1"/>
              </p:cNvSpPr>
              <p:nvPr/>
            </p:nvSpPr>
            <p:spPr bwMode="auto">
              <a:xfrm>
                <a:off x="10488900" y="2651919"/>
                <a:ext cx="88900" cy="87313"/>
              </a:xfrm>
              <a:custGeom>
                <a:avLst/>
                <a:gdLst>
                  <a:gd name="T0" fmla="*/ 199 w 208"/>
                  <a:gd name="T1" fmla="*/ 208 h 208"/>
                  <a:gd name="T2" fmla="*/ 195 w 208"/>
                  <a:gd name="T3" fmla="*/ 207 h 208"/>
                  <a:gd name="T4" fmla="*/ 71 w 208"/>
                  <a:gd name="T5" fmla="*/ 138 h 208"/>
                  <a:gd name="T6" fmla="*/ 68 w 208"/>
                  <a:gd name="T7" fmla="*/ 135 h 208"/>
                  <a:gd name="T8" fmla="*/ 1 w 208"/>
                  <a:gd name="T9" fmla="*/ 26 h 208"/>
                  <a:gd name="T10" fmla="*/ 0 w 208"/>
                  <a:gd name="T11" fmla="*/ 19 h 208"/>
                  <a:gd name="T12" fmla="*/ 6 w 208"/>
                  <a:gd name="T13" fmla="*/ 14 h 208"/>
                  <a:gd name="T14" fmla="*/ 137 w 208"/>
                  <a:gd name="T15" fmla="*/ 33 h 208"/>
                  <a:gd name="T16" fmla="*/ 204 w 208"/>
                  <a:gd name="T17" fmla="*/ 147 h 208"/>
                  <a:gd name="T18" fmla="*/ 208 w 208"/>
                  <a:gd name="T19" fmla="*/ 199 h 208"/>
                  <a:gd name="T20" fmla="*/ 204 w 208"/>
                  <a:gd name="T21" fmla="*/ 207 h 208"/>
                  <a:gd name="T22" fmla="*/ 199 w 208"/>
                  <a:gd name="T23" fmla="*/ 208 h 208"/>
                  <a:gd name="T24" fmla="*/ 82 w 208"/>
                  <a:gd name="T25" fmla="*/ 124 h 208"/>
                  <a:gd name="T26" fmla="*/ 190 w 208"/>
                  <a:gd name="T27" fmla="*/ 185 h 208"/>
                  <a:gd name="T28" fmla="*/ 187 w 208"/>
                  <a:gd name="T29" fmla="*/ 149 h 208"/>
                  <a:gd name="T30" fmla="*/ 128 w 208"/>
                  <a:gd name="T31" fmla="*/ 47 h 208"/>
                  <a:gd name="T32" fmla="*/ 22 w 208"/>
                  <a:gd name="T33" fmla="*/ 27 h 208"/>
                  <a:gd name="T34" fmla="*/ 82 w 208"/>
                  <a:gd name="T35" fmla="*/ 12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208">
                    <a:moveTo>
                      <a:pt x="199" y="208"/>
                    </a:moveTo>
                    <a:cubicBezTo>
                      <a:pt x="198" y="208"/>
                      <a:pt x="196" y="208"/>
                      <a:pt x="195" y="207"/>
                    </a:cubicBezTo>
                    <a:cubicBezTo>
                      <a:pt x="71" y="138"/>
                      <a:pt x="71" y="138"/>
                      <a:pt x="71" y="138"/>
                    </a:cubicBezTo>
                    <a:cubicBezTo>
                      <a:pt x="70" y="137"/>
                      <a:pt x="69" y="136"/>
                      <a:pt x="68" y="135"/>
                    </a:cubicBezTo>
                    <a:cubicBezTo>
                      <a:pt x="1" y="26"/>
                      <a:pt x="1" y="26"/>
                      <a:pt x="1" y="26"/>
                    </a:cubicBezTo>
                    <a:cubicBezTo>
                      <a:pt x="0" y="24"/>
                      <a:pt x="0" y="21"/>
                      <a:pt x="0" y="19"/>
                    </a:cubicBezTo>
                    <a:cubicBezTo>
                      <a:pt x="1" y="16"/>
                      <a:pt x="3" y="14"/>
                      <a:pt x="6" y="14"/>
                    </a:cubicBezTo>
                    <a:cubicBezTo>
                      <a:pt x="51" y="0"/>
                      <a:pt x="98" y="6"/>
                      <a:pt x="137" y="33"/>
                    </a:cubicBezTo>
                    <a:cubicBezTo>
                      <a:pt x="176" y="59"/>
                      <a:pt x="200" y="101"/>
                      <a:pt x="204" y="147"/>
                    </a:cubicBezTo>
                    <a:cubicBezTo>
                      <a:pt x="208" y="199"/>
                      <a:pt x="208" y="199"/>
                      <a:pt x="208" y="199"/>
                    </a:cubicBezTo>
                    <a:cubicBezTo>
                      <a:pt x="208" y="202"/>
                      <a:pt x="207" y="205"/>
                      <a:pt x="204" y="207"/>
                    </a:cubicBezTo>
                    <a:cubicBezTo>
                      <a:pt x="202" y="208"/>
                      <a:pt x="201" y="208"/>
                      <a:pt x="199" y="208"/>
                    </a:cubicBezTo>
                    <a:close/>
                    <a:moveTo>
                      <a:pt x="82" y="124"/>
                    </a:moveTo>
                    <a:cubicBezTo>
                      <a:pt x="190" y="185"/>
                      <a:pt x="190" y="185"/>
                      <a:pt x="190" y="185"/>
                    </a:cubicBezTo>
                    <a:cubicBezTo>
                      <a:pt x="187" y="149"/>
                      <a:pt x="187" y="149"/>
                      <a:pt x="187" y="149"/>
                    </a:cubicBezTo>
                    <a:cubicBezTo>
                      <a:pt x="184" y="107"/>
                      <a:pt x="162" y="70"/>
                      <a:pt x="128" y="47"/>
                    </a:cubicBezTo>
                    <a:cubicBezTo>
                      <a:pt x="96" y="26"/>
                      <a:pt x="58" y="19"/>
                      <a:pt x="22" y="27"/>
                    </a:cubicBezTo>
                    <a:lnTo>
                      <a:pt x="82" y="124"/>
                    </a:lnTo>
                    <a:close/>
                  </a:path>
                </a:pathLst>
              </a:custGeom>
              <a:solidFill>
                <a:schemeClr val="tx1"/>
              </a:solidFill>
              <a:ln w="3175">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63" name="Freeform 137"/>
              <p:cNvSpPr>
                <a:spLocks noEditPoints="1"/>
              </p:cNvSpPr>
              <p:nvPr/>
            </p:nvSpPr>
            <p:spPr bwMode="auto">
              <a:xfrm>
                <a:off x="10449213" y="2688432"/>
                <a:ext cx="92075" cy="90488"/>
              </a:xfrm>
              <a:custGeom>
                <a:avLst/>
                <a:gdLst>
                  <a:gd name="T0" fmla="*/ 201 w 218"/>
                  <a:gd name="T1" fmla="*/ 213 h 213"/>
                  <a:gd name="T2" fmla="*/ 139 w 218"/>
                  <a:gd name="T3" fmla="*/ 176 h 213"/>
                  <a:gd name="T4" fmla="*/ 49 w 218"/>
                  <a:gd name="T5" fmla="*/ 95 h 213"/>
                  <a:gd name="T6" fmla="*/ 6 w 218"/>
                  <a:gd name="T7" fmla="*/ 42 h 213"/>
                  <a:gd name="T8" fmla="*/ 13 w 218"/>
                  <a:gd name="T9" fmla="*/ 13 h 213"/>
                  <a:gd name="T10" fmla="*/ 41 w 218"/>
                  <a:gd name="T11" fmla="*/ 6 h 213"/>
                  <a:gd name="T12" fmla="*/ 95 w 218"/>
                  <a:gd name="T13" fmla="*/ 49 h 213"/>
                  <a:gd name="T14" fmla="*/ 95 w 218"/>
                  <a:gd name="T15" fmla="*/ 49 h 213"/>
                  <a:gd name="T16" fmla="*/ 176 w 218"/>
                  <a:gd name="T17" fmla="*/ 140 h 213"/>
                  <a:gd name="T18" fmla="*/ 209 w 218"/>
                  <a:gd name="T19" fmla="*/ 210 h 213"/>
                  <a:gd name="T20" fmla="*/ 201 w 218"/>
                  <a:gd name="T21" fmla="*/ 213 h 213"/>
                  <a:gd name="T22" fmla="*/ 196 w 218"/>
                  <a:gd name="T23" fmla="*/ 201 h 213"/>
                  <a:gd name="T24" fmla="*/ 196 w 218"/>
                  <a:gd name="T25" fmla="*/ 201 h 213"/>
                  <a:gd name="T26" fmla="*/ 31 w 218"/>
                  <a:gd name="T27" fmla="*/ 21 h 213"/>
                  <a:gd name="T28" fmla="*/ 25 w 218"/>
                  <a:gd name="T29" fmla="*/ 25 h 213"/>
                  <a:gd name="T30" fmla="*/ 22 w 218"/>
                  <a:gd name="T31" fmla="*/ 36 h 213"/>
                  <a:gd name="T32" fmla="*/ 61 w 218"/>
                  <a:gd name="T33" fmla="*/ 83 h 213"/>
                  <a:gd name="T34" fmla="*/ 192 w 218"/>
                  <a:gd name="T35" fmla="*/ 193 h 213"/>
                  <a:gd name="T36" fmla="*/ 83 w 218"/>
                  <a:gd name="T37" fmla="*/ 61 h 213"/>
                  <a:gd name="T38" fmla="*/ 83 w 218"/>
                  <a:gd name="T39" fmla="*/ 61 h 213"/>
                  <a:gd name="T40" fmla="*/ 35 w 218"/>
                  <a:gd name="T41" fmla="*/ 22 h 213"/>
                  <a:gd name="T42" fmla="*/ 31 w 218"/>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8" h="213">
                    <a:moveTo>
                      <a:pt x="201" y="213"/>
                    </a:moveTo>
                    <a:cubicBezTo>
                      <a:pt x="193" y="213"/>
                      <a:pt x="177" y="205"/>
                      <a:pt x="139" y="176"/>
                    </a:cubicBezTo>
                    <a:cubicBezTo>
                      <a:pt x="110" y="152"/>
                      <a:pt x="75" y="122"/>
                      <a:pt x="49" y="95"/>
                    </a:cubicBezTo>
                    <a:cubicBezTo>
                      <a:pt x="24" y="71"/>
                      <a:pt x="11" y="54"/>
                      <a:pt x="6" y="42"/>
                    </a:cubicBezTo>
                    <a:cubicBezTo>
                      <a:pt x="0" y="26"/>
                      <a:pt x="9" y="17"/>
                      <a:pt x="13" y="13"/>
                    </a:cubicBezTo>
                    <a:cubicBezTo>
                      <a:pt x="17" y="9"/>
                      <a:pt x="26" y="0"/>
                      <a:pt x="41" y="6"/>
                    </a:cubicBezTo>
                    <a:cubicBezTo>
                      <a:pt x="54" y="11"/>
                      <a:pt x="70" y="24"/>
                      <a:pt x="95" y="49"/>
                    </a:cubicBezTo>
                    <a:cubicBezTo>
                      <a:pt x="95" y="49"/>
                      <a:pt x="95" y="49"/>
                      <a:pt x="95" y="49"/>
                    </a:cubicBezTo>
                    <a:cubicBezTo>
                      <a:pt x="121" y="75"/>
                      <a:pt x="152" y="110"/>
                      <a:pt x="176" y="140"/>
                    </a:cubicBezTo>
                    <a:cubicBezTo>
                      <a:pt x="218" y="193"/>
                      <a:pt x="216" y="203"/>
                      <a:pt x="209" y="210"/>
                    </a:cubicBezTo>
                    <a:cubicBezTo>
                      <a:pt x="207" y="212"/>
                      <a:pt x="205" y="213"/>
                      <a:pt x="201" y="213"/>
                    </a:cubicBezTo>
                    <a:close/>
                    <a:moveTo>
                      <a:pt x="196" y="201"/>
                    </a:moveTo>
                    <a:cubicBezTo>
                      <a:pt x="196" y="201"/>
                      <a:pt x="196" y="201"/>
                      <a:pt x="196" y="201"/>
                    </a:cubicBezTo>
                    <a:close/>
                    <a:moveTo>
                      <a:pt x="31" y="21"/>
                    </a:moveTo>
                    <a:cubicBezTo>
                      <a:pt x="29" y="21"/>
                      <a:pt x="27" y="23"/>
                      <a:pt x="25" y="25"/>
                    </a:cubicBezTo>
                    <a:cubicBezTo>
                      <a:pt x="21" y="29"/>
                      <a:pt x="20" y="30"/>
                      <a:pt x="22" y="36"/>
                    </a:cubicBezTo>
                    <a:cubicBezTo>
                      <a:pt x="26" y="45"/>
                      <a:pt x="38" y="61"/>
                      <a:pt x="61" y="83"/>
                    </a:cubicBezTo>
                    <a:cubicBezTo>
                      <a:pt x="109" y="131"/>
                      <a:pt x="168" y="179"/>
                      <a:pt x="192" y="193"/>
                    </a:cubicBezTo>
                    <a:cubicBezTo>
                      <a:pt x="179" y="169"/>
                      <a:pt x="131" y="109"/>
                      <a:pt x="83" y="61"/>
                    </a:cubicBezTo>
                    <a:cubicBezTo>
                      <a:pt x="83" y="61"/>
                      <a:pt x="83" y="61"/>
                      <a:pt x="83" y="61"/>
                    </a:cubicBezTo>
                    <a:cubicBezTo>
                      <a:pt x="61" y="39"/>
                      <a:pt x="45" y="26"/>
                      <a:pt x="35" y="22"/>
                    </a:cubicBezTo>
                    <a:cubicBezTo>
                      <a:pt x="34" y="22"/>
                      <a:pt x="32" y="21"/>
                      <a:pt x="31" y="21"/>
                    </a:cubicBezTo>
                    <a:close/>
                  </a:path>
                </a:pathLst>
              </a:custGeom>
              <a:solidFill>
                <a:schemeClr val="tx1"/>
              </a:solidFill>
              <a:ln w="3175">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464" name="Freeform 138"/>
            <p:cNvSpPr>
              <a:spLocks/>
            </p:cNvSpPr>
            <p:nvPr/>
          </p:nvSpPr>
          <p:spPr bwMode="auto">
            <a:xfrm>
              <a:off x="10333325" y="2574132"/>
              <a:ext cx="42863" cy="41275"/>
            </a:xfrm>
            <a:custGeom>
              <a:avLst/>
              <a:gdLst>
                <a:gd name="T0" fmla="*/ 10 w 99"/>
                <a:gd name="T1" fmla="*/ 98 h 98"/>
                <a:gd name="T2" fmla="*/ 2 w 99"/>
                <a:gd name="T3" fmla="*/ 92 h 98"/>
                <a:gd name="T4" fmla="*/ 8 w 99"/>
                <a:gd name="T5" fmla="*/ 81 h 98"/>
                <a:gd name="T6" fmla="*/ 8 w 99"/>
                <a:gd name="T7" fmla="*/ 81 h 98"/>
                <a:gd name="T8" fmla="*/ 82 w 99"/>
                <a:gd name="T9" fmla="*/ 7 h 98"/>
                <a:gd name="T10" fmla="*/ 92 w 99"/>
                <a:gd name="T11" fmla="*/ 1 h 98"/>
                <a:gd name="T12" fmla="*/ 98 w 99"/>
                <a:gd name="T13" fmla="*/ 12 h 98"/>
                <a:gd name="T14" fmla="*/ 13 w 99"/>
                <a:gd name="T15" fmla="*/ 98 h 98"/>
                <a:gd name="T16" fmla="*/ 12 w 99"/>
                <a:gd name="T17" fmla="*/ 98 h 98"/>
                <a:gd name="T18" fmla="*/ 10 w 99"/>
                <a:gd name="T1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10" y="98"/>
                  </a:moveTo>
                  <a:cubicBezTo>
                    <a:pt x="6" y="98"/>
                    <a:pt x="3" y="96"/>
                    <a:pt x="2" y="92"/>
                  </a:cubicBezTo>
                  <a:cubicBezTo>
                    <a:pt x="0" y="87"/>
                    <a:pt x="3" y="83"/>
                    <a:pt x="8" y="81"/>
                  </a:cubicBezTo>
                  <a:cubicBezTo>
                    <a:pt x="8" y="81"/>
                    <a:pt x="8" y="81"/>
                    <a:pt x="8" y="81"/>
                  </a:cubicBezTo>
                  <a:cubicBezTo>
                    <a:pt x="44" y="72"/>
                    <a:pt x="72" y="43"/>
                    <a:pt x="82" y="7"/>
                  </a:cubicBezTo>
                  <a:cubicBezTo>
                    <a:pt x="83" y="3"/>
                    <a:pt x="87" y="0"/>
                    <a:pt x="92" y="1"/>
                  </a:cubicBezTo>
                  <a:cubicBezTo>
                    <a:pt x="96" y="2"/>
                    <a:pt x="99" y="7"/>
                    <a:pt x="98" y="12"/>
                  </a:cubicBezTo>
                  <a:cubicBezTo>
                    <a:pt x="87" y="54"/>
                    <a:pt x="55" y="87"/>
                    <a:pt x="13" y="98"/>
                  </a:cubicBezTo>
                  <a:cubicBezTo>
                    <a:pt x="12" y="98"/>
                    <a:pt x="12" y="98"/>
                    <a:pt x="12" y="98"/>
                  </a:cubicBezTo>
                  <a:cubicBezTo>
                    <a:pt x="11" y="98"/>
                    <a:pt x="10" y="98"/>
                    <a:pt x="10" y="98"/>
                  </a:cubicBezTo>
                  <a:close/>
                </a:path>
              </a:pathLst>
            </a:custGeom>
            <a:solidFill>
              <a:schemeClr val="tx1"/>
            </a:solidFill>
            <a:ln w="3175">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465" name="Freeform 139"/>
          <p:cNvSpPr>
            <a:spLocks/>
          </p:cNvSpPr>
          <p:nvPr/>
        </p:nvSpPr>
        <p:spPr bwMode="auto">
          <a:xfrm>
            <a:off x="8116961" y="4593344"/>
            <a:ext cx="447466" cy="250495"/>
          </a:xfrm>
          <a:custGeom>
            <a:avLst/>
            <a:gdLst>
              <a:gd name="T0" fmla="*/ 652 w 787"/>
              <a:gd name="T1" fmla="*/ 168 h 440"/>
              <a:gd name="T2" fmla="*/ 626 w 787"/>
              <a:gd name="T3" fmla="*/ 170 h 440"/>
              <a:gd name="T4" fmla="*/ 627 w 787"/>
              <a:gd name="T5" fmla="*/ 157 h 440"/>
              <a:gd name="T6" fmla="*/ 471 w 787"/>
              <a:gd name="T7" fmla="*/ 0 h 440"/>
              <a:gd name="T8" fmla="*/ 333 w 787"/>
              <a:gd name="T9" fmla="*/ 86 h 440"/>
              <a:gd name="T10" fmla="*/ 270 w 787"/>
              <a:gd name="T11" fmla="*/ 71 h 440"/>
              <a:gd name="T12" fmla="*/ 131 w 787"/>
              <a:gd name="T13" fmla="*/ 201 h 440"/>
              <a:gd name="T14" fmla="*/ 119 w 787"/>
              <a:gd name="T15" fmla="*/ 200 h 440"/>
              <a:gd name="T16" fmla="*/ 0 w 787"/>
              <a:gd name="T17" fmla="*/ 320 h 440"/>
              <a:gd name="T18" fmla="*/ 119 w 787"/>
              <a:gd name="T19" fmla="*/ 440 h 440"/>
              <a:gd name="T20" fmla="*/ 652 w 787"/>
              <a:gd name="T21" fmla="*/ 440 h 440"/>
              <a:gd name="T22" fmla="*/ 787 w 787"/>
              <a:gd name="T23" fmla="*/ 304 h 440"/>
              <a:gd name="T24" fmla="*/ 652 w 787"/>
              <a:gd name="T25" fmla="*/ 16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7" h="440">
                <a:moveTo>
                  <a:pt x="652" y="168"/>
                </a:moveTo>
                <a:cubicBezTo>
                  <a:pt x="643" y="168"/>
                  <a:pt x="634" y="169"/>
                  <a:pt x="626" y="170"/>
                </a:cubicBezTo>
                <a:cubicBezTo>
                  <a:pt x="626" y="166"/>
                  <a:pt x="627" y="161"/>
                  <a:pt x="627" y="157"/>
                </a:cubicBezTo>
                <a:cubicBezTo>
                  <a:pt x="627" y="70"/>
                  <a:pt x="557" y="0"/>
                  <a:pt x="471" y="0"/>
                </a:cubicBezTo>
                <a:cubicBezTo>
                  <a:pt x="411" y="0"/>
                  <a:pt x="358" y="35"/>
                  <a:pt x="333" y="86"/>
                </a:cubicBezTo>
                <a:cubicBezTo>
                  <a:pt x="314" y="76"/>
                  <a:pt x="292" y="71"/>
                  <a:pt x="270" y="71"/>
                </a:cubicBezTo>
                <a:cubicBezTo>
                  <a:pt x="196" y="71"/>
                  <a:pt x="136" y="128"/>
                  <a:pt x="131" y="201"/>
                </a:cubicBezTo>
                <a:cubicBezTo>
                  <a:pt x="127" y="201"/>
                  <a:pt x="123" y="200"/>
                  <a:pt x="119" y="200"/>
                </a:cubicBezTo>
                <a:cubicBezTo>
                  <a:pt x="53" y="200"/>
                  <a:pt x="0" y="254"/>
                  <a:pt x="0" y="320"/>
                </a:cubicBezTo>
                <a:cubicBezTo>
                  <a:pt x="0" y="386"/>
                  <a:pt x="53" y="440"/>
                  <a:pt x="119" y="440"/>
                </a:cubicBezTo>
                <a:cubicBezTo>
                  <a:pt x="652" y="440"/>
                  <a:pt x="652" y="440"/>
                  <a:pt x="652" y="440"/>
                </a:cubicBezTo>
                <a:cubicBezTo>
                  <a:pt x="727" y="440"/>
                  <a:pt x="787" y="379"/>
                  <a:pt x="787" y="304"/>
                </a:cubicBezTo>
                <a:cubicBezTo>
                  <a:pt x="787" y="229"/>
                  <a:pt x="727" y="168"/>
                  <a:pt x="652" y="168"/>
                </a:cubicBezTo>
                <a:close/>
              </a:path>
            </a:pathLst>
          </a:cu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nvGrpSpPr>
          <p:cNvPr id="589" name="Gruppieren 588"/>
          <p:cNvGrpSpPr/>
          <p:nvPr/>
        </p:nvGrpSpPr>
        <p:grpSpPr>
          <a:xfrm>
            <a:off x="6956124" y="3769995"/>
            <a:ext cx="500859" cy="370385"/>
            <a:chOff x="9682450" y="2524919"/>
            <a:chExt cx="377825" cy="279401"/>
          </a:xfrm>
        </p:grpSpPr>
        <p:sp>
          <p:nvSpPr>
            <p:cNvPr id="466" name="Freeform 140"/>
            <p:cNvSpPr>
              <a:spLocks/>
            </p:cNvSpPr>
            <p:nvPr/>
          </p:nvSpPr>
          <p:spPr bwMode="auto">
            <a:xfrm>
              <a:off x="9682450" y="2590007"/>
              <a:ext cx="212725" cy="214313"/>
            </a:xfrm>
            <a:custGeom>
              <a:avLst/>
              <a:gdLst>
                <a:gd name="T0" fmla="*/ 407 w 503"/>
                <a:gd name="T1" fmla="*/ 52 h 505"/>
                <a:gd name="T2" fmla="*/ 354 w 503"/>
                <a:gd name="T3" fmla="*/ 85 h 505"/>
                <a:gd name="T4" fmla="*/ 304 w 503"/>
                <a:gd name="T5" fmla="*/ 75 h 505"/>
                <a:gd name="T6" fmla="*/ 293 w 503"/>
                <a:gd name="T7" fmla="*/ 15 h 505"/>
                <a:gd name="T8" fmla="*/ 221 w 503"/>
                <a:gd name="T9" fmla="*/ 0 h 505"/>
                <a:gd name="T10" fmla="*/ 207 w 503"/>
                <a:gd name="T11" fmla="*/ 61 h 505"/>
                <a:gd name="T12" fmla="*/ 162 w 503"/>
                <a:gd name="T13" fmla="*/ 91 h 505"/>
                <a:gd name="T14" fmla="*/ 111 w 503"/>
                <a:gd name="T15" fmla="*/ 57 h 505"/>
                <a:gd name="T16" fmla="*/ 51 w 503"/>
                <a:gd name="T17" fmla="*/ 98 h 505"/>
                <a:gd name="T18" fmla="*/ 84 w 503"/>
                <a:gd name="T19" fmla="*/ 151 h 505"/>
                <a:gd name="T20" fmla="*/ 75 w 503"/>
                <a:gd name="T21" fmla="*/ 201 h 505"/>
                <a:gd name="T22" fmla="*/ 15 w 503"/>
                <a:gd name="T23" fmla="*/ 213 h 505"/>
                <a:gd name="T24" fmla="*/ 1 w 503"/>
                <a:gd name="T25" fmla="*/ 285 h 505"/>
                <a:gd name="T26" fmla="*/ 62 w 503"/>
                <a:gd name="T27" fmla="*/ 299 h 505"/>
                <a:gd name="T28" fmla="*/ 91 w 503"/>
                <a:gd name="T29" fmla="*/ 341 h 505"/>
                <a:gd name="T30" fmla="*/ 57 w 503"/>
                <a:gd name="T31" fmla="*/ 392 h 505"/>
                <a:gd name="T32" fmla="*/ 98 w 503"/>
                <a:gd name="T33" fmla="*/ 453 h 505"/>
                <a:gd name="T34" fmla="*/ 151 w 503"/>
                <a:gd name="T35" fmla="*/ 420 h 505"/>
                <a:gd name="T36" fmla="*/ 200 w 503"/>
                <a:gd name="T37" fmla="*/ 429 h 505"/>
                <a:gd name="T38" fmla="*/ 212 w 503"/>
                <a:gd name="T39" fmla="*/ 489 h 505"/>
                <a:gd name="T40" fmla="*/ 284 w 503"/>
                <a:gd name="T41" fmla="*/ 504 h 505"/>
                <a:gd name="T42" fmla="*/ 298 w 503"/>
                <a:gd name="T43" fmla="*/ 442 h 505"/>
                <a:gd name="T44" fmla="*/ 340 w 503"/>
                <a:gd name="T45" fmla="*/ 414 h 505"/>
                <a:gd name="T46" fmla="*/ 390 w 503"/>
                <a:gd name="T47" fmla="*/ 448 h 505"/>
                <a:gd name="T48" fmla="*/ 451 w 503"/>
                <a:gd name="T49" fmla="*/ 407 h 505"/>
                <a:gd name="T50" fmla="*/ 418 w 503"/>
                <a:gd name="T51" fmla="*/ 354 h 505"/>
                <a:gd name="T52" fmla="*/ 428 w 503"/>
                <a:gd name="T53" fmla="*/ 304 h 505"/>
                <a:gd name="T54" fmla="*/ 488 w 503"/>
                <a:gd name="T55" fmla="*/ 292 h 505"/>
                <a:gd name="T56" fmla="*/ 502 w 503"/>
                <a:gd name="T57" fmla="*/ 221 h 505"/>
                <a:gd name="T58" fmla="*/ 441 w 503"/>
                <a:gd name="T59" fmla="*/ 206 h 505"/>
                <a:gd name="T60" fmla="*/ 413 w 503"/>
                <a:gd name="T61" fmla="*/ 164 h 505"/>
                <a:gd name="T62" fmla="*/ 447 w 503"/>
                <a:gd name="T63" fmla="*/ 11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3" h="505">
                  <a:moveTo>
                    <a:pt x="447" y="91"/>
                  </a:moveTo>
                  <a:cubicBezTo>
                    <a:pt x="407" y="52"/>
                    <a:pt x="407" y="52"/>
                    <a:pt x="407" y="52"/>
                  </a:cubicBezTo>
                  <a:cubicBezTo>
                    <a:pt x="401" y="46"/>
                    <a:pt x="391" y="46"/>
                    <a:pt x="385" y="52"/>
                  </a:cubicBezTo>
                  <a:cubicBezTo>
                    <a:pt x="354" y="85"/>
                    <a:pt x="354" y="85"/>
                    <a:pt x="354" y="85"/>
                  </a:cubicBezTo>
                  <a:cubicBezTo>
                    <a:pt x="349" y="90"/>
                    <a:pt x="342" y="91"/>
                    <a:pt x="336" y="88"/>
                  </a:cubicBezTo>
                  <a:cubicBezTo>
                    <a:pt x="326" y="82"/>
                    <a:pt x="315" y="78"/>
                    <a:pt x="304" y="75"/>
                  </a:cubicBezTo>
                  <a:cubicBezTo>
                    <a:pt x="297" y="73"/>
                    <a:pt x="293" y="67"/>
                    <a:pt x="293" y="60"/>
                  </a:cubicBezTo>
                  <a:cubicBezTo>
                    <a:pt x="293" y="15"/>
                    <a:pt x="293" y="15"/>
                    <a:pt x="293" y="15"/>
                  </a:cubicBezTo>
                  <a:cubicBezTo>
                    <a:pt x="292" y="6"/>
                    <a:pt x="286" y="0"/>
                    <a:pt x="277" y="0"/>
                  </a:cubicBezTo>
                  <a:cubicBezTo>
                    <a:pt x="221" y="0"/>
                    <a:pt x="221" y="0"/>
                    <a:pt x="221" y="0"/>
                  </a:cubicBezTo>
                  <a:cubicBezTo>
                    <a:pt x="213" y="0"/>
                    <a:pt x="206" y="7"/>
                    <a:pt x="206" y="15"/>
                  </a:cubicBezTo>
                  <a:cubicBezTo>
                    <a:pt x="207" y="61"/>
                    <a:pt x="207" y="61"/>
                    <a:pt x="207" y="61"/>
                  </a:cubicBezTo>
                  <a:cubicBezTo>
                    <a:pt x="207" y="68"/>
                    <a:pt x="202" y="74"/>
                    <a:pt x="196" y="76"/>
                  </a:cubicBezTo>
                  <a:cubicBezTo>
                    <a:pt x="184" y="80"/>
                    <a:pt x="173" y="84"/>
                    <a:pt x="162" y="91"/>
                  </a:cubicBezTo>
                  <a:cubicBezTo>
                    <a:pt x="156" y="94"/>
                    <a:pt x="149" y="93"/>
                    <a:pt x="144" y="88"/>
                  </a:cubicBezTo>
                  <a:cubicBezTo>
                    <a:pt x="111" y="57"/>
                    <a:pt x="111" y="57"/>
                    <a:pt x="111" y="57"/>
                  </a:cubicBezTo>
                  <a:cubicBezTo>
                    <a:pt x="105" y="51"/>
                    <a:pt x="96" y="51"/>
                    <a:pt x="90" y="57"/>
                  </a:cubicBezTo>
                  <a:cubicBezTo>
                    <a:pt x="51" y="98"/>
                    <a:pt x="51" y="98"/>
                    <a:pt x="51" y="98"/>
                  </a:cubicBezTo>
                  <a:cubicBezTo>
                    <a:pt x="45" y="104"/>
                    <a:pt x="46" y="114"/>
                    <a:pt x="52" y="119"/>
                  </a:cubicBezTo>
                  <a:cubicBezTo>
                    <a:pt x="84" y="151"/>
                    <a:pt x="84" y="151"/>
                    <a:pt x="84" y="151"/>
                  </a:cubicBezTo>
                  <a:cubicBezTo>
                    <a:pt x="89" y="156"/>
                    <a:pt x="90" y="163"/>
                    <a:pt x="87" y="169"/>
                  </a:cubicBezTo>
                  <a:cubicBezTo>
                    <a:pt x="82" y="179"/>
                    <a:pt x="78" y="190"/>
                    <a:pt x="75" y="201"/>
                  </a:cubicBezTo>
                  <a:cubicBezTo>
                    <a:pt x="73" y="208"/>
                    <a:pt x="67" y="212"/>
                    <a:pt x="61" y="212"/>
                  </a:cubicBezTo>
                  <a:cubicBezTo>
                    <a:pt x="15" y="213"/>
                    <a:pt x="15" y="213"/>
                    <a:pt x="15" y="213"/>
                  </a:cubicBezTo>
                  <a:cubicBezTo>
                    <a:pt x="7" y="213"/>
                    <a:pt x="0" y="220"/>
                    <a:pt x="0" y="229"/>
                  </a:cubicBezTo>
                  <a:cubicBezTo>
                    <a:pt x="1" y="285"/>
                    <a:pt x="1" y="285"/>
                    <a:pt x="1" y="285"/>
                  </a:cubicBezTo>
                  <a:cubicBezTo>
                    <a:pt x="2" y="293"/>
                    <a:pt x="9" y="300"/>
                    <a:pt x="17" y="300"/>
                  </a:cubicBezTo>
                  <a:cubicBezTo>
                    <a:pt x="62" y="299"/>
                    <a:pt x="62" y="299"/>
                    <a:pt x="62" y="299"/>
                  </a:cubicBezTo>
                  <a:cubicBezTo>
                    <a:pt x="69" y="299"/>
                    <a:pt x="75" y="303"/>
                    <a:pt x="77" y="310"/>
                  </a:cubicBezTo>
                  <a:cubicBezTo>
                    <a:pt x="81" y="321"/>
                    <a:pt x="85" y="331"/>
                    <a:pt x="91" y="341"/>
                  </a:cubicBezTo>
                  <a:cubicBezTo>
                    <a:pt x="94" y="347"/>
                    <a:pt x="93" y="355"/>
                    <a:pt x="88" y="359"/>
                  </a:cubicBezTo>
                  <a:cubicBezTo>
                    <a:pt x="57" y="392"/>
                    <a:pt x="57" y="392"/>
                    <a:pt x="57" y="392"/>
                  </a:cubicBezTo>
                  <a:cubicBezTo>
                    <a:pt x="51" y="398"/>
                    <a:pt x="51" y="408"/>
                    <a:pt x="57" y="414"/>
                  </a:cubicBezTo>
                  <a:cubicBezTo>
                    <a:pt x="98" y="453"/>
                    <a:pt x="98" y="453"/>
                    <a:pt x="98" y="453"/>
                  </a:cubicBezTo>
                  <a:cubicBezTo>
                    <a:pt x="104" y="459"/>
                    <a:pt x="113" y="459"/>
                    <a:pt x="119" y="452"/>
                  </a:cubicBezTo>
                  <a:cubicBezTo>
                    <a:pt x="151" y="420"/>
                    <a:pt x="151" y="420"/>
                    <a:pt x="151" y="420"/>
                  </a:cubicBezTo>
                  <a:cubicBezTo>
                    <a:pt x="155" y="415"/>
                    <a:pt x="162" y="414"/>
                    <a:pt x="168" y="417"/>
                  </a:cubicBezTo>
                  <a:cubicBezTo>
                    <a:pt x="179" y="422"/>
                    <a:pt x="189" y="426"/>
                    <a:pt x="200" y="429"/>
                  </a:cubicBezTo>
                  <a:cubicBezTo>
                    <a:pt x="207" y="431"/>
                    <a:pt x="211" y="437"/>
                    <a:pt x="211" y="444"/>
                  </a:cubicBezTo>
                  <a:cubicBezTo>
                    <a:pt x="212" y="489"/>
                    <a:pt x="212" y="489"/>
                    <a:pt x="212" y="489"/>
                  </a:cubicBezTo>
                  <a:cubicBezTo>
                    <a:pt x="212" y="498"/>
                    <a:pt x="219" y="505"/>
                    <a:pt x="228" y="504"/>
                  </a:cubicBezTo>
                  <a:cubicBezTo>
                    <a:pt x="284" y="504"/>
                    <a:pt x="284" y="504"/>
                    <a:pt x="284" y="504"/>
                  </a:cubicBezTo>
                  <a:cubicBezTo>
                    <a:pt x="292" y="503"/>
                    <a:pt x="299" y="496"/>
                    <a:pt x="298" y="488"/>
                  </a:cubicBezTo>
                  <a:cubicBezTo>
                    <a:pt x="298" y="442"/>
                    <a:pt x="298" y="442"/>
                    <a:pt x="298" y="442"/>
                  </a:cubicBezTo>
                  <a:cubicBezTo>
                    <a:pt x="298" y="436"/>
                    <a:pt x="302" y="430"/>
                    <a:pt x="308" y="428"/>
                  </a:cubicBezTo>
                  <a:cubicBezTo>
                    <a:pt x="319" y="424"/>
                    <a:pt x="330" y="420"/>
                    <a:pt x="340" y="414"/>
                  </a:cubicBezTo>
                  <a:cubicBezTo>
                    <a:pt x="346" y="411"/>
                    <a:pt x="353" y="412"/>
                    <a:pt x="358" y="416"/>
                  </a:cubicBezTo>
                  <a:cubicBezTo>
                    <a:pt x="390" y="448"/>
                    <a:pt x="390" y="448"/>
                    <a:pt x="390" y="448"/>
                  </a:cubicBezTo>
                  <a:cubicBezTo>
                    <a:pt x="396" y="454"/>
                    <a:pt x="406" y="454"/>
                    <a:pt x="412" y="448"/>
                  </a:cubicBezTo>
                  <a:cubicBezTo>
                    <a:pt x="451" y="407"/>
                    <a:pt x="451" y="407"/>
                    <a:pt x="451" y="407"/>
                  </a:cubicBezTo>
                  <a:cubicBezTo>
                    <a:pt x="457" y="401"/>
                    <a:pt x="457" y="392"/>
                    <a:pt x="451" y="386"/>
                  </a:cubicBezTo>
                  <a:cubicBezTo>
                    <a:pt x="418" y="354"/>
                    <a:pt x="418" y="354"/>
                    <a:pt x="418" y="354"/>
                  </a:cubicBezTo>
                  <a:cubicBezTo>
                    <a:pt x="413" y="349"/>
                    <a:pt x="412" y="342"/>
                    <a:pt x="415" y="336"/>
                  </a:cubicBezTo>
                  <a:cubicBezTo>
                    <a:pt x="420" y="326"/>
                    <a:pt x="425" y="315"/>
                    <a:pt x="428" y="304"/>
                  </a:cubicBezTo>
                  <a:cubicBezTo>
                    <a:pt x="430" y="297"/>
                    <a:pt x="436" y="293"/>
                    <a:pt x="442" y="293"/>
                  </a:cubicBezTo>
                  <a:cubicBezTo>
                    <a:pt x="488" y="292"/>
                    <a:pt x="488" y="292"/>
                    <a:pt x="488" y="292"/>
                  </a:cubicBezTo>
                  <a:cubicBezTo>
                    <a:pt x="496" y="292"/>
                    <a:pt x="503" y="285"/>
                    <a:pt x="503" y="277"/>
                  </a:cubicBezTo>
                  <a:cubicBezTo>
                    <a:pt x="502" y="221"/>
                    <a:pt x="502" y="221"/>
                    <a:pt x="502" y="221"/>
                  </a:cubicBezTo>
                  <a:cubicBezTo>
                    <a:pt x="502" y="212"/>
                    <a:pt x="495" y="205"/>
                    <a:pt x="486" y="206"/>
                  </a:cubicBezTo>
                  <a:cubicBezTo>
                    <a:pt x="441" y="206"/>
                    <a:pt x="441" y="206"/>
                    <a:pt x="441" y="206"/>
                  </a:cubicBezTo>
                  <a:cubicBezTo>
                    <a:pt x="434" y="206"/>
                    <a:pt x="428" y="202"/>
                    <a:pt x="426" y="195"/>
                  </a:cubicBezTo>
                  <a:cubicBezTo>
                    <a:pt x="423" y="184"/>
                    <a:pt x="419" y="174"/>
                    <a:pt x="413" y="164"/>
                  </a:cubicBezTo>
                  <a:cubicBezTo>
                    <a:pt x="410" y="158"/>
                    <a:pt x="411" y="150"/>
                    <a:pt x="415" y="146"/>
                  </a:cubicBezTo>
                  <a:cubicBezTo>
                    <a:pt x="447" y="113"/>
                    <a:pt x="447" y="113"/>
                    <a:pt x="447" y="113"/>
                  </a:cubicBezTo>
                  <a:cubicBezTo>
                    <a:pt x="453" y="107"/>
                    <a:pt x="453" y="97"/>
                    <a:pt x="447" y="91"/>
                  </a:cubicBezTo>
                  <a:close/>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67" name="Freeform 141"/>
            <p:cNvSpPr>
              <a:spLocks/>
            </p:cNvSpPr>
            <p:nvPr/>
          </p:nvSpPr>
          <p:spPr bwMode="auto">
            <a:xfrm>
              <a:off x="9733250" y="2640807"/>
              <a:ext cx="111125" cy="112713"/>
            </a:xfrm>
            <a:custGeom>
              <a:avLst/>
              <a:gdLst>
                <a:gd name="T0" fmla="*/ 216 w 265"/>
                <a:gd name="T1" fmla="*/ 46 h 266"/>
                <a:gd name="T2" fmla="*/ 219 w 265"/>
                <a:gd name="T3" fmla="*/ 216 h 266"/>
                <a:gd name="T4" fmla="*/ 50 w 265"/>
                <a:gd name="T5" fmla="*/ 220 h 266"/>
                <a:gd name="T6" fmla="*/ 46 w 265"/>
                <a:gd name="T7" fmla="*/ 49 h 266"/>
                <a:gd name="T8" fmla="*/ 216 w 265"/>
                <a:gd name="T9" fmla="*/ 46 h 266"/>
              </a:gdLst>
              <a:ahLst/>
              <a:cxnLst>
                <a:cxn ang="0">
                  <a:pos x="T0" y="T1"/>
                </a:cxn>
                <a:cxn ang="0">
                  <a:pos x="T2" y="T3"/>
                </a:cxn>
                <a:cxn ang="0">
                  <a:pos x="T4" y="T5"/>
                </a:cxn>
                <a:cxn ang="0">
                  <a:pos x="T6" y="T7"/>
                </a:cxn>
                <a:cxn ang="0">
                  <a:pos x="T8" y="T9"/>
                </a:cxn>
              </a:cxnLst>
              <a:rect l="0" t="0" r="r" b="b"/>
              <a:pathLst>
                <a:path w="265" h="266">
                  <a:moveTo>
                    <a:pt x="216" y="46"/>
                  </a:moveTo>
                  <a:cubicBezTo>
                    <a:pt x="263" y="92"/>
                    <a:pt x="265" y="168"/>
                    <a:pt x="219" y="216"/>
                  </a:cubicBezTo>
                  <a:cubicBezTo>
                    <a:pt x="173" y="265"/>
                    <a:pt x="97" y="266"/>
                    <a:pt x="50" y="220"/>
                  </a:cubicBezTo>
                  <a:cubicBezTo>
                    <a:pt x="2" y="174"/>
                    <a:pt x="0" y="98"/>
                    <a:pt x="46" y="49"/>
                  </a:cubicBezTo>
                  <a:cubicBezTo>
                    <a:pt x="92" y="1"/>
                    <a:pt x="168" y="0"/>
                    <a:pt x="216" y="46"/>
                  </a:cubicBezTo>
                  <a:close/>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68" name="Freeform 142"/>
            <p:cNvSpPr>
              <a:spLocks/>
            </p:cNvSpPr>
            <p:nvPr/>
          </p:nvSpPr>
          <p:spPr bwMode="auto">
            <a:xfrm>
              <a:off x="9888825" y="2524919"/>
              <a:ext cx="171450" cy="173038"/>
            </a:xfrm>
            <a:custGeom>
              <a:avLst/>
              <a:gdLst>
                <a:gd name="T0" fmla="*/ 378 w 407"/>
                <a:gd name="T1" fmla="*/ 94 h 409"/>
                <a:gd name="T2" fmla="*/ 328 w 407"/>
                <a:gd name="T3" fmla="*/ 104 h 409"/>
                <a:gd name="T4" fmla="*/ 293 w 407"/>
                <a:gd name="T5" fmla="*/ 83 h 409"/>
                <a:gd name="T6" fmla="*/ 300 w 407"/>
                <a:gd name="T7" fmla="*/ 33 h 409"/>
                <a:gd name="T8" fmla="*/ 250 w 407"/>
                <a:gd name="T9" fmla="*/ 2 h 409"/>
                <a:gd name="T10" fmla="*/ 222 w 407"/>
                <a:gd name="T11" fmla="*/ 45 h 409"/>
                <a:gd name="T12" fmla="*/ 179 w 407"/>
                <a:gd name="T13" fmla="*/ 55 h 409"/>
                <a:gd name="T14" fmla="*/ 149 w 407"/>
                <a:gd name="T15" fmla="*/ 15 h 409"/>
                <a:gd name="T16" fmla="*/ 92 w 407"/>
                <a:gd name="T17" fmla="*/ 30 h 409"/>
                <a:gd name="T18" fmla="*/ 103 w 407"/>
                <a:gd name="T19" fmla="*/ 80 h 409"/>
                <a:gd name="T20" fmla="*/ 82 w 407"/>
                <a:gd name="T21" fmla="*/ 116 h 409"/>
                <a:gd name="T22" fmla="*/ 33 w 407"/>
                <a:gd name="T23" fmla="*/ 109 h 409"/>
                <a:gd name="T24" fmla="*/ 2 w 407"/>
                <a:gd name="T25" fmla="*/ 160 h 409"/>
                <a:gd name="T26" fmla="*/ 45 w 407"/>
                <a:gd name="T27" fmla="*/ 188 h 409"/>
                <a:gd name="T28" fmla="*/ 56 w 407"/>
                <a:gd name="T29" fmla="*/ 228 h 409"/>
                <a:gd name="T30" fmla="*/ 16 w 407"/>
                <a:gd name="T31" fmla="*/ 258 h 409"/>
                <a:gd name="T32" fmla="*/ 30 w 407"/>
                <a:gd name="T33" fmla="*/ 316 h 409"/>
                <a:gd name="T34" fmla="*/ 80 w 407"/>
                <a:gd name="T35" fmla="*/ 305 h 409"/>
                <a:gd name="T36" fmla="*/ 116 w 407"/>
                <a:gd name="T37" fmla="*/ 327 h 409"/>
                <a:gd name="T38" fmla="*/ 108 w 407"/>
                <a:gd name="T39" fmla="*/ 376 h 409"/>
                <a:gd name="T40" fmla="*/ 159 w 407"/>
                <a:gd name="T41" fmla="*/ 407 h 409"/>
                <a:gd name="T42" fmla="*/ 187 w 407"/>
                <a:gd name="T43" fmla="*/ 363 h 409"/>
                <a:gd name="T44" fmla="*/ 227 w 407"/>
                <a:gd name="T45" fmla="*/ 353 h 409"/>
                <a:gd name="T46" fmla="*/ 257 w 407"/>
                <a:gd name="T47" fmla="*/ 394 h 409"/>
                <a:gd name="T48" fmla="*/ 314 w 407"/>
                <a:gd name="T49" fmla="*/ 379 h 409"/>
                <a:gd name="T50" fmla="*/ 304 w 407"/>
                <a:gd name="T51" fmla="*/ 329 h 409"/>
                <a:gd name="T52" fmla="*/ 325 w 407"/>
                <a:gd name="T53" fmla="*/ 293 h 409"/>
                <a:gd name="T54" fmla="*/ 374 w 407"/>
                <a:gd name="T55" fmla="*/ 301 h 409"/>
                <a:gd name="T56" fmla="*/ 405 w 407"/>
                <a:gd name="T57" fmla="*/ 250 h 409"/>
                <a:gd name="T58" fmla="*/ 362 w 407"/>
                <a:gd name="T59" fmla="*/ 222 h 409"/>
                <a:gd name="T60" fmla="*/ 352 w 407"/>
                <a:gd name="T61" fmla="*/ 181 h 409"/>
                <a:gd name="T62" fmla="*/ 392 w 407"/>
                <a:gd name="T63" fmla="*/ 152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7" h="409">
                  <a:moveTo>
                    <a:pt x="398" y="135"/>
                  </a:moveTo>
                  <a:cubicBezTo>
                    <a:pt x="378" y="94"/>
                    <a:pt x="378" y="94"/>
                    <a:pt x="378" y="94"/>
                  </a:cubicBezTo>
                  <a:cubicBezTo>
                    <a:pt x="375" y="88"/>
                    <a:pt x="368" y="85"/>
                    <a:pt x="361" y="88"/>
                  </a:cubicBezTo>
                  <a:cubicBezTo>
                    <a:pt x="328" y="104"/>
                    <a:pt x="328" y="104"/>
                    <a:pt x="328" y="104"/>
                  </a:cubicBezTo>
                  <a:cubicBezTo>
                    <a:pt x="323" y="107"/>
                    <a:pt x="317" y="105"/>
                    <a:pt x="314" y="101"/>
                  </a:cubicBezTo>
                  <a:cubicBezTo>
                    <a:pt x="307" y="94"/>
                    <a:pt x="300" y="88"/>
                    <a:pt x="293" y="83"/>
                  </a:cubicBezTo>
                  <a:cubicBezTo>
                    <a:pt x="288" y="79"/>
                    <a:pt x="286" y="74"/>
                    <a:pt x="288" y="68"/>
                  </a:cubicBezTo>
                  <a:cubicBezTo>
                    <a:pt x="300" y="33"/>
                    <a:pt x="300" y="33"/>
                    <a:pt x="300" y="33"/>
                  </a:cubicBezTo>
                  <a:cubicBezTo>
                    <a:pt x="303" y="27"/>
                    <a:pt x="299" y="20"/>
                    <a:pt x="293" y="17"/>
                  </a:cubicBezTo>
                  <a:cubicBezTo>
                    <a:pt x="250" y="2"/>
                    <a:pt x="250" y="2"/>
                    <a:pt x="250" y="2"/>
                  </a:cubicBezTo>
                  <a:cubicBezTo>
                    <a:pt x="243" y="0"/>
                    <a:pt x="236" y="3"/>
                    <a:pt x="234" y="10"/>
                  </a:cubicBezTo>
                  <a:cubicBezTo>
                    <a:pt x="222" y="45"/>
                    <a:pt x="222" y="45"/>
                    <a:pt x="222" y="45"/>
                  </a:cubicBezTo>
                  <a:cubicBezTo>
                    <a:pt x="220" y="50"/>
                    <a:pt x="215" y="54"/>
                    <a:pt x="209" y="53"/>
                  </a:cubicBezTo>
                  <a:cubicBezTo>
                    <a:pt x="199" y="53"/>
                    <a:pt x="189" y="54"/>
                    <a:pt x="179" y="55"/>
                  </a:cubicBezTo>
                  <a:cubicBezTo>
                    <a:pt x="174" y="56"/>
                    <a:pt x="168" y="54"/>
                    <a:pt x="166" y="49"/>
                  </a:cubicBezTo>
                  <a:cubicBezTo>
                    <a:pt x="149" y="15"/>
                    <a:pt x="149" y="15"/>
                    <a:pt x="149" y="15"/>
                  </a:cubicBezTo>
                  <a:cubicBezTo>
                    <a:pt x="146" y="9"/>
                    <a:pt x="139" y="7"/>
                    <a:pt x="133" y="10"/>
                  </a:cubicBezTo>
                  <a:cubicBezTo>
                    <a:pt x="92" y="30"/>
                    <a:pt x="92" y="30"/>
                    <a:pt x="92" y="30"/>
                  </a:cubicBezTo>
                  <a:cubicBezTo>
                    <a:pt x="86" y="33"/>
                    <a:pt x="83" y="41"/>
                    <a:pt x="86" y="47"/>
                  </a:cubicBezTo>
                  <a:cubicBezTo>
                    <a:pt x="103" y="80"/>
                    <a:pt x="103" y="80"/>
                    <a:pt x="103" y="80"/>
                  </a:cubicBezTo>
                  <a:cubicBezTo>
                    <a:pt x="105" y="85"/>
                    <a:pt x="104" y="91"/>
                    <a:pt x="100" y="95"/>
                  </a:cubicBezTo>
                  <a:cubicBezTo>
                    <a:pt x="93" y="101"/>
                    <a:pt x="87" y="109"/>
                    <a:pt x="82" y="116"/>
                  </a:cubicBezTo>
                  <a:cubicBezTo>
                    <a:pt x="79" y="121"/>
                    <a:pt x="73" y="123"/>
                    <a:pt x="68" y="121"/>
                  </a:cubicBezTo>
                  <a:cubicBezTo>
                    <a:pt x="33" y="109"/>
                    <a:pt x="33" y="109"/>
                    <a:pt x="33" y="109"/>
                  </a:cubicBezTo>
                  <a:cubicBezTo>
                    <a:pt x="26" y="107"/>
                    <a:pt x="19" y="110"/>
                    <a:pt x="17" y="117"/>
                  </a:cubicBezTo>
                  <a:cubicBezTo>
                    <a:pt x="2" y="160"/>
                    <a:pt x="2" y="160"/>
                    <a:pt x="2" y="160"/>
                  </a:cubicBezTo>
                  <a:cubicBezTo>
                    <a:pt x="0" y="167"/>
                    <a:pt x="4" y="174"/>
                    <a:pt x="10" y="176"/>
                  </a:cubicBezTo>
                  <a:cubicBezTo>
                    <a:pt x="45" y="188"/>
                    <a:pt x="45" y="188"/>
                    <a:pt x="45" y="188"/>
                  </a:cubicBezTo>
                  <a:cubicBezTo>
                    <a:pt x="50" y="190"/>
                    <a:pt x="54" y="195"/>
                    <a:pt x="54" y="200"/>
                  </a:cubicBezTo>
                  <a:cubicBezTo>
                    <a:pt x="53" y="210"/>
                    <a:pt x="54" y="219"/>
                    <a:pt x="56" y="228"/>
                  </a:cubicBezTo>
                  <a:cubicBezTo>
                    <a:pt x="56" y="234"/>
                    <a:pt x="54" y="239"/>
                    <a:pt x="49" y="242"/>
                  </a:cubicBezTo>
                  <a:cubicBezTo>
                    <a:pt x="16" y="258"/>
                    <a:pt x="16" y="258"/>
                    <a:pt x="16" y="258"/>
                  </a:cubicBezTo>
                  <a:cubicBezTo>
                    <a:pt x="10" y="261"/>
                    <a:pt x="7" y="269"/>
                    <a:pt x="10" y="275"/>
                  </a:cubicBezTo>
                  <a:cubicBezTo>
                    <a:pt x="30" y="316"/>
                    <a:pt x="30" y="316"/>
                    <a:pt x="30" y="316"/>
                  </a:cubicBezTo>
                  <a:cubicBezTo>
                    <a:pt x="33" y="322"/>
                    <a:pt x="41" y="325"/>
                    <a:pt x="47" y="322"/>
                  </a:cubicBezTo>
                  <a:cubicBezTo>
                    <a:pt x="80" y="305"/>
                    <a:pt x="80" y="305"/>
                    <a:pt x="80" y="305"/>
                  </a:cubicBezTo>
                  <a:cubicBezTo>
                    <a:pt x="85" y="303"/>
                    <a:pt x="91" y="304"/>
                    <a:pt x="95" y="308"/>
                  </a:cubicBezTo>
                  <a:cubicBezTo>
                    <a:pt x="101" y="315"/>
                    <a:pt x="108" y="321"/>
                    <a:pt x="116" y="327"/>
                  </a:cubicBezTo>
                  <a:cubicBezTo>
                    <a:pt x="120" y="330"/>
                    <a:pt x="122" y="335"/>
                    <a:pt x="120" y="341"/>
                  </a:cubicBezTo>
                  <a:cubicBezTo>
                    <a:pt x="108" y="376"/>
                    <a:pt x="108" y="376"/>
                    <a:pt x="108" y="376"/>
                  </a:cubicBezTo>
                  <a:cubicBezTo>
                    <a:pt x="106" y="382"/>
                    <a:pt x="110" y="389"/>
                    <a:pt x="116" y="392"/>
                  </a:cubicBezTo>
                  <a:cubicBezTo>
                    <a:pt x="159" y="407"/>
                    <a:pt x="159" y="407"/>
                    <a:pt x="159" y="407"/>
                  </a:cubicBezTo>
                  <a:cubicBezTo>
                    <a:pt x="166" y="409"/>
                    <a:pt x="173" y="405"/>
                    <a:pt x="175" y="399"/>
                  </a:cubicBezTo>
                  <a:cubicBezTo>
                    <a:pt x="187" y="363"/>
                    <a:pt x="187" y="363"/>
                    <a:pt x="187" y="363"/>
                  </a:cubicBezTo>
                  <a:cubicBezTo>
                    <a:pt x="189" y="358"/>
                    <a:pt x="194" y="355"/>
                    <a:pt x="199" y="355"/>
                  </a:cubicBezTo>
                  <a:cubicBezTo>
                    <a:pt x="208" y="355"/>
                    <a:pt x="218" y="355"/>
                    <a:pt x="227" y="353"/>
                  </a:cubicBezTo>
                  <a:cubicBezTo>
                    <a:pt x="233" y="352"/>
                    <a:pt x="238" y="355"/>
                    <a:pt x="240" y="360"/>
                  </a:cubicBezTo>
                  <a:cubicBezTo>
                    <a:pt x="257" y="394"/>
                    <a:pt x="257" y="394"/>
                    <a:pt x="257" y="394"/>
                  </a:cubicBezTo>
                  <a:cubicBezTo>
                    <a:pt x="260" y="400"/>
                    <a:pt x="267" y="402"/>
                    <a:pt x="273" y="399"/>
                  </a:cubicBezTo>
                  <a:cubicBezTo>
                    <a:pt x="314" y="379"/>
                    <a:pt x="314" y="379"/>
                    <a:pt x="314" y="379"/>
                  </a:cubicBezTo>
                  <a:cubicBezTo>
                    <a:pt x="320" y="376"/>
                    <a:pt x="323" y="369"/>
                    <a:pt x="320" y="362"/>
                  </a:cubicBezTo>
                  <a:cubicBezTo>
                    <a:pt x="304" y="329"/>
                    <a:pt x="304" y="329"/>
                    <a:pt x="304" y="329"/>
                  </a:cubicBezTo>
                  <a:cubicBezTo>
                    <a:pt x="301" y="324"/>
                    <a:pt x="302" y="318"/>
                    <a:pt x="306" y="314"/>
                  </a:cubicBezTo>
                  <a:cubicBezTo>
                    <a:pt x="313" y="308"/>
                    <a:pt x="319" y="301"/>
                    <a:pt x="325" y="293"/>
                  </a:cubicBezTo>
                  <a:cubicBezTo>
                    <a:pt x="328" y="289"/>
                    <a:pt x="334" y="287"/>
                    <a:pt x="339" y="289"/>
                  </a:cubicBezTo>
                  <a:cubicBezTo>
                    <a:pt x="374" y="301"/>
                    <a:pt x="374" y="301"/>
                    <a:pt x="374" y="301"/>
                  </a:cubicBezTo>
                  <a:cubicBezTo>
                    <a:pt x="381" y="303"/>
                    <a:pt x="388" y="300"/>
                    <a:pt x="390" y="293"/>
                  </a:cubicBezTo>
                  <a:cubicBezTo>
                    <a:pt x="405" y="250"/>
                    <a:pt x="405" y="250"/>
                    <a:pt x="405" y="250"/>
                  </a:cubicBezTo>
                  <a:cubicBezTo>
                    <a:pt x="407" y="243"/>
                    <a:pt x="404" y="236"/>
                    <a:pt x="397" y="234"/>
                  </a:cubicBezTo>
                  <a:cubicBezTo>
                    <a:pt x="362" y="222"/>
                    <a:pt x="362" y="222"/>
                    <a:pt x="362" y="222"/>
                  </a:cubicBezTo>
                  <a:cubicBezTo>
                    <a:pt x="357" y="220"/>
                    <a:pt x="353" y="215"/>
                    <a:pt x="354" y="209"/>
                  </a:cubicBezTo>
                  <a:cubicBezTo>
                    <a:pt x="354" y="200"/>
                    <a:pt x="353" y="191"/>
                    <a:pt x="352" y="181"/>
                  </a:cubicBezTo>
                  <a:cubicBezTo>
                    <a:pt x="351" y="176"/>
                    <a:pt x="354" y="170"/>
                    <a:pt x="359" y="168"/>
                  </a:cubicBezTo>
                  <a:cubicBezTo>
                    <a:pt x="392" y="152"/>
                    <a:pt x="392" y="152"/>
                    <a:pt x="392" y="152"/>
                  </a:cubicBezTo>
                  <a:cubicBezTo>
                    <a:pt x="398" y="149"/>
                    <a:pt x="401" y="141"/>
                    <a:pt x="398" y="135"/>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69" name="Freeform 143"/>
            <p:cNvSpPr>
              <a:spLocks/>
            </p:cNvSpPr>
            <p:nvPr/>
          </p:nvSpPr>
          <p:spPr bwMode="auto">
            <a:xfrm>
              <a:off x="9931688" y="2569369"/>
              <a:ext cx="85725" cy="84138"/>
            </a:xfrm>
            <a:custGeom>
              <a:avLst/>
              <a:gdLst>
                <a:gd name="T0" fmla="*/ 179 w 201"/>
                <a:gd name="T1" fmla="*/ 62 h 202"/>
                <a:gd name="T2" fmla="*/ 140 w 201"/>
                <a:gd name="T3" fmla="*/ 180 h 202"/>
                <a:gd name="T4" fmla="*/ 22 w 201"/>
                <a:gd name="T5" fmla="*/ 141 h 202"/>
                <a:gd name="T6" fmla="*/ 61 w 201"/>
                <a:gd name="T7" fmla="*/ 22 h 202"/>
                <a:gd name="T8" fmla="*/ 179 w 201"/>
                <a:gd name="T9" fmla="*/ 62 h 202"/>
              </a:gdLst>
              <a:ahLst/>
              <a:cxnLst>
                <a:cxn ang="0">
                  <a:pos x="T0" y="T1"/>
                </a:cxn>
                <a:cxn ang="0">
                  <a:pos x="T2" y="T3"/>
                </a:cxn>
                <a:cxn ang="0">
                  <a:pos x="T4" y="T5"/>
                </a:cxn>
                <a:cxn ang="0">
                  <a:pos x="T6" y="T7"/>
                </a:cxn>
                <a:cxn ang="0">
                  <a:pos x="T8" y="T9"/>
                </a:cxn>
              </a:cxnLst>
              <a:rect l="0" t="0" r="r" b="b"/>
              <a:pathLst>
                <a:path w="201" h="202">
                  <a:moveTo>
                    <a:pt x="179" y="62"/>
                  </a:moveTo>
                  <a:cubicBezTo>
                    <a:pt x="201" y="106"/>
                    <a:pt x="183" y="159"/>
                    <a:pt x="140" y="180"/>
                  </a:cubicBezTo>
                  <a:cubicBezTo>
                    <a:pt x="96" y="202"/>
                    <a:pt x="44" y="184"/>
                    <a:pt x="22" y="141"/>
                  </a:cubicBezTo>
                  <a:cubicBezTo>
                    <a:pt x="0" y="97"/>
                    <a:pt x="18" y="44"/>
                    <a:pt x="61" y="22"/>
                  </a:cubicBezTo>
                  <a:cubicBezTo>
                    <a:pt x="105" y="0"/>
                    <a:pt x="158" y="18"/>
                    <a:pt x="179" y="62"/>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80" name="Gruppieren 579"/>
          <p:cNvGrpSpPr/>
          <p:nvPr/>
        </p:nvGrpSpPr>
        <p:grpSpPr>
          <a:xfrm>
            <a:off x="4646190" y="3069903"/>
            <a:ext cx="234015" cy="446361"/>
            <a:chOff x="6894514" y="3092451"/>
            <a:chExt cx="171450" cy="327025"/>
          </a:xfrm>
        </p:grpSpPr>
        <p:sp>
          <p:nvSpPr>
            <p:cNvPr id="470" name="Freeform 144"/>
            <p:cNvSpPr>
              <a:spLocks/>
            </p:cNvSpPr>
            <p:nvPr/>
          </p:nvSpPr>
          <p:spPr bwMode="auto">
            <a:xfrm>
              <a:off x="6894514" y="3092451"/>
              <a:ext cx="171450" cy="327025"/>
            </a:xfrm>
            <a:custGeom>
              <a:avLst/>
              <a:gdLst>
                <a:gd name="T0" fmla="*/ 354 w 407"/>
                <a:gd name="T1" fmla="*/ 773 h 773"/>
                <a:gd name="T2" fmla="*/ 53 w 407"/>
                <a:gd name="T3" fmla="*/ 773 h 773"/>
                <a:gd name="T4" fmla="*/ 0 w 407"/>
                <a:gd name="T5" fmla="*/ 720 h 773"/>
                <a:gd name="T6" fmla="*/ 0 w 407"/>
                <a:gd name="T7" fmla="*/ 53 h 773"/>
                <a:gd name="T8" fmla="*/ 53 w 407"/>
                <a:gd name="T9" fmla="*/ 0 h 773"/>
                <a:gd name="T10" fmla="*/ 354 w 407"/>
                <a:gd name="T11" fmla="*/ 0 h 773"/>
                <a:gd name="T12" fmla="*/ 407 w 407"/>
                <a:gd name="T13" fmla="*/ 53 h 773"/>
                <a:gd name="T14" fmla="*/ 407 w 407"/>
                <a:gd name="T15" fmla="*/ 720 h 773"/>
                <a:gd name="T16" fmla="*/ 354 w 407"/>
                <a:gd name="T17" fmla="*/ 77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773">
                  <a:moveTo>
                    <a:pt x="354" y="773"/>
                  </a:moveTo>
                  <a:cubicBezTo>
                    <a:pt x="53" y="773"/>
                    <a:pt x="53" y="773"/>
                    <a:pt x="53" y="773"/>
                  </a:cubicBezTo>
                  <a:cubicBezTo>
                    <a:pt x="24" y="773"/>
                    <a:pt x="0" y="750"/>
                    <a:pt x="0" y="720"/>
                  </a:cubicBezTo>
                  <a:cubicBezTo>
                    <a:pt x="0" y="53"/>
                    <a:pt x="0" y="53"/>
                    <a:pt x="0" y="53"/>
                  </a:cubicBezTo>
                  <a:cubicBezTo>
                    <a:pt x="0" y="24"/>
                    <a:pt x="24" y="0"/>
                    <a:pt x="53" y="0"/>
                  </a:cubicBezTo>
                  <a:cubicBezTo>
                    <a:pt x="354" y="0"/>
                    <a:pt x="354" y="0"/>
                    <a:pt x="354" y="0"/>
                  </a:cubicBezTo>
                  <a:cubicBezTo>
                    <a:pt x="384" y="0"/>
                    <a:pt x="407" y="24"/>
                    <a:pt x="407" y="53"/>
                  </a:cubicBezTo>
                  <a:cubicBezTo>
                    <a:pt x="407" y="720"/>
                    <a:pt x="407" y="720"/>
                    <a:pt x="407" y="720"/>
                  </a:cubicBezTo>
                  <a:cubicBezTo>
                    <a:pt x="407" y="750"/>
                    <a:pt x="384" y="773"/>
                    <a:pt x="354" y="773"/>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1" name="Line 145"/>
            <p:cNvSpPr>
              <a:spLocks noChangeShapeType="1"/>
            </p:cNvSpPr>
            <p:nvPr/>
          </p:nvSpPr>
          <p:spPr bwMode="auto">
            <a:xfrm>
              <a:off x="6894514" y="3140076"/>
              <a:ext cx="171450"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2" name="Line 146"/>
            <p:cNvSpPr>
              <a:spLocks noChangeShapeType="1"/>
            </p:cNvSpPr>
            <p:nvPr/>
          </p:nvSpPr>
          <p:spPr bwMode="auto">
            <a:xfrm>
              <a:off x="6894514" y="3375026"/>
              <a:ext cx="171450"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3" name="Oval 147"/>
            <p:cNvSpPr>
              <a:spLocks noChangeArrowheads="1"/>
            </p:cNvSpPr>
            <p:nvPr/>
          </p:nvSpPr>
          <p:spPr bwMode="auto">
            <a:xfrm>
              <a:off x="6973889" y="3390901"/>
              <a:ext cx="11113" cy="11113"/>
            </a:xfrm>
            <a:prstGeom prst="ellipse">
              <a:avLst/>
            </a:prstGeom>
            <a:solidFill>
              <a:srgbClr val="F0B224"/>
            </a:solid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74" name="Line 148"/>
            <p:cNvSpPr>
              <a:spLocks noChangeShapeType="1"/>
            </p:cNvSpPr>
            <p:nvPr/>
          </p:nvSpPr>
          <p:spPr bwMode="auto">
            <a:xfrm>
              <a:off x="6972301" y="3114676"/>
              <a:ext cx="15875"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62" name="Gruppieren 561"/>
          <p:cNvGrpSpPr/>
          <p:nvPr/>
        </p:nvGrpSpPr>
        <p:grpSpPr>
          <a:xfrm>
            <a:off x="3626451" y="5098167"/>
            <a:ext cx="308222" cy="432858"/>
            <a:chOff x="6807201" y="5508626"/>
            <a:chExt cx="290513" cy="407988"/>
          </a:xfrm>
        </p:grpSpPr>
        <p:sp>
          <p:nvSpPr>
            <p:cNvPr id="475" name="Freeform 149"/>
            <p:cNvSpPr>
              <a:spLocks/>
            </p:cNvSpPr>
            <p:nvPr/>
          </p:nvSpPr>
          <p:spPr bwMode="auto">
            <a:xfrm>
              <a:off x="6807201" y="5686426"/>
              <a:ext cx="290513" cy="230188"/>
            </a:xfrm>
            <a:custGeom>
              <a:avLst/>
              <a:gdLst>
                <a:gd name="T0" fmla="*/ 596 w 686"/>
                <a:gd name="T1" fmla="*/ 545 h 545"/>
                <a:gd name="T2" fmla="*/ 90 w 686"/>
                <a:gd name="T3" fmla="*/ 545 h 545"/>
                <a:gd name="T4" fmla="*/ 0 w 686"/>
                <a:gd name="T5" fmla="*/ 455 h 545"/>
                <a:gd name="T6" fmla="*/ 0 w 686"/>
                <a:gd name="T7" fmla="*/ 30 h 545"/>
                <a:gd name="T8" fmla="*/ 29 w 686"/>
                <a:gd name="T9" fmla="*/ 0 h 545"/>
                <a:gd name="T10" fmla="*/ 657 w 686"/>
                <a:gd name="T11" fmla="*/ 0 h 545"/>
                <a:gd name="T12" fmla="*/ 686 w 686"/>
                <a:gd name="T13" fmla="*/ 30 h 545"/>
                <a:gd name="T14" fmla="*/ 686 w 686"/>
                <a:gd name="T15" fmla="*/ 455 h 545"/>
                <a:gd name="T16" fmla="*/ 596 w 686"/>
                <a:gd name="T17"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6" h="545">
                  <a:moveTo>
                    <a:pt x="596" y="545"/>
                  </a:moveTo>
                  <a:cubicBezTo>
                    <a:pt x="90" y="545"/>
                    <a:pt x="90" y="545"/>
                    <a:pt x="90" y="545"/>
                  </a:cubicBezTo>
                  <a:cubicBezTo>
                    <a:pt x="40" y="545"/>
                    <a:pt x="0" y="505"/>
                    <a:pt x="0" y="455"/>
                  </a:cubicBezTo>
                  <a:cubicBezTo>
                    <a:pt x="0" y="30"/>
                    <a:pt x="0" y="30"/>
                    <a:pt x="0" y="30"/>
                  </a:cubicBezTo>
                  <a:cubicBezTo>
                    <a:pt x="0" y="13"/>
                    <a:pt x="13" y="0"/>
                    <a:pt x="29" y="0"/>
                  </a:cubicBezTo>
                  <a:cubicBezTo>
                    <a:pt x="657" y="0"/>
                    <a:pt x="657" y="0"/>
                    <a:pt x="657" y="0"/>
                  </a:cubicBezTo>
                  <a:cubicBezTo>
                    <a:pt x="673" y="0"/>
                    <a:pt x="686" y="13"/>
                    <a:pt x="686" y="30"/>
                  </a:cubicBezTo>
                  <a:cubicBezTo>
                    <a:pt x="686" y="455"/>
                    <a:pt x="686" y="455"/>
                    <a:pt x="686" y="455"/>
                  </a:cubicBezTo>
                  <a:cubicBezTo>
                    <a:pt x="686" y="505"/>
                    <a:pt x="646" y="545"/>
                    <a:pt x="596" y="545"/>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6" name="Freeform 150"/>
            <p:cNvSpPr>
              <a:spLocks/>
            </p:cNvSpPr>
            <p:nvPr/>
          </p:nvSpPr>
          <p:spPr bwMode="auto">
            <a:xfrm>
              <a:off x="6846889" y="5508626"/>
              <a:ext cx="211138" cy="174625"/>
            </a:xfrm>
            <a:custGeom>
              <a:avLst/>
              <a:gdLst>
                <a:gd name="T0" fmla="*/ 0 w 498"/>
                <a:gd name="T1" fmla="*/ 414 h 414"/>
                <a:gd name="T2" fmla="*/ 0 w 498"/>
                <a:gd name="T3" fmla="*/ 249 h 414"/>
                <a:gd name="T4" fmla="*/ 249 w 498"/>
                <a:gd name="T5" fmla="*/ 0 h 414"/>
                <a:gd name="T6" fmla="*/ 498 w 498"/>
                <a:gd name="T7" fmla="*/ 249 h 414"/>
                <a:gd name="T8" fmla="*/ 498 w 498"/>
                <a:gd name="T9" fmla="*/ 414 h 414"/>
              </a:gdLst>
              <a:ahLst/>
              <a:cxnLst>
                <a:cxn ang="0">
                  <a:pos x="T0" y="T1"/>
                </a:cxn>
                <a:cxn ang="0">
                  <a:pos x="T2" y="T3"/>
                </a:cxn>
                <a:cxn ang="0">
                  <a:pos x="T4" y="T5"/>
                </a:cxn>
                <a:cxn ang="0">
                  <a:pos x="T6" y="T7"/>
                </a:cxn>
                <a:cxn ang="0">
                  <a:pos x="T8" y="T9"/>
                </a:cxn>
              </a:cxnLst>
              <a:rect l="0" t="0" r="r" b="b"/>
              <a:pathLst>
                <a:path w="498" h="414">
                  <a:moveTo>
                    <a:pt x="0" y="414"/>
                  </a:moveTo>
                  <a:cubicBezTo>
                    <a:pt x="0" y="249"/>
                    <a:pt x="0" y="249"/>
                    <a:pt x="0" y="249"/>
                  </a:cubicBezTo>
                  <a:cubicBezTo>
                    <a:pt x="0" y="111"/>
                    <a:pt x="111" y="0"/>
                    <a:pt x="249" y="0"/>
                  </a:cubicBezTo>
                  <a:cubicBezTo>
                    <a:pt x="386" y="0"/>
                    <a:pt x="498" y="111"/>
                    <a:pt x="498" y="249"/>
                  </a:cubicBezTo>
                  <a:cubicBezTo>
                    <a:pt x="498" y="414"/>
                    <a:pt x="498" y="414"/>
                    <a:pt x="498" y="414"/>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7" name="Freeform 151"/>
            <p:cNvSpPr>
              <a:spLocks/>
            </p:cNvSpPr>
            <p:nvPr/>
          </p:nvSpPr>
          <p:spPr bwMode="auto">
            <a:xfrm>
              <a:off x="6910389" y="5724526"/>
              <a:ext cx="80963" cy="150813"/>
            </a:xfrm>
            <a:custGeom>
              <a:avLst/>
              <a:gdLst>
                <a:gd name="T0" fmla="*/ 192 w 192"/>
                <a:gd name="T1" fmla="*/ 102 h 360"/>
                <a:gd name="T2" fmla="*/ 80 w 192"/>
                <a:gd name="T3" fmla="*/ 12 h 360"/>
                <a:gd name="T4" fmla="*/ 10 w 192"/>
                <a:gd name="T5" fmla="*/ 81 h 360"/>
                <a:gd name="T6" fmla="*/ 62 w 192"/>
                <a:gd name="T7" fmla="*/ 186 h 360"/>
                <a:gd name="T8" fmla="*/ 62 w 192"/>
                <a:gd name="T9" fmla="*/ 322 h 360"/>
                <a:gd name="T10" fmla="*/ 100 w 192"/>
                <a:gd name="T11" fmla="*/ 360 h 360"/>
                <a:gd name="T12" fmla="*/ 100 w 192"/>
                <a:gd name="T13" fmla="*/ 360 h 360"/>
                <a:gd name="T14" fmla="*/ 138 w 192"/>
                <a:gd name="T15" fmla="*/ 322 h 360"/>
                <a:gd name="T16" fmla="*/ 138 w 192"/>
                <a:gd name="T17" fmla="*/ 186 h 360"/>
                <a:gd name="T18" fmla="*/ 192 w 192"/>
                <a:gd name="T19" fmla="*/ 10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360">
                  <a:moveTo>
                    <a:pt x="192" y="102"/>
                  </a:moveTo>
                  <a:cubicBezTo>
                    <a:pt x="192" y="45"/>
                    <a:pt x="139" y="0"/>
                    <a:pt x="80" y="12"/>
                  </a:cubicBezTo>
                  <a:cubicBezTo>
                    <a:pt x="45" y="19"/>
                    <a:pt x="18" y="47"/>
                    <a:pt x="10" y="81"/>
                  </a:cubicBezTo>
                  <a:cubicBezTo>
                    <a:pt x="0" y="127"/>
                    <a:pt x="24" y="169"/>
                    <a:pt x="62" y="186"/>
                  </a:cubicBezTo>
                  <a:cubicBezTo>
                    <a:pt x="62" y="322"/>
                    <a:pt x="62" y="322"/>
                    <a:pt x="62" y="322"/>
                  </a:cubicBezTo>
                  <a:cubicBezTo>
                    <a:pt x="62" y="343"/>
                    <a:pt x="79" y="360"/>
                    <a:pt x="100" y="360"/>
                  </a:cubicBezTo>
                  <a:cubicBezTo>
                    <a:pt x="100" y="360"/>
                    <a:pt x="100" y="360"/>
                    <a:pt x="100" y="360"/>
                  </a:cubicBezTo>
                  <a:cubicBezTo>
                    <a:pt x="121" y="360"/>
                    <a:pt x="138" y="343"/>
                    <a:pt x="138" y="322"/>
                  </a:cubicBezTo>
                  <a:cubicBezTo>
                    <a:pt x="138" y="186"/>
                    <a:pt x="138" y="186"/>
                    <a:pt x="138" y="186"/>
                  </a:cubicBezTo>
                  <a:cubicBezTo>
                    <a:pt x="170" y="171"/>
                    <a:pt x="192" y="139"/>
                    <a:pt x="192" y="102"/>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67" name="Gruppieren 566"/>
          <p:cNvGrpSpPr/>
          <p:nvPr/>
        </p:nvGrpSpPr>
        <p:grpSpPr>
          <a:xfrm>
            <a:off x="4475201" y="4489946"/>
            <a:ext cx="357174" cy="337409"/>
            <a:chOff x="6010276" y="3532188"/>
            <a:chExt cx="401638" cy="379413"/>
          </a:xfrm>
        </p:grpSpPr>
        <p:sp>
          <p:nvSpPr>
            <p:cNvPr id="487" name="Freeform 161"/>
            <p:cNvSpPr>
              <a:spLocks/>
            </p:cNvSpPr>
            <p:nvPr/>
          </p:nvSpPr>
          <p:spPr bwMode="auto">
            <a:xfrm>
              <a:off x="6010276" y="3659188"/>
              <a:ext cx="401638" cy="252413"/>
            </a:xfrm>
            <a:custGeom>
              <a:avLst/>
              <a:gdLst>
                <a:gd name="T0" fmla="*/ 934 w 951"/>
                <a:gd name="T1" fmla="*/ 0 h 595"/>
                <a:gd name="T2" fmla="*/ 951 w 951"/>
                <a:gd name="T3" fmla="*/ 32 h 595"/>
                <a:gd name="T4" fmla="*/ 951 w 951"/>
                <a:gd name="T5" fmla="*/ 545 h 595"/>
                <a:gd name="T6" fmla="*/ 900 w 951"/>
                <a:gd name="T7" fmla="*/ 595 h 595"/>
                <a:gd name="T8" fmla="*/ 50 w 951"/>
                <a:gd name="T9" fmla="*/ 595 h 595"/>
                <a:gd name="T10" fmla="*/ 0 w 951"/>
                <a:gd name="T11" fmla="*/ 545 h 595"/>
                <a:gd name="T12" fmla="*/ 0 w 951"/>
                <a:gd name="T13" fmla="*/ 32 h 595"/>
                <a:gd name="T14" fmla="*/ 17 w 951"/>
                <a:gd name="T15" fmla="*/ 0 h 5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1" h="595">
                  <a:moveTo>
                    <a:pt x="934" y="0"/>
                  </a:moveTo>
                  <a:cubicBezTo>
                    <a:pt x="944" y="7"/>
                    <a:pt x="951" y="20"/>
                    <a:pt x="951" y="32"/>
                  </a:cubicBezTo>
                  <a:cubicBezTo>
                    <a:pt x="951" y="545"/>
                    <a:pt x="951" y="545"/>
                    <a:pt x="951" y="545"/>
                  </a:cubicBezTo>
                  <a:cubicBezTo>
                    <a:pt x="951" y="573"/>
                    <a:pt x="928" y="595"/>
                    <a:pt x="900" y="595"/>
                  </a:cubicBezTo>
                  <a:cubicBezTo>
                    <a:pt x="50" y="595"/>
                    <a:pt x="50" y="595"/>
                    <a:pt x="50" y="595"/>
                  </a:cubicBezTo>
                  <a:cubicBezTo>
                    <a:pt x="22" y="595"/>
                    <a:pt x="0" y="573"/>
                    <a:pt x="0" y="545"/>
                  </a:cubicBezTo>
                  <a:cubicBezTo>
                    <a:pt x="0" y="32"/>
                    <a:pt x="0" y="32"/>
                    <a:pt x="0" y="32"/>
                  </a:cubicBezTo>
                  <a:cubicBezTo>
                    <a:pt x="0" y="20"/>
                    <a:pt x="6" y="7"/>
                    <a:pt x="17"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8" name="Line 162"/>
            <p:cNvSpPr>
              <a:spLocks noChangeShapeType="1"/>
            </p:cNvSpPr>
            <p:nvPr/>
          </p:nvSpPr>
          <p:spPr bwMode="auto">
            <a:xfrm>
              <a:off x="6361114" y="3630613"/>
              <a:ext cx="44450" cy="28575"/>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9" name="Freeform 163"/>
            <p:cNvSpPr>
              <a:spLocks/>
            </p:cNvSpPr>
            <p:nvPr/>
          </p:nvSpPr>
          <p:spPr bwMode="auto">
            <a:xfrm>
              <a:off x="6122989" y="3532188"/>
              <a:ext cx="176213" cy="55563"/>
            </a:xfrm>
            <a:custGeom>
              <a:avLst/>
              <a:gdLst>
                <a:gd name="T0" fmla="*/ 0 w 416"/>
                <a:gd name="T1" fmla="*/ 133 h 133"/>
                <a:gd name="T2" fmla="*/ 183 w 416"/>
                <a:gd name="T3" fmla="*/ 10 h 133"/>
                <a:gd name="T4" fmla="*/ 234 w 416"/>
                <a:gd name="T5" fmla="*/ 10 h 133"/>
                <a:gd name="T6" fmla="*/ 416 w 416"/>
                <a:gd name="T7" fmla="*/ 133 h 133"/>
              </a:gdLst>
              <a:ahLst/>
              <a:cxnLst>
                <a:cxn ang="0">
                  <a:pos x="T0" y="T1"/>
                </a:cxn>
                <a:cxn ang="0">
                  <a:pos x="T2" y="T3"/>
                </a:cxn>
                <a:cxn ang="0">
                  <a:pos x="T4" y="T5"/>
                </a:cxn>
                <a:cxn ang="0">
                  <a:pos x="T6" y="T7"/>
                </a:cxn>
              </a:cxnLst>
              <a:rect l="0" t="0" r="r" b="b"/>
              <a:pathLst>
                <a:path w="416" h="133">
                  <a:moveTo>
                    <a:pt x="0" y="133"/>
                  </a:moveTo>
                  <a:cubicBezTo>
                    <a:pt x="183" y="10"/>
                    <a:pt x="183" y="10"/>
                    <a:pt x="183" y="10"/>
                  </a:cubicBezTo>
                  <a:cubicBezTo>
                    <a:pt x="198" y="0"/>
                    <a:pt x="218" y="0"/>
                    <a:pt x="234" y="10"/>
                  </a:cubicBezTo>
                  <a:cubicBezTo>
                    <a:pt x="416" y="133"/>
                    <a:pt x="416" y="133"/>
                    <a:pt x="416" y="13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0" name="Line 164"/>
            <p:cNvSpPr>
              <a:spLocks noChangeShapeType="1"/>
            </p:cNvSpPr>
            <p:nvPr/>
          </p:nvSpPr>
          <p:spPr bwMode="auto">
            <a:xfrm flipV="1">
              <a:off x="6018214" y="3630613"/>
              <a:ext cx="44450" cy="28575"/>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1" name="Freeform 165"/>
            <p:cNvSpPr>
              <a:spLocks/>
            </p:cNvSpPr>
            <p:nvPr/>
          </p:nvSpPr>
          <p:spPr bwMode="auto">
            <a:xfrm>
              <a:off x="6018214" y="3765551"/>
              <a:ext cx="387350" cy="138113"/>
            </a:xfrm>
            <a:custGeom>
              <a:avLst/>
              <a:gdLst>
                <a:gd name="T0" fmla="*/ 920 w 920"/>
                <a:gd name="T1" fmla="*/ 324 h 324"/>
                <a:gd name="T2" fmla="*/ 500 w 920"/>
                <a:gd name="T3" fmla="*/ 17 h 324"/>
                <a:gd name="T4" fmla="*/ 418 w 920"/>
                <a:gd name="T5" fmla="*/ 17 h 324"/>
                <a:gd name="T6" fmla="*/ 0 w 920"/>
                <a:gd name="T7" fmla="*/ 323 h 324"/>
              </a:gdLst>
              <a:ahLst/>
              <a:cxnLst>
                <a:cxn ang="0">
                  <a:pos x="T0" y="T1"/>
                </a:cxn>
                <a:cxn ang="0">
                  <a:pos x="T2" y="T3"/>
                </a:cxn>
                <a:cxn ang="0">
                  <a:pos x="T4" y="T5"/>
                </a:cxn>
                <a:cxn ang="0">
                  <a:pos x="T6" y="T7"/>
                </a:cxn>
              </a:cxnLst>
              <a:rect l="0" t="0" r="r" b="b"/>
              <a:pathLst>
                <a:path w="920" h="324">
                  <a:moveTo>
                    <a:pt x="920" y="324"/>
                  </a:moveTo>
                  <a:cubicBezTo>
                    <a:pt x="500" y="17"/>
                    <a:pt x="500" y="17"/>
                    <a:pt x="500" y="17"/>
                  </a:cubicBezTo>
                  <a:cubicBezTo>
                    <a:pt x="476" y="0"/>
                    <a:pt x="443" y="0"/>
                    <a:pt x="418" y="17"/>
                  </a:cubicBezTo>
                  <a:cubicBezTo>
                    <a:pt x="0" y="323"/>
                    <a:pt x="0" y="323"/>
                    <a:pt x="0" y="323"/>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2" name="Freeform 166"/>
            <p:cNvSpPr>
              <a:spLocks/>
            </p:cNvSpPr>
            <p:nvPr/>
          </p:nvSpPr>
          <p:spPr bwMode="auto">
            <a:xfrm>
              <a:off x="6062664" y="3587751"/>
              <a:ext cx="298450" cy="115888"/>
            </a:xfrm>
            <a:custGeom>
              <a:avLst/>
              <a:gdLst>
                <a:gd name="T0" fmla="*/ 709 w 709"/>
                <a:gd name="T1" fmla="*/ 274 h 274"/>
                <a:gd name="T2" fmla="*/ 709 w 709"/>
                <a:gd name="T3" fmla="*/ 116 h 274"/>
                <a:gd name="T4" fmla="*/ 709 w 709"/>
                <a:gd name="T5" fmla="*/ 21 h 274"/>
                <a:gd name="T6" fmla="*/ 688 w 709"/>
                <a:gd name="T7" fmla="*/ 0 h 274"/>
                <a:gd name="T8" fmla="*/ 548 w 709"/>
                <a:gd name="T9" fmla="*/ 0 h 274"/>
                <a:gd name="T10" fmla="*/ 160 w 709"/>
                <a:gd name="T11" fmla="*/ 0 h 274"/>
                <a:gd name="T12" fmla="*/ 20 w 709"/>
                <a:gd name="T13" fmla="*/ 0 h 274"/>
                <a:gd name="T14" fmla="*/ 0 w 709"/>
                <a:gd name="T15" fmla="*/ 21 h 274"/>
                <a:gd name="T16" fmla="*/ 0 w 709"/>
                <a:gd name="T17" fmla="*/ 116 h 274"/>
                <a:gd name="T18" fmla="*/ 0 w 709"/>
                <a:gd name="T19"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 h="274">
                  <a:moveTo>
                    <a:pt x="709" y="274"/>
                  </a:moveTo>
                  <a:cubicBezTo>
                    <a:pt x="709" y="116"/>
                    <a:pt x="709" y="116"/>
                    <a:pt x="709" y="116"/>
                  </a:cubicBezTo>
                  <a:cubicBezTo>
                    <a:pt x="709" y="21"/>
                    <a:pt x="709" y="21"/>
                    <a:pt x="709" y="21"/>
                  </a:cubicBezTo>
                  <a:cubicBezTo>
                    <a:pt x="709" y="9"/>
                    <a:pt x="700" y="0"/>
                    <a:pt x="688" y="0"/>
                  </a:cubicBezTo>
                  <a:cubicBezTo>
                    <a:pt x="548" y="0"/>
                    <a:pt x="548" y="0"/>
                    <a:pt x="548" y="0"/>
                  </a:cubicBezTo>
                  <a:cubicBezTo>
                    <a:pt x="160" y="0"/>
                    <a:pt x="160" y="0"/>
                    <a:pt x="160" y="0"/>
                  </a:cubicBezTo>
                  <a:cubicBezTo>
                    <a:pt x="20" y="0"/>
                    <a:pt x="20" y="0"/>
                    <a:pt x="20" y="0"/>
                  </a:cubicBezTo>
                  <a:cubicBezTo>
                    <a:pt x="9" y="0"/>
                    <a:pt x="0" y="9"/>
                    <a:pt x="0" y="21"/>
                  </a:cubicBezTo>
                  <a:cubicBezTo>
                    <a:pt x="0" y="116"/>
                    <a:pt x="0" y="116"/>
                    <a:pt x="0" y="116"/>
                  </a:cubicBezTo>
                  <a:cubicBezTo>
                    <a:pt x="0" y="274"/>
                    <a:pt x="0" y="274"/>
                    <a:pt x="0" y="274"/>
                  </a:cubicBezTo>
                </a:path>
              </a:pathLst>
            </a:custGeom>
            <a:solidFill>
              <a:srgbClr val="FFFFFF"/>
            </a:solid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93" name="Line 167"/>
            <p:cNvSpPr>
              <a:spLocks noChangeShapeType="1"/>
            </p:cNvSpPr>
            <p:nvPr/>
          </p:nvSpPr>
          <p:spPr bwMode="auto">
            <a:xfrm>
              <a:off x="6011864" y="3667126"/>
              <a:ext cx="153988" cy="123825"/>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4" name="Line 168"/>
            <p:cNvSpPr>
              <a:spLocks noChangeShapeType="1"/>
            </p:cNvSpPr>
            <p:nvPr/>
          </p:nvSpPr>
          <p:spPr bwMode="auto">
            <a:xfrm flipH="1">
              <a:off x="6257926" y="3667126"/>
              <a:ext cx="152400" cy="123825"/>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78" name="Gruppieren 577"/>
          <p:cNvGrpSpPr/>
          <p:nvPr/>
        </p:nvGrpSpPr>
        <p:grpSpPr>
          <a:xfrm>
            <a:off x="6116565" y="4582740"/>
            <a:ext cx="413336" cy="315769"/>
            <a:chOff x="7412039" y="3995738"/>
            <a:chExt cx="369887" cy="282576"/>
          </a:xfrm>
        </p:grpSpPr>
        <p:sp>
          <p:nvSpPr>
            <p:cNvPr id="495" name="Freeform 169"/>
            <p:cNvSpPr>
              <a:spLocks/>
            </p:cNvSpPr>
            <p:nvPr/>
          </p:nvSpPr>
          <p:spPr bwMode="auto">
            <a:xfrm>
              <a:off x="7412039" y="3995738"/>
              <a:ext cx="307975" cy="211138"/>
            </a:xfrm>
            <a:custGeom>
              <a:avLst/>
              <a:gdLst>
                <a:gd name="T0" fmla="*/ 583 w 728"/>
                <a:gd name="T1" fmla="*/ 497 h 497"/>
                <a:gd name="T2" fmla="*/ 39 w 728"/>
                <a:gd name="T3" fmla="*/ 497 h 497"/>
                <a:gd name="T4" fmla="*/ 0 w 728"/>
                <a:gd name="T5" fmla="*/ 459 h 497"/>
                <a:gd name="T6" fmla="*/ 0 w 728"/>
                <a:gd name="T7" fmla="*/ 39 h 497"/>
                <a:gd name="T8" fmla="*/ 39 w 728"/>
                <a:gd name="T9" fmla="*/ 0 h 497"/>
                <a:gd name="T10" fmla="*/ 690 w 728"/>
                <a:gd name="T11" fmla="*/ 0 h 497"/>
                <a:gd name="T12" fmla="*/ 728 w 728"/>
                <a:gd name="T13" fmla="*/ 39 h 497"/>
                <a:gd name="T14" fmla="*/ 728 w 728"/>
                <a:gd name="T15" fmla="*/ 116 h 4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8" h="497">
                  <a:moveTo>
                    <a:pt x="583" y="497"/>
                  </a:moveTo>
                  <a:cubicBezTo>
                    <a:pt x="39" y="497"/>
                    <a:pt x="39" y="497"/>
                    <a:pt x="39" y="497"/>
                  </a:cubicBezTo>
                  <a:cubicBezTo>
                    <a:pt x="18" y="497"/>
                    <a:pt x="0" y="480"/>
                    <a:pt x="0" y="459"/>
                  </a:cubicBezTo>
                  <a:cubicBezTo>
                    <a:pt x="0" y="39"/>
                    <a:pt x="0" y="39"/>
                    <a:pt x="0" y="39"/>
                  </a:cubicBezTo>
                  <a:cubicBezTo>
                    <a:pt x="0" y="18"/>
                    <a:pt x="18" y="0"/>
                    <a:pt x="39" y="0"/>
                  </a:cubicBezTo>
                  <a:cubicBezTo>
                    <a:pt x="690" y="0"/>
                    <a:pt x="690" y="0"/>
                    <a:pt x="690" y="0"/>
                  </a:cubicBezTo>
                  <a:cubicBezTo>
                    <a:pt x="711" y="0"/>
                    <a:pt x="728" y="18"/>
                    <a:pt x="728" y="39"/>
                  </a:cubicBezTo>
                  <a:cubicBezTo>
                    <a:pt x="728" y="116"/>
                    <a:pt x="728" y="116"/>
                    <a:pt x="728" y="116"/>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6" name="Freeform 170"/>
            <p:cNvSpPr>
              <a:spLocks/>
            </p:cNvSpPr>
            <p:nvPr/>
          </p:nvSpPr>
          <p:spPr bwMode="auto">
            <a:xfrm>
              <a:off x="7512051" y="4206876"/>
              <a:ext cx="107950" cy="52388"/>
            </a:xfrm>
            <a:custGeom>
              <a:avLst/>
              <a:gdLst>
                <a:gd name="T0" fmla="*/ 47 w 259"/>
                <a:gd name="T1" fmla="*/ 0 h 126"/>
                <a:gd name="T2" fmla="*/ 47 w 259"/>
                <a:gd name="T3" fmla="*/ 62 h 126"/>
                <a:gd name="T4" fmla="*/ 32 w 259"/>
                <a:gd name="T5" fmla="*/ 92 h 126"/>
                <a:gd name="T6" fmla="*/ 7 w 259"/>
                <a:gd name="T7" fmla="*/ 111 h 126"/>
                <a:gd name="T8" fmla="*/ 12 w 259"/>
                <a:gd name="T9" fmla="*/ 126 h 126"/>
                <a:gd name="T10" fmla="*/ 247 w 259"/>
                <a:gd name="T11" fmla="*/ 126 h 126"/>
                <a:gd name="T12" fmla="*/ 252 w 259"/>
                <a:gd name="T13" fmla="*/ 111 h 126"/>
                <a:gd name="T14" fmla="*/ 227 w 259"/>
                <a:gd name="T15" fmla="*/ 92 h 126"/>
                <a:gd name="T16" fmla="*/ 212 w 259"/>
                <a:gd name="T17" fmla="*/ 62 h 126"/>
                <a:gd name="T18" fmla="*/ 212 w 259"/>
                <a:gd name="T1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126">
                  <a:moveTo>
                    <a:pt x="47" y="0"/>
                  </a:moveTo>
                  <a:cubicBezTo>
                    <a:pt x="47" y="62"/>
                    <a:pt x="47" y="62"/>
                    <a:pt x="47" y="62"/>
                  </a:cubicBezTo>
                  <a:cubicBezTo>
                    <a:pt x="47" y="74"/>
                    <a:pt x="42" y="85"/>
                    <a:pt x="32" y="92"/>
                  </a:cubicBezTo>
                  <a:cubicBezTo>
                    <a:pt x="7" y="111"/>
                    <a:pt x="7" y="111"/>
                    <a:pt x="7" y="111"/>
                  </a:cubicBezTo>
                  <a:cubicBezTo>
                    <a:pt x="0" y="116"/>
                    <a:pt x="4" y="126"/>
                    <a:pt x="12" y="126"/>
                  </a:cubicBezTo>
                  <a:cubicBezTo>
                    <a:pt x="247" y="126"/>
                    <a:pt x="247" y="126"/>
                    <a:pt x="247" y="126"/>
                  </a:cubicBezTo>
                  <a:cubicBezTo>
                    <a:pt x="255" y="126"/>
                    <a:pt x="259" y="116"/>
                    <a:pt x="252" y="111"/>
                  </a:cubicBezTo>
                  <a:cubicBezTo>
                    <a:pt x="227" y="92"/>
                    <a:pt x="227" y="92"/>
                    <a:pt x="227" y="92"/>
                  </a:cubicBezTo>
                  <a:cubicBezTo>
                    <a:pt x="217" y="85"/>
                    <a:pt x="212" y="74"/>
                    <a:pt x="212" y="62"/>
                  </a:cubicBezTo>
                  <a:cubicBezTo>
                    <a:pt x="212" y="0"/>
                    <a:pt x="212" y="0"/>
                    <a:pt x="212"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7" name="Line 171"/>
            <p:cNvSpPr>
              <a:spLocks noChangeShapeType="1"/>
            </p:cNvSpPr>
            <p:nvPr/>
          </p:nvSpPr>
          <p:spPr bwMode="auto">
            <a:xfrm>
              <a:off x="7412039" y="4168776"/>
              <a:ext cx="24606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8" name="Freeform 172"/>
            <p:cNvSpPr>
              <a:spLocks/>
            </p:cNvSpPr>
            <p:nvPr/>
          </p:nvSpPr>
          <p:spPr bwMode="auto">
            <a:xfrm>
              <a:off x="7658101" y="4044951"/>
              <a:ext cx="123825" cy="233363"/>
            </a:xfrm>
            <a:custGeom>
              <a:avLst/>
              <a:gdLst>
                <a:gd name="T0" fmla="*/ 251 w 291"/>
                <a:gd name="T1" fmla="*/ 551 h 551"/>
                <a:gd name="T2" fmla="*/ 39 w 291"/>
                <a:gd name="T3" fmla="*/ 551 h 551"/>
                <a:gd name="T4" fmla="*/ 0 w 291"/>
                <a:gd name="T5" fmla="*/ 511 h 551"/>
                <a:gd name="T6" fmla="*/ 0 w 291"/>
                <a:gd name="T7" fmla="*/ 40 h 551"/>
                <a:gd name="T8" fmla="*/ 39 w 291"/>
                <a:gd name="T9" fmla="*/ 0 h 551"/>
                <a:gd name="T10" fmla="*/ 251 w 291"/>
                <a:gd name="T11" fmla="*/ 0 h 551"/>
                <a:gd name="T12" fmla="*/ 291 w 291"/>
                <a:gd name="T13" fmla="*/ 40 h 551"/>
                <a:gd name="T14" fmla="*/ 291 w 291"/>
                <a:gd name="T15" fmla="*/ 511 h 551"/>
                <a:gd name="T16" fmla="*/ 251 w 291"/>
                <a:gd name="T17" fmla="*/ 551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551">
                  <a:moveTo>
                    <a:pt x="251" y="551"/>
                  </a:moveTo>
                  <a:cubicBezTo>
                    <a:pt x="39" y="551"/>
                    <a:pt x="39" y="551"/>
                    <a:pt x="39" y="551"/>
                  </a:cubicBezTo>
                  <a:cubicBezTo>
                    <a:pt x="17" y="551"/>
                    <a:pt x="0" y="533"/>
                    <a:pt x="0" y="511"/>
                  </a:cubicBezTo>
                  <a:cubicBezTo>
                    <a:pt x="0" y="40"/>
                    <a:pt x="0" y="40"/>
                    <a:pt x="0" y="40"/>
                  </a:cubicBezTo>
                  <a:cubicBezTo>
                    <a:pt x="0" y="18"/>
                    <a:pt x="17" y="0"/>
                    <a:pt x="39" y="0"/>
                  </a:cubicBezTo>
                  <a:cubicBezTo>
                    <a:pt x="251" y="0"/>
                    <a:pt x="251" y="0"/>
                    <a:pt x="251" y="0"/>
                  </a:cubicBezTo>
                  <a:cubicBezTo>
                    <a:pt x="273" y="0"/>
                    <a:pt x="291" y="18"/>
                    <a:pt x="291" y="40"/>
                  </a:cubicBezTo>
                  <a:cubicBezTo>
                    <a:pt x="291" y="511"/>
                    <a:pt x="291" y="511"/>
                    <a:pt x="291" y="511"/>
                  </a:cubicBezTo>
                  <a:cubicBezTo>
                    <a:pt x="291" y="533"/>
                    <a:pt x="273" y="551"/>
                    <a:pt x="251" y="551"/>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9" name="Line 173"/>
            <p:cNvSpPr>
              <a:spLocks noChangeShapeType="1"/>
            </p:cNvSpPr>
            <p:nvPr/>
          </p:nvSpPr>
          <p:spPr bwMode="auto">
            <a:xfrm>
              <a:off x="7658101" y="4078288"/>
              <a:ext cx="123825" cy="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0" name="Line 174"/>
            <p:cNvSpPr>
              <a:spLocks noChangeShapeType="1"/>
            </p:cNvSpPr>
            <p:nvPr/>
          </p:nvSpPr>
          <p:spPr bwMode="auto">
            <a:xfrm>
              <a:off x="7658101" y="4246563"/>
              <a:ext cx="123825" cy="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1" name="Oval 175"/>
            <p:cNvSpPr>
              <a:spLocks noChangeArrowheads="1"/>
            </p:cNvSpPr>
            <p:nvPr/>
          </p:nvSpPr>
          <p:spPr bwMode="auto">
            <a:xfrm>
              <a:off x="7715251" y="4257676"/>
              <a:ext cx="7938" cy="7938"/>
            </a:xfrm>
            <a:prstGeom prst="ellipse">
              <a:avLst/>
            </a:prstGeom>
            <a:solidFill>
              <a:srgbClr val="141414"/>
            </a:solid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02" name="Line 176"/>
            <p:cNvSpPr>
              <a:spLocks noChangeShapeType="1"/>
            </p:cNvSpPr>
            <p:nvPr/>
          </p:nvSpPr>
          <p:spPr bwMode="auto">
            <a:xfrm>
              <a:off x="7713664" y="4060826"/>
              <a:ext cx="11113" cy="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38" name="Gruppieren 537"/>
          <p:cNvGrpSpPr/>
          <p:nvPr/>
        </p:nvGrpSpPr>
        <p:grpSpPr>
          <a:xfrm>
            <a:off x="1090979" y="1677191"/>
            <a:ext cx="399827" cy="410005"/>
            <a:chOff x="4246564" y="4259263"/>
            <a:chExt cx="436563" cy="447676"/>
          </a:xfrm>
        </p:grpSpPr>
        <p:sp>
          <p:nvSpPr>
            <p:cNvPr id="503" name="Freeform 177"/>
            <p:cNvSpPr>
              <a:spLocks/>
            </p:cNvSpPr>
            <p:nvPr/>
          </p:nvSpPr>
          <p:spPr bwMode="auto">
            <a:xfrm>
              <a:off x="4246564" y="4289426"/>
              <a:ext cx="314325" cy="417513"/>
            </a:xfrm>
            <a:custGeom>
              <a:avLst/>
              <a:gdLst>
                <a:gd name="T0" fmla="*/ 744 w 744"/>
                <a:gd name="T1" fmla="*/ 786 h 990"/>
                <a:gd name="T2" fmla="*/ 744 w 744"/>
                <a:gd name="T3" fmla="*/ 906 h 990"/>
                <a:gd name="T4" fmla="*/ 660 w 744"/>
                <a:gd name="T5" fmla="*/ 990 h 990"/>
                <a:gd name="T6" fmla="*/ 84 w 744"/>
                <a:gd name="T7" fmla="*/ 990 h 990"/>
                <a:gd name="T8" fmla="*/ 0 w 744"/>
                <a:gd name="T9" fmla="*/ 906 h 990"/>
                <a:gd name="T10" fmla="*/ 0 w 744"/>
                <a:gd name="T11" fmla="*/ 84 h 990"/>
                <a:gd name="T12" fmla="*/ 84 w 744"/>
                <a:gd name="T13" fmla="*/ 0 h 990"/>
                <a:gd name="T14" fmla="*/ 184 w 744"/>
                <a:gd name="T15" fmla="*/ 0 h 9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4" h="990">
                  <a:moveTo>
                    <a:pt x="744" y="786"/>
                  </a:moveTo>
                  <a:cubicBezTo>
                    <a:pt x="744" y="906"/>
                    <a:pt x="744" y="906"/>
                    <a:pt x="744" y="906"/>
                  </a:cubicBezTo>
                  <a:cubicBezTo>
                    <a:pt x="744" y="953"/>
                    <a:pt x="707" y="990"/>
                    <a:pt x="660" y="990"/>
                  </a:cubicBezTo>
                  <a:cubicBezTo>
                    <a:pt x="84" y="990"/>
                    <a:pt x="84" y="990"/>
                    <a:pt x="84" y="990"/>
                  </a:cubicBezTo>
                  <a:cubicBezTo>
                    <a:pt x="37" y="990"/>
                    <a:pt x="0" y="953"/>
                    <a:pt x="0" y="906"/>
                  </a:cubicBezTo>
                  <a:cubicBezTo>
                    <a:pt x="0" y="84"/>
                    <a:pt x="0" y="84"/>
                    <a:pt x="0" y="84"/>
                  </a:cubicBezTo>
                  <a:cubicBezTo>
                    <a:pt x="0" y="38"/>
                    <a:pt x="37" y="0"/>
                    <a:pt x="84" y="0"/>
                  </a:cubicBezTo>
                  <a:cubicBezTo>
                    <a:pt x="184" y="0"/>
                    <a:pt x="184" y="0"/>
                    <a:pt x="184"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4" name="Freeform 178"/>
            <p:cNvSpPr>
              <a:spLocks/>
            </p:cNvSpPr>
            <p:nvPr/>
          </p:nvSpPr>
          <p:spPr bwMode="auto">
            <a:xfrm>
              <a:off x="4483101" y="4289426"/>
              <a:ext cx="77788" cy="85725"/>
            </a:xfrm>
            <a:custGeom>
              <a:avLst/>
              <a:gdLst>
                <a:gd name="T0" fmla="*/ 0 w 183"/>
                <a:gd name="T1" fmla="*/ 0 h 204"/>
                <a:gd name="T2" fmla="*/ 99 w 183"/>
                <a:gd name="T3" fmla="*/ 0 h 204"/>
                <a:gd name="T4" fmla="*/ 183 w 183"/>
                <a:gd name="T5" fmla="*/ 84 h 204"/>
                <a:gd name="T6" fmla="*/ 183 w 183"/>
                <a:gd name="T7" fmla="*/ 204 h 204"/>
              </a:gdLst>
              <a:ahLst/>
              <a:cxnLst>
                <a:cxn ang="0">
                  <a:pos x="T0" y="T1"/>
                </a:cxn>
                <a:cxn ang="0">
                  <a:pos x="T2" y="T3"/>
                </a:cxn>
                <a:cxn ang="0">
                  <a:pos x="T4" y="T5"/>
                </a:cxn>
                <a:cxn ang="0">
                  <a:pos x="T6" y="T7"/>
                </a:cxn>
              </a:cxnLst>
              <a:rect l="0" t="0" r="r" b="b"/>
              <a:pathLst>
                <a:path w="183" h="204">
                  <a:moveTo>
                    <a:pt x="0" y="0"/>
                  </a:moveTo>
                  <a:cubicBezTo>
                    <a:pt x="99" y="0"/>
                    <a:pt x="99" y="0"/>
                    <a:pt x="99" y="0"/>
                  </a:cubicBezTo>
                  <a:cubicBezTo>
                    <a:pt x="146" y="0"/>
                    <a:pt x="183" y="38"/>
                    <a:pt x="183" y="84"/>
                  </a:cubicBezTo>
                  <a:cubicBezTo>
                    <a:pt x="183" y="204"/>
                    <a:pt x="183" y="204"/>
                    <a:pt x="183" y="204"/>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5" name="Freeform 179"/>
            <p:cNvSpPr>
              <a:spLocks/>
            </p:cNvSpPr>
            <p:nvPr/>
          </p:nvSpPr>
          <p:spPr bwMode="auto">
            <a:xfrm>
              <a:off x="4324351" y="4259263"/>
              <a:ext cx="158750" cy="60325"/>
            </a:xfrm>
            <a:custGeom>
              <a:avLst/>
              <a:gdLst>
                <a:gd name="T0" fmla="*/ 354 w 377"/>
                <a:gd name="T1" fmla="*/ 144 h 144"/>
                <a:gd name="T2" fmla="*/ 22 w 377"/>
                <a:gd name="T3" fmla="*/ 144 h 144"/>
                <a:gd name="T4" fmla="*/ 0 w 377"/>
                <a:gd name="T5" fmla="*/ 122 h 144"/>
                <a:gd name="T6" fmla="*/ 0 w 377"/>
                <a:gd name="T7" fmla="*/ 23 h 144"/>
                <a:gd name="T8" fmla="*/ 22 w 377"/>
                <a:gd name="T9" fmla="*/ 0 h 144"/>
                <a:gd name="T10" fmla="*/ 354 w 377"/>
                <a:gd name="T11" fmla="*/ 0 h 144"/>
                <a:gd name="T12" fmla="*/ 377 w 377"/>
                <a:gd name="T13" fmla="*/ 23 h 144"/>
                <a:gd name="T14" fmla="*/ 377 w 377"/>
                <a:gd name="T15" fmla="*/ 122 h 144"/>
                <a:gd name="T16" fmla="*/ 354 w 377"/>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144">
                  <a:moveTo>
                    <a:pt x="354" y="144"/>
                  </a:moveTo>
                  <a:cubicBezTo>
                    <a:pt x="22" y="144"/>
                    <a:pt x="22" y="144"/>
                    <a:pt x="22" y="144"/>
                  </a:cubicBezTo>
                  <a:cubicBezTo>
                    <a:pt x="10" y="144"/>
                    <a:pt x="0" y="134"/>
                    <a:pt x="0" y="122"/>
                  </a:cubicBezTo>
                  <a:cubicBezTo>
                    <a:pt x="0" y="23"/>
                    <a:pt x="0" y="23"/>
                    <a:pt x="0" y="23"/>
                  </a:cubicBezTo>
                  <a:cubicBezTo>
                    <a:pt x="0" y="10"/>
                    <a:pt x="10" y="0"/>
                    <a:pt x="22" y="0"/>
                  </a:cubicBezTo>
                  <a:cubicBezTo>
                    <a:pt x="354" y="0"/>
                    <a:pt x="354" y="0"/>
                    <a:pt x="354" y="0"/>
                  </a:cubicBezTo>
                  <a:cubicBezTo>
                    <a:pt x="367" y="0"/>
                    <a:pt x="377" y="10"/>
                    <a:pt x="377" y="23"/>
                  </a:cubicBezTo>
                  <a:cubicBezTo>
                    <a:pt x="377" y="122"/>
                    <a:pt x="377" y="122"/>
                    <a:pt x="377" y="122"/>
                  </a:cubicBezTo>
                  <a:cubicBezTo>
                    <a:pt x="377" y="134"/>
                    <a:pt x="367" y="144"/>
                    <a:pt x="354" y="144"/>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6" name="Oval 180"/>
            <p:cNvSpPr>
              <a:spLocks noChangeArrowheads="1"/>
            </p:cNvSpPr>
            <p:nvPr/>
          </p:nvSpPr>
          <p:spPr bwMode="auto">
            <a:xfrm>
              <a:off x="4437064" y="4375151"/>
              <a:ext cx="246063" cy="246063"/>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7" name="Freeform 181"/>
            <p:cNvSpPr>
              <a:spLocks/>
            </p:cNvSpPr>
            <p:nvPr/>
          </p:nvSpPr>
          <p:spPr bwMode="auto">
            <a:xfrm>
              <a:off x="4492626" y="4459288"/>
              <a:ext cx="141288" cy="88900"/>
            </a:xfrm>
            <a:custGeom>
              <a:avLst/>
              <a:gdLst>
                <a:gd name="T0" fmla="*/ 337 w 337"/>
                <a:gd name="T1" fmla="*/ 0 h 211"/>
                <a:gd name="T2" fmla="*/ 130 w 337"/>
                <a:gd name="T3" fmla="*/ 206 h 211"/>
                <a:gd name="T4" fmla="*/ 114 w 337"/>
                <a:gd name="T5" fmla="*/ 206 h 211"/>
                <a:gd name="T6" fmla="*/ 0 w 337"/>
                <a:gd name="T7" fmla="*/ 92 h 211"/>
              </a:gdLst>
              <a:ahLst/>
              <a:cxnLst>
                <a:cxn ang="0">
                  <a:pos x="T0" y="T1"/>
                </a:cxn>
                <a:cxn ang="0">
                  <a:pos x="T2" y="T3"/>
                </a:cxn>
                <a:cxn ang="0">
                  <a:pos x="T4" y="T5"/>
                </a:cxn>
                <a:cxn ang="0">
                  <a:pos x="T6" y="T7"/>
                </a:cxn>
              </a:cxnLst>
              <a:rect l="0" t="0" r="r" b="b"/>
              <a:pathLst>
                <a:path w="337" h="211">
                  <a:moveTo>
                    <a:pt x="337" y="0"/>
                  </a:moveTo>
                  <a:cubicBezTo>
                    <a:pt x="130" y="206"/>
                    <a:pt x="130" y="206"/>
                    <a:pt x="130" y="206"/>
                  </a:cubicBezTo>
                  <a:cubicBezTo>
                    <a:pt x="126" y="211"/>
                    <a:pt x="118" y="211"/>
                    <a:pt x="114" y="206"/>
                  </a:cubicBezTo>
                  <a:cubicBezTo>
                    <a:pt x="0" y="92"/>
                    <a:pt x="0" y="92"/>
                    <a:pt x="0" y="92"/>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8" name="Freeform 182"/>
            <p:cNvSpPr>
              <a:spLocks/>
            </p:cNvSpPr>
            <p:nvPr/>
          </p:nvSpPr>
          <p:spPr bwMode="auto">
            <a:xfrm>
              <a:off x="4291014" y="4367213"/>
              <a:ext cx="38100" cy="25400"/>
            </a:xfrm>
            <a:custGeom>
              <a:avLst/>
              <a:gdLst>
                <a:gd name="T0" fmla="*/ 93 w 93"/>
                <a:gd name="T1" fmla="*/ 0 h 59"/>
                <a:gd name="T2" fmla="*/ 36 w 93"/>
                <a:gd name="T3" fmla="*/ 58 h 59"/>
                <a:gd name="T4" fmla="*/ 31 w 93"/>
                <a:gd name="T5" fmla="*/ 58 h 59"/>
                <a:gd name="T6" fmla="*/ 0 w 93"/>
                <a:gd name="T7" fmla="*/ 26 h 59"/>
              </a:gdLst>
              <a:ahLst/>
              <a:cxnLst>
                <a:cxn ang="0">
                  <a:pos x="T0" y="T1"/>
                </a:cxn>
                <a:cxn ang="0">
                  <a:pos x="T2" y="T3"/>
                </a:cxn>
                <a:cxn ang="0">
                  <a:pos x="T4" y="T5"/>
                </a:cxn>
                <a:cxn ang="0">
                  <a:pos x="T6" y="T7"/>
                </a:cxn>
              </a:cxnLst>
              <a:rect l="0" t="0" r="r" b="b"/>
              <a:pathLst>
                <a:path w="93" h="59">
                  <a:moveTo>
                    <a:pt x="93" y="0"/>
                  </a:moveTo>
                  <a:cubicBezTo>
                    <a:pt x="36" y="58"/>
                    <a:pt x="36" y="58"/>
                    <a:pt x="36" y="58"/>
                  </a:cubicBezTo>
                  <a:cubicBezTo>
                    <a:pt x="35" y="59"/>
                    <a:pt x="33" y="59"/>
                    <a:pt x="31" y="58"/>
                  </a:cubicBezTo>
                  <a:cubicBezTo>
                    <a:pt x="0" y="26"/>
                    <a:pt x="0" y="26"/>
                    <a:pt x="0" y="26"/>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9" name="Freeform 183"/>
            <p:cNvSpPr>
              <a:spLocks/>
            </p:cNvSpPr>
            <p:nvPr/>
          </p:nvSpPr>
          <p:spPr bwMode="auto">
            <a:xfrm>
              <a:off x="4291014" y="4449763"/>
              <a:ext cx="38100" cy="25400"/>
            </a:xfrm>
            <a:custGeom>
              <a:avLst/>
              <a:gdLst>
                <a:gd name="T0" fmla="*/ 93 w 93"/>
                <a:gd name="T1" fmla="*/ 0 h 59"/>
                <a:gd name="T2" fmla="*/ 36 w 93"/>
                <a:gd name="T3" fmla="*/ 57 h 59"/>
                <a:gd name="T4" fmla="*/ 31 w 93"/>
                <a:gd name="T5" fmla="*/ 57 h 59"/>
                <a:gd name="T6" fmla="*/ 0 w 93"/>
                <a:gd name="T7" fmla="*/ 26 h 59"/>
              </a:gdLst>
              <a:ahLst/>
              <a:cxnLst>
                <a:cxn ang="0">
                  <a:pos x="T0" y="T1"/>
                </a:cxn>
                <a:cxn ang="0">
                  <a:pos x="T2" y="T3"/>
                </a:cxn>
                <a:cxn ang="0">
                  <a:pos x="T4" y="T5"/>
                </a:cxn>
                <a:cxn ang="0">
                  <a:pos x="T6" y="T7"/>
                </a:cxn>
              </a:cxnLst>
              <a:rect l="0" t="0" r="r" b="b"/>
              <a:pathLst>
                <a:path w="93" h="59">
                  <a:moveTo>
                    <a:pt x="93" y="0"/>
                  </a:moveTo>
                  <a:cubicBezTo>
                    <a:pt x="36" y="57"/>
                    <a:pt x="36" y="57"/>
                    <a:pt x="36" y="57"/>
                  </a:cubicBezTo>
                  <a:cubicBezTo>
                    <a:pt x="35" y="59"/>
                    <a:pt x="33" y="59"/>
                    <a:pt x="31" y="57"/>
                  </a:cubicBezTo>
                  <a:cubicBezTo>
                    <a:pt x="0" y="26"/>
                    <a:pt x="0" y="26"/>
                    <a:pt x="0" y="26"/>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0" name="Freeform 184"/>
            <p:cNvSpPr>
              <a:spLocks/>
            </p:cNvSpPr>
            <p:nvPr/>
          </p:nvSpPr>
          <p:spPr bwMode="auto">
            <a:xfrm>
              <a:off x="4291014" y="4532313"/>
              <a:ext cx="38100" cy="23813"/>
            </a:xfrm>
            <a:custGeom>
              <a:avLst/>
              <a:gdLst>
                <a:gd name="T0" fmla="*/ 93 w 93"/>
                <a:gd name="T1" fmla="*/ 0 h 58"/>
                <a:gd name="T2" fmla="*/ 36 w 93"/>
                <a:gd name="T3" fmla="*/ 57 h 58"/>
                <a:gd name="T4" fmla="*/ 31 w 93"/>
                <a:gd name="T5" fmla="*/ 57 h 58"/>
                <a:gd name="T6" fmla="*/ 0 w 93"/>
                <a:gd name="T7" fmla="*/ 25 h 58"/>
              </a:gdLst>
              <a:ahLst/>
              <a:cxnLst>
                <a:cxn ang="0">
                  <a:pos x="T0" y="T1"/>
                </a:cxn>
                <a:cxn ang="0">
                  <a:pos x="T2" y="T3"/>
                </a:cxn>
                <a:cxn ang="0">
                  <a:pos x="T4" y="T5"/>
                </a:cxn>
                <a:cxn ang="0">
                  <a:pos x="T6" y="T7"/>
                </a:cxn>
              </a:cxnLst>
              <a:rect l="0" t="0" r="r" b="b"/>
              <a:pathLst>
                <a:path w="93" h="58">
                  <a:moveTo>
                    <a:pt x="93" y="0"/>
                  </a:moveTo>
                  <a:cubicBezTo>
                    <a:pt x="36" y="57"/>
                    <a:pt x="36" y="57"/>
                    <a:pt x="36" y="57"/>
                  </a:cubicBezTo>
                  <a:cubicBezTo>
                    <a:pt x="35" y="58"/>
                    <a:pt x="33" y="58"/>
                    <a:pt x="31" y="57"/>
                  </a:cubicBezTo>
                  <a:cubicBezTo>
                    <a:pt x="0" y="25"/>
                    <a:pt x="0" y="25"/>
                    <a:pt x="0" y="25"/>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1" name="Freeform 185"/>
            <p:cNvSpPr>
              <a:spLocks/>
            </p:cNvSpPr>
            <p:nvPr/>
          </p:nvSpPr>
          <p:spPr bwMode="auto">
            <a:xfrm>
              <a:off x="4291014" y="4613276"/>
              <a:ext cx="38100" cy="25400"/>
            </a:xfrm>
            <a:custGeom>
              <a:avLst/>
              <a:gdLst>
                <a:gd name="T0" fmla="*/ 93 w 93"/>
                <a:gd name="T1" fmla="*/ 0 h 59"/>
                <a:gd name="T2" fmla="*/ 36 w 93"/>
                <a:gd name="T3" fmla="*/ 58 h 59"/>
                <a:gd name="T4" fmla="*/ 31 w 93"/>
                <a:gd name="T5" fmla="*/ 58 h 59"/>
                <a:gd name="T6" fmla="*/ 0 w 93"/>
                <a:gd name="T7" fmla="*/ 26 h 59"/>
              </a:gdLst>
              <a:ahLst/>
              <a:cxnLst>
                <a:cxn ang="0">
                  <a:pos x="T0" y="T1"/>
                </a:cxn>
                <a:cxn ang="0">
                  <a:pos x="T2" y="T3"/>
                </a:cxn>
                <a:cxn ang="0">
                  <a:pos x="T4" y="T5"/>
                </a:cxn>
                <a:cxn ang="0">
                  <a:pos x="T6" y="T7"/>
                </a:cxn>
              </a:cxnLst>
              <a:rect l="0" t="0" r="r" b="b"/>
              <a:pathLst>
                <a:path w="93" h="59">
                  <a:moveTo>
                    <a:pt x="93" y="0"/>
                  </a:moveTo>
                  <a:cubicBezTo>
                    <a:pt x="36" y="58"/>
                    <a:pt x="36" y="58"/>
                    <a:pt x="36" y="58"/>
                  </a:cubicBezTo>
                  <a:cubicBezTo>
                    <a:pt x="35" y="59"/>
                    <a:pt x="33" y="59"/>
                    <a:pt x="31" y="58"/>
                  </a:cubicBezTo>
                  <a:cubicBezTo>
                    <a:pt x="0" y="26"/>
                    <a:pt x="0" y="26"/>
                    <a:pt x="0" y="26"/>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2" name="Line 186"/>
            <p:cNvSpPr>
              <a:spLocks noChangeShapeType="1"/>
            </p:cNvSpPr>
            <p:nvPr/>
          </p:nvSpPr>
          <p:spPr bwMode="auto">
            <a:xfrm>
              <a:off x="4365626" y="4379913"/>
              <a:ext cx="84138"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3" name="Line 187"/>
            <p:cNvSpPr>
              <a:spLocks noChangeShapeType="1"/>
            </p:cNvSpPr>
            <p:nvPr/>
          </p:nvSpPr>
          <p:spPr bwMode="auto">
            <a:xfrm>
              <a:off x="4365626" y="4462463"/>
              <a:ext cx="34925"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4" name="Line 188"/>
            <p:cNvSpPr>
              <a:spLocks noChangeShapeType="1"/>
            </p:cNvSpPr>
            <p:nvPr/>
          </p:nvSpPr>
          <p:spPr bwMode="auto">
            <a:xfrm>
              <a:off x="4365626" y="4543426"/>
              <a:ext cx="34925"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5" name="Line 189"/>
            <p:cNvSpPr>
              <a:spLocks noChangeShapeType="1"/>
            </p:cNvSpPr>
            <p:nvPr/>
          </p:nvSpPr>
          <p:spPr bwMode="auto">
            <a:xfrm>
              <a:off x="4365626" y="4625976"/>
              <a:ext cx="84138"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35" name="Gruppieren 534"/>
          <p:cNvGrpSpPr/>
          <p:nvPr/>
        </p:nvGrpSpPr>
        <p:grpSpPr>
          <a:xfrm>
            <a:off x="334963" y="3791007"/>
            <a:ext cx="604379" cy="382566"/>
            <a:chOff x="3070226" y="3513138"/>
            <a:chExt cx="769938" cy="487363"/>
          </a:xfrm>
        </p:grpSpPr>
        <p:sp>
          <p:nvSpPr>
            <p:cNvPr id="516" name="Line 190"/>
            <p:cNvSpPr>
              <a:spLocks noChangeShapeType="1"/>
            </p:cNvSpPr>
            <p:nvPr/>
          </p:nvSpPr>
          <p:spPr bwMode="auto">
            <a:xfrm flipV="1">
              <a:off x="3527426" y="3625851"/>
              <a:ext cx="82550" cy="9525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7" name="Line 191"/>
            <p:cNvSpPr>
              <a:spLocks noChangeShapeType="1"/>
            </p:cNvSpPr>
            <p:nvPr/>
          </p:nvSpPr>
          <p:spPr bwMode="auto">
            <a:xfrm>
              <a:off x="3417889" y="3700463"/>
              <a:ext cx="68263" cy="30163"/>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8" name="Line 192"/>
            <p:cNvSpPr>
              <a:spLocks noChangeShapeType="1"/>
            </p:cNvSpPr>
            <p:nvPr/>
          </p:nvSpPr>
          <p:spPr bwMode="auto">
            <a:xfrm flipV="1">
              <a:off x="3297239" y="3708401"/>
              <a:ext cx="79375" cy="8890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9" name="Oval 193"/>
            <p:cNvSpPr>
              <a:spLocks noChangeArrowheads="1"/>
            </p:cNvSpPr>
            <p:nvPr/>
          </p:nvSpPr>
          <p:spPr bwMode="auto">
            <a:xfrm>
              <a:off x="3368676" y="3663951"/>
              <a:ext cx="50800" cy="50800"/>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0" name="Oval 194"/>
            <p:cNvSpPr>
              <a:spLocks noChangeArrowheads="1"/>
            </p:cNvSpPr>
            <p:nvPr/>
          </p:nvSpPr>
          <p:spPr bwMode="auto">
            <a:xfrm>
              <a:off x="3255964" y="3790951"/>
              <a:ext cx="50800" cy="50800"/>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1" name="Oval 195"/>
            <p:cNvSpPr>
              <a:spLocks noChangeArrowheads="1"/>
            </p:cNvSpPr>
            <p:nvPr/>
          </p:nvSpPr>
          <p:spPr bwMode="auto">
            <a:xfrm>
              <a:off x="3484564" y="3714751"/>
              <a:ext cx="50800" cy="50800"/>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2" name="Oval 196"/>
            <p:cNvSpPr>
              <a:spLocks noChangeArrowheads="1"/>
            </p:cNvSpPr>
            <p:nvPr/>
          </p:nvSpPr>
          <p:spPr bwMode="auto">
            <a:xfrm>
              <a:off x="3600451" y="3581401"/>
              <a:ext cx="50800" cy="50800"/>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3" name="Freeform 197"/>
            <p:cNvSpPr>
              <a:spLocks/>
            </p:cNvSpPr>
            <p:nvPr/>
          </p:nvSpPr>
          <p:spPr bwMode="auto">
            <a:xfrm>
              <a:off x="3143251" y="3513138"/>
              <a:ext cx="619125" cy="403225"/>
            </a:xfrm>
            <a:custGeom>
              <a:avLst/>
              <a:gdLst>
                <a:gd name="T0" fmla="*/ 1466 w 1466"/>
                <a:gd name="T1" fmla="*/ 952 h 952"/>
                <a:gd name="T2" fmla="*/ 0 w 1466"/>
                <a:gd name="T3" fmla="*/ 952 h 952"/>
                <a:gd name="T4" fmla="*/ 0 w 1466"/>
                <a:gd name="T5" fmla="*/ 30 h 952"/>
                <a:gd name="T6" fmla="*/ 30 w 1466"/>
                <a:gd name="T7" fmla="*/ 0 h 952"/>
                <a:gd name="T8" fmla="*/ 1436 w 1466"/>
                <a:gd name="T9" fmla="*/ 0 h 952"/>
                <a:gd name="T10" fmla="*/ 1466 w 1466"/>
                <a:gd name="T11" fmla="*/ 30 h 952"/>
                <a:gd name="T12" fmla="*/ 1466 w 1466"/>
                <a:gd name="T13" fmla="*/ 952 h 952"/>
              </a:gdLst>
              <a:ahLst/>
              <a:cxnLst>
                <a:cxn ang="0">
                  <a:pos x="T0" y="T1"/>
                </a:cxn>
                <a:cxn ang="0">
                  <a:pos x="T2" y="T3"/>
                </a:cxn>
                <a:cxn ang="0">
                  <a:pos x="T4" y="T5"/>
                </a:cxn>
                <a:cxn ang="0">
                  <a:pos x="T6" y="T7"/>
                </a:cxn>
                <a:cxn ang="0">
                  <a:pos x="T8" y="T9"/>
                </a:cxn>
                <a:cxn ang="0">
                  <a:pos x="T10" y="T11"/>
                </a:cxn>
                <a:cxn ang="0">
                  <a:pos x="T12" y="T13"/>
                </a:cxn>
              </a:cxnLst>
              <a:rect l="0" t="0" r="r" b="b"/>
              <a:pathLst>
                <a:path w="1466" h="952">
                  <a:moveTo>
                    <a:pt x="1466" y="952"/>
                  </a:moveTo>
                  <a:cubicBezTo>
                    <a:pt x="0" y="952"/>
                    <a:pt x="0" y="952"/>
                    <a:pt x="0" y="952"/>
                  </a:cubicBezTo>
                  <a:cubicBezTo>
                    <a:pt x="0" y="30"/>
                    <a:pt x="0" y="30"/>
                    <a:pt x="0" y="30"/>
                  </a:cubicBezTo>
                  <a:cubicBezTo>
                    <a:pt x="0" y="13"/>
                    <a:pt x="14" y="0"/>
                    <a:pt x="30" y="0"/>
                  </a:cubicBezTo>
                  <a:cubicBezTo>
                    <a:pt x="1436" y="0"/>
                    <a:pt x="1436" y="0"/>
                    <a:pt x="1436" y="0"/>
                  </a:cubicBezTo>
                  <a:cubicBezTo>
                    <a:pt x="1453" y="0"/>
                    <a:pt x="1466" y="13"/>
                    <a:pt x="1466" y="30"/>
                  </a:cubicBezTo>
                  <a:lnTo>
                    <a:pt x="1466" y="952"/>
                  </a:ln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4" name="Freeform 198"/>
            <p:cNvSpPr>
              <a:spLocks/>
            </p:cNvSpPr>
            <p:nvPr/>
          </p:nvSpPr>
          <p:spPr bwMode="auto">
            <a:xfrm>
              <a:off x="3070226" y="3916363"/>
              <a:ext cx="769938" cy="84138"/>
            </a:xfrm>
            <a:custGeom>
              <a:avLst/>
              <a:gdLst>
                <a:gd name="T0" fmla="*/ 1786 w 1823"/>
                <a:gd name="T1" fmla="*/ 202 h 202"/>
                <a:gd name="T2" fmla="*/ 37 w 1823"/>
                <a:gd name="T3" fmla="*/ 202 h 202"/>
                <a:gd name="T4" fmla="*/ 18 w 1823"/>
                <a:gd name="T5" fmla="*/ 155 h 202"/>
                <a:gd name="T6" fmla="*/ 172 w 1823"/>
                <a:gd name="T7" fmla="*/ 0 h 202"/>
                <a:gd name="T8" fmla="*/ 1638 w 1823"/>
                <a:gd name="T9" fmla="*/ 0 h 202"/>
                <a:gd name="T10" fmla="*/ 1805 w 1823"/>
                <a:gd name="T11" fmla="*/ 154 h 202"/>
                <a:gd name="T12" fmla="*/ 1786 w 1823"/>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23" h="202">
                  <a:moveTo>
                    <a:pt x="1786" y="202"/>
                  </a:moveTo>
                  <a:cubicBezTo>
                    <a:pt x="37" y="202"/>
                    <a:pt x="37" y="202"/>
                    <a:pt x="37" y="202"/>
                  </a:cubicBezTo>
                  <a:cubicBezTo>
                    <a:pt x="13" y="202"/>
                    <a:pt x="0" y="172"/>
                    <a:pt x="18" y="155"/>
                  </a:cubicBezTo>
                  <a:cubicBezTo>
                    <a:pt x="172" y="0"/>
                    <a:pt x="172" y="0"/>
                    <a:pt x="172" y="0"/>
                  </a:cubicBezTo>
                  <a:cubicBezTo>
                    <a:pt x="1638" y="0"/>
                    <a:pt x="1638" y="0"/>
                    <a:pt x="1638" y="0"/>
                  </a:cubicBezTo>
                  <a:cubicBezTo>
                    <a:pt x="1805" y="154"/>
                    <a:pt x="1805" y="154"/>
                    <a:pt x="1805" y="154"/>
                  </a:cubicBezTo>
                  <a:cubicBezTo>
                    <a:pt x="1823" y="171"/>
                    <a:pt x="1811" y="202"/>
                    <a:pt x="1786" y="202"/>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49" name="Gruppieren 548"/>
          <p:cNvGrpSpPr/>
          <p:nvPr/>
        </p:nvGrpSpPr>
        <p:grpSpPr>
          <a:xfrm>
            <a:off x="1916820" y="4511024"/>
            <a:ext cx="323762" cy="323761"/>
            <a:chOff x="4308476" y="1724026"/>
            <a:chExt cx="396876" cy="396875"/>
          </a:xfrm>
        </p:grpSpPr>
        <p:sp>
          <p:nvSpPr>
            <p:cNvPr id="525" name="Freeform 199"/>
            <p:cNvSpPr>
              <a:spLocks/>
            </p:cNvSpPr>
            <p:nvPr/>
          </p:nvSpPr>
          <p:spPr bwMode="auto">
            <a:xfrm>
              <a:off x="4506914" y="1724026"/>
              <a:ext cx="79375" cy="198438"/>
            </a:xfrm>
            <a:custGeom>
              <a:avLst/>
              <a:gdLst>
                <a:gd name="T0" fmla="*/ 0 w 188"/>
                <a:gd name="T1" fmla="*/ 0 h 470"/>
                <a:gd name="T2" fmla="*/ 0 w 188"/>
                <a:gd name="T3" fmla="*/ 144 h 470"/>
                <a:gd name="T4" fmla="*/ 20 w 188"/>
                <a:gd name="T5" fmla="*/ 154 h 470"/>
                <a:gd name="T6" fmla="*/ 94 w 188"/>
                <a:gd name="T7" fmla="*/ 135 h 470"/>
                <a:gd name="T8" fmla="*/ 181 w 188"/>
                <a:gd name="T9" fmla="*/ 223 h 470"/>
                <a:gd name="T10" fmla="*/ 81 w 188"/>
                <a:gd name="T11" fmla="*/ 336 h 470"/>
                <a:gd name="T12" fmla="*/ 20 w 188"/>
                <a:gd name="T13" fmla="*/ 316 h 470"/>
                <a:gd name="T14" fmla="*/ 0 w 188"/>
                <a:gd name="T15" fmla="*/ 326 h 470"/>
                <a:gd name="T16" fmla="*/ 0 w 18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470">
                  <a:moveTo>
                    <a:pt x="0" y="0"/>
                  </a:moveTo>
                  <a:cubicBezTo>
                    <a:pt x="0" y="144"/>
                    <a:pt x="0" y="144"/>
                    <a:pt x="0" y="144"/>
                  </a:cubicBezTo>
                  <a:cubicBezTo>
                    <a:pt x="0" y="154"/>
                    <a:pt x="12" y="160"/>
                    <a:pt x="20" y="154"/>
                  </a:cubicBezTo>
                  <a:cubicBezTo>
                    <a:pt x="40" y="139"/>
                    <a:pt x="66" y="131"/>
                    <a:pt x="94" y="135"/>
                  </a:cubicBezTo>
                  <a:cubicBezTo>
                    <a:pt x="139" y="140"/>
                    <a:pt x="176" y="177"/>
                    <a:pt x="181" y="223"/>
                  </a:cubicBezTo>
                  <a:cubicBezTo>
                    <a:pt x="188" y="285"/>
                    <a:pt x="140" y="336"/>
                    <a:pt x="81" y="336"/>
                  </a:cubicBezTo>
                  <a:cubicBezTo>
                    <a:pt x="58" y="336"/>
                    <a:pt x="37" y="329"/>
                    <a:pt x="20" y="316"/>
                  </a:cubicBezTo>
                  <a:cubicBezTo>
                    <a:pt x="12" y="310"/>
                    <a:pt x="0" y="316"/>
                    <a:pt x="0" y="326"/>
                  </a:cubicBezTo>
                  <a:cubicBezTo>
                    <a:pt x="0" y="470"/>
                    <a:pt x="0" y="470"/>
                    <a:pt x="0" y="47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6" name="Freeform 200"/>
            <p:cNvSpPr>
              <a:spLocks/>
            </p:cNvSpPr>
            <p:nvPr/>
          </p:nvSpPr>
          <p:spPr bwMode="auto">
            <a:xfrm>
              <a:off x="4506914" y="1922463"/>
              <a:ext cx="198438" cy="79375"/>
            </a:xfrm>
            <a:custGeom>
              <a:avLst/>
              <a:gdLst>
                <a:gd name="T0" fmla="*/ 470 w 470"/>
                <a:gd name="T1" fmla="*/ 0 h 188"/>
                <a:gd name="T2" fmla="*/ 326 w 470"/>
                <a:gd name="T3" fmla="*/ 0 h 188"/>
                <a:gd name="T4" fmla="*/ 316 w 470"/>
                <a:gd name="T5" fmla="*/ 20 h 188"/>
                <a:gd name="T6" fmla="*/ 335 w 470"/>
                <a:gd name="T7" fmla="*/ 94 h 188"/>
                <a:gd name="T8" fmla="*/ 246 w 470"/>
                <a:gd name="T9" fmla="*/ 181 h 188"/>
                <a:gd name="T10" fmla="*/ 134 w 470"/>
                <a:gd name="T11" fmla="*/ 81 h 188"/>
                <a:gd name="T12" fmla="*/ 154 w 470"/>
                <a:gd name="T13" fmla="*/ 20 h 188"/>
                <a:gd name="T14" fmla="*/ 144 w 470"/>
                <a:gd name="T15" fmla="*/ 0 h 188"/>
                <a:gd name="T16" fmla="*/ 0 w 470"/>
                <a:gd name="T17"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0" h="188">
                  <a:moveTo>
                    <a:pt x="470" y="0"/>
                  </a:moveTo>
                  <a:cubicBezTo>
                    <a:pt x="326" y="0"/>
                    <a:pt x="326" y="0"/>
                    <a:pt x="326" y="0"/>
                  </a:cubicBezTo>
                  <a:cubicBezTo>
                    <a:pt x="315" y="0"/>
                    <a:pt x="310" y="12"/>
                    <a:pt x="316" y="20"/>
                  </a:cubicBezTo>
                  <a:cubicBezTo>
                    <a:pt x="331" y="40"/>
                    <a:pt x="339" y="66"/>
                    <a:pt x="335" y="94"/>
                  </a:cubicBezTo>
                  <a:cubicBezTo>
                    <a:pt x="330" y="140"/>
                    <a:pt x="292" y="176"/>
                    <a:pt x="246" y="181"/>
                  </a:cubicBezTo>
                  <a:cubicBezTo>
                    <a:pt x="185" y="188"/>
                    <a:pt x="134" y="140"/>
                    <a:pt x="134" y="81"/>
                  </a:cubicBezTo>
                  <a:cubicBezTo>
                    <a:pt x="134" y="58"/>
                    <a:pt x="141" y="37"/>
                    <a:pt x="154" y="20"/>
                  </a:cubicBezTo>
                  <a:cubicBezTo>
                    <a:pt x="160" y="12"/>
                    <a:pt x="154" y="0"/>
                    <a:pt x="144" y="0"/>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7" name="Freeform 201"/>
            <p:cNvSpPr>
              <a:spLocks/>
            </p:cNvSpPr>
            <p:nvPr/>
          </p:nvSpPr>
          <p:spPr bwMode="auto">
            <a:xfrm>
              <a:off x="4427539" y="1922463"/>
              <a:ext cx="79375" cy="198438"/>
            </a:xfrm>
            <a:custGeom>
              <a:avLst/>
              <a:gdLst>
                <a:gd name="T0" fmla="*/ 188 w 188"/>
                <a:gd name="T1" fmla="*/ 470 h 470"/>
                <a:gd name="T2" fmla="*/ 188 w 188"/>
                <a:gd name="T3" fmla="*/ 326 h 470"/>
                <a:gd name="T4" fmla="*/ 168 w 188"/>
                <a:gd name="T5" fmla="*/ 316 h 470"/>
                <a:gd name="T6" fmla="*/ 94 w 188"/>
                <a:gd name="T7" fmla="*/ 335 h 470"/>
                <a:gd name="T8" fmla="*/ 7 w 188"/>
                <a:gd name="T9" fmla="*/ 246 h 470"/>
                <a:gd name="T10" fmla="*/ 107 w 188"/>
                <a:gd name="T11" fmla="*/ 134 h 470"/>
                <a:gd name="T12" fmla="*/ 168 w 188"/>
                <a:gd name="T13" fmla="*/ 154 h 470"/>
                <a:gd name="T14" fmla="*/ 188 w 188"/>
                <a:gd name="T15" fmla="*/ 144 h 470"/>
                <a:gd name="T16" fmla="*/ 188 w 188"/>
                <a:gd name="T17"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470">
                  <a:moveTo>
                    <a:pt x="188" y="470"/>
                  </a:moveTo>
                  <a:cubicBezTo>
                    <a:pt x="188" y="326"/>
                    <a:pt x="188" y="326"/>
                    <a:pt x="188" y="326"/>
                  </a:cubicBezTo>
                  <a:cubicBezTo>
                    <a:pt x="188" y="316"/>
                    <a:pt x="176" y="310"/>
                    <a:pt x="168" y="316"/>
                  </a:cubicBezTo>
                  <a:cubicBezTo>
                    <a:pt x="148" y="331"/>
                    <a:pt x="122" y="339"/>
                    <a:pt x="94" y="335"/>
                  </a:cubicBezTo>
                  <a:cubicBezTo>
                    <a:pt x="48" y="330"/>
                    <a:pt x="12" y="292"/>
                    <a:pt x="7" y="246"/>
                  </a:cubicBezTo>
                  <a:cubicBezTo>
                    <a:pt x="0" y="185"/>
                    <a:pt x="47" y="134"/>
                    <a:pt x="107" y="134"/>
                  </a:cubicBezTo>
                  <a:cubicBezTo>
                    <a:pt x="130" y="134"/>
                    <a:pt x="151" y="141"/>
                    <a:pt x="168" y="154"/>
                  </a:cubicBezTo>
                  <a:cubicBezTo>
                    <a:pt x="176" y="160"/>
                    <a:pt x="188" y="154"/>
                    <a:pt x="188" y="144"/>
                  </a:cubicBezTo>
                  <a:cubicBezTo>
                    <a:pt x="188" y="0"/>
                    <a:pt x="188" y="0"/>
                    <a:pt x="188"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8" name="Freeform 202"/>
            <p:cNvSpPr>
              <a:spLocks/>
            </p:cNvSpPr>
            <p:nvPr/>
          </p:nvSpPr>
          <p:spPr bwMode="auto">
            <a:xfrm>
              <a:off x="4308476" y="1843088"/>
              <a:ext cx="198438" cy="79375"/>
            </a:xfrm>
            <a:custGeom>
              <a:avLst/>
              <a:gdLst>
                <a:gd name="T0" fmla="*/ 0 w 470"/>
                <a:gd name="T1" fmla="*/ 188 h 188"/>
                <a:gd name="T2" fmla="*/ 144 w 470"/>
                <a:gd name="T3" fmla="*/ 188 h 188"/>
                <a:gd name="T4" fmla="*/ 154 w 470"/>
                <a:gd name="T5" fmla="*/ 168 h 188"/>
                <a:gd name="T6" fmla="*/ 134 w 470"/>
                <a:gd name="T7" fmla="*/ 94 h 188"/>
                <a:gd name="T8" fmla="*/ 223 w 470"/>
                <a:gd name="T9" fmla="*/ 7 h 188"/>
                <a:gd name="T10" fmla="*/ 336 w 470"/>
                <a:gd name="T11" fmla="*/ 107 h 188"/>
                <a:gd name="T12" fmla="*/ 316 w 470"/>
                <a:gd name="T13" fmla="*/ 168 h 188"/>
                <a:gd name="T14" fmla="*/ 326 w 470"/>
                <a:gd name="T15" fmla="*/ 188 h 188"/>
                <a:gd name="T16" fmla="*/ 470 w 470"/>
                <a:gd name="T17"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0" h="188">
                  <a:moveTo>
                    <a:pt x="0" y="188"/>
                  </a:moveTo>
                  <a:cubicBezTo>
                    <a:pt x="144" y="188"/>
                    <a:pt x="144" y="188"/>
                    <a:pt x="144" y="188"/>
                  </a:cubicBezTo>
                  <a:cubicBezTo>
                    <a:pt x="154" y="188"/>
                    <a:pt x="160" y="176"/>
                    <a:pt x="154" y="168"/>
                  </a:cubicBezTo>
                  <a:cubicBezTo>
                    <a:pt x="139" y="148"/>
                    <a:pt x="131" y="122"/>
                    <a:pt x="134" y="94"/>
                  </a:cubicBezTo>
                  <a:cubicBezTo>
                    <a:pt x="140" y="48"/>
                    <a:pt x="177" y="12"/>
                    <a:pt x="223" y="7"/>
                  </a:cubicBezTo>
                  <a:cubicBezTo>
                    <a:pt x="284" y="0"/>
                    <a:pt x="336" y="48"/>
                    <a:pt x="336" y="107"/>
                  </a:cubicBezTo>
                  <a:cubicBezTo>
                    <a:pt x="336" y="130"/>
                    <a:pt x="329" y="151"/>
                    <a:pt x="316" y="168"/>
                  </a:cubicBezTo>
                  <a:cubicBezTo>
                    <a:pt x="310" y="176"/>
                    <a:pt x="316" y="188"/>
                    <a:pt x="326" y="188"/>
                  </a:cubicBezTo>
                  <a:cubicBezTo>
                    <a:pt x="470" y="188"/>
                    <a:pt x="470" y="188"/>
                    <a:pt x="470" y="188"/>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9" name="Freeform 203"/>
            <p:cNvSpPr>
              <a:spLocks/>
            </p:cNvSpPr>
            <p:nvPr/>
          </p:nvSpPr>
          <p:spPr bwMode="auto">
            <a:xfrm>
              <a:off x="4308476" y="1724026"/>
              <a:ext cx="396875" cy="396875"/>
            </a:xfrm>
            <a:custGeom>
              <a:avLst/>
              <a:gdLst>
                <a:gd name="T0" fmla="*/ 910 w 940"/>
                <a:gd name="T1" fmla="*/ 940 h 940"/>
                <a:gd name="T2" fmla="*/ 30 w 940"/>
                <a:gd name="T3" fmla="*/ 940 h 940"/>
                <a:gd name="T4" fmla="*/ 0 w 940"/>
                <a:gd name="T5" fmla="*/ 910 h 940"/>
                <a:gd name="T6" fmla="*/ 0 w 940"/>
                <a:gd name="T7" fmla="*/ 30 h 940"/>
                <a:gd name="T8" fmla="*/ 30 w 940"/>
                <a:gd name="T9" fmla="*/ 0 h 940"/>
                <a:gd name="T10" fmla="*/ 910 w 940"/>
                <a:gd name="T11" fmla="*/ 0 h 940"/>
                <a:gd name="T12" fmla="*/ 940 w 940"/>
                <a:gd name="T13" fmla="*/ 30 h 940"/>
                <a:gd name="T14" fmla="*/ 940 w 940"/>
                <a:gd name="T15" fmla="*/ 910 h 940"/>
                <a:gd name="T16" fmla="*/ 910 w 940"/>
                <a:gd name="T17" fmla="*/ 94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0" h="940">
                  <a:moveTo>
                    <a:pt x="910" y="940"/>
                  </a:moveTo>
                  <a:cubicBezTo>
                    <a:pt x="30" y="940"/>
                    <a:pt x="30" y="940"/>
                    <a:pt x="30" y="940"/>
                  </a:cubicBezTo>
                  <a:cubicBezTo>
                    <a:pt x="13" y="940"/>
                    <a:pt x="0" y="926"/>
                    <a:pt x="0" y="910"/>
                  </a:cubicBezTo>
                  <a:cubicBezTo>
                    <a:pt x="0" y="30"/>
                    <a:pt x="0" y="30"/>
                    <a:pt x="0" y="30"/>
                  </a:cubicBezTo>
                  <a:cubicBezTo>
                    <a:pt x="0" y="14"/>
                    <a:pt x="13" y="0"/>
                    <a:pt x="30" y="0"/>
                  </a:cubicBezTo>
                  <a:cubicBezTo>
                    <a:pt x="910" y="0"/>
                    <a:pt x="910" y="0"/>
                    <a:pt x="910" y="0"/>
                  </a:cubicBezTo>
                  <a:cubicBezTo>
                    <a:pt x="926" y="0"/>
                    <a:pt x="940" y="14"/>
                    <a:pt x="940" y="30"/>
                  </a:cubicBezTo>
                  <a:cubicBezTo>
                    <a:pt x="940" y="910"/>
                    <a:pt x="940" y="910"/>
                    <a:pt x="940" y="910"/>
                  </a:cubicBezTo>
                  <a:cubicBezTo>
                    <a:pt x="940" y="926"/>
                    <a:pt x="926" y="940"/>
                    <a:pt x="910" y="940"/>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41" name="Gruppieren 540"/>
          <p:cNvGrpSpPr/>
          <p:nvPr/>
        </p:nvGrpSpPr>
        <p:grpSpPr>
          <a:xfrm>
            <a:off x="1145803" y="3757917"/>
            <a:ext cx="305630" cy="413119"/>
            <a:chOff x="4281489" y="5054601"/>
            <a:chExt cx="374650" cy="506413"/>
          </a:xfrm>
        </p:grpSpPr>
        <p:sp>
          <p:nvSpPr>
            <p:cNvPr id="530" name="Freeform 204"/>
            <p:cNvSpPr>
              <a:spLocks/>
            </p:cNvSpPr>
            <p:nvPr/>
          </p:nvSpPr>
          <p:spPr bwMode="auto">
            <a:xfrm>
              <a:off x="4281489" y="5054601"/>
              <a:ext cx="374650" cy="427038"/>
            </a:xfrm>
            <a:custGeom>
              <a:avLst/>
              <a:gdLst>
                <a:gd name="T0" fmla="*/ 642 w 888"/>
                <a:gd name="T1" fmla="*/ 999 h 1014"/>
                <a:gd name="T2" fmla="*/ 642 w 888"/>
                <a:gd name="T3" fmla="*/ 482 h 1014"/>
                <a:gd name="T4" fmla="*/ 850 w 888"/>
                <a:gd name="T5" fmla="*/ 482 h 1014"/>
                <a:gd name="T6" fmla="*/ 870 w 888"/>
                <a:gd name="T7" fmla="*/ 433 h 1014"/>
                <a:gd name="T8" fmla="*/ 462 w 888"/>
                <a:gd name="T9" fmla="*/ 10 h 1014"/>
                <a:gd name="T10" fmla="*/ 425 w 888"/>
                <a:gd name="T11" fmla="*/ 10 h 1014"/>
                <a:gd name="T12" fmla="*/ 18 w 888"/>
                <a:gd name="T13" fmla="*/ 433 h 1014"/>
                <a:gd name="T14" fmla="*/ 38 w 888"/>
                <a:gd name="T15" fmla="*/ 482 h 1014"/>
                <a:gd name="T16" fmla="*/ 246 w 888"/>
                <a:gd name="T17" fmla="*/ 482 h 1014"/>
                <a:gd name="T18" fmla="*/ 246 w 888"/>
                <a:gd name="T19" fmla="*/ 999 h 1014"/>
                <a:gd name="T20" fmla="*/ 261 w 888"/>
                <a:gd name="T21" fmla="*/ 1014 h 1014"/>
                <a:gd name="T22" fmla="*/ 627 w 888"/>
                <a:gd name="T23" fmla="*/ 1014 h 1014"/>
                <a:gd name="T24" fmla="*/ 642 w 888"/>
                <a:gd name="T25" fmla="*/ 999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8" h="1014">
                  <a:moveTo>
                    <a:pt x="642" y="999"/>
                  </a:moveTo>
                  <a:cubicBezTo>
                    <a:pt x="642" y="482"/>
                    <a:pt x="642" y="482"/>
                    <a:pt x="642" y="482"/>
                  </a:cubicBezTo>
                  <a:cubicBezTo>
                    <a:pt x="850" y="482"/>
                    <a:pt x="850" y="482"/>
                    <a:pt x="850" y="482"/>
                  </a:cubicBezTo>
                  <a:cubicBezTo>
                    <a:pt x="876" y="482"/>
                    <a:pt x="888" y="451"/>
                    <a:pt x="870" y="433"/>
                  </a:cubicBezTo>
                  <a:cubicBezTo>
                    <a:pt x="462" y="10"/>
                    <a:pt x="462" y="10"/>
                    <a:pt x="462" y="10"/>
                  </a:cubicBezTo>
                  <a:cubicBezTo>
                    <a:pt x="452" y="0"/>
                    <a:pt x="436" y="0"/>
                    <a:pt x="425" y="10"/>
                  </a:cubicBezTo>
                  <a:cubicBezTo>
                    <a:pt x="18" y="433"/>
                    <a:pt x="18" y="433"/>
                    <a:pt x="18" y="433"/>
                  </a:cubicBezTo>
                  <a:cubicBezTo>
                    <a:pt x="0" y="451"/>
                    <a:pt x="12" y="482"/>
                    <a:pt x="38" y="482"/>
                  </a:cubicBezTo>
                  <a:cubicBezTo>
                    <a:pt x="246" y="482"/>
                    <a:pt x="246" y="482"/>
                    <a:pt x="246" y="482"/>
                  </a:cubicBezTo>
                  <a:cubicBezTo>
                    <a:pt x="246" y="999"/>
                    <a:pt x="246" y="999"/>
                    <a:pt x="246" y="999"/>
                  </a:cubicBezTo>
                  <a:cubicBezTo>
                    <a:pt x="246" y="1007"/>
                    <a:pt x="253" y="1014"/>
                    <a:pt x="261" y="1014"/>
                  </a:cubicBezTo>
                  <a:cubicBezTo>
                    <a:pt x="627" y="1014"/>
                    <a:pt x="627" y="1014"/>
                    <a:pt x="627" y="1014"/>
                  </a:cubicBezTo>
                  <a:cubicBezTo>
                    <a:pt x="635" y="1014"/>
                    <a:pt x="642" y="1007"/>
                    <a:pt x="642" y="999"/>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8" name="Freeform 206"/>
            <p:cNvSpPr>
              <a:spLocks/>
            </p:cNvSpPr>
            <p:nvPr/>
          </p:nvSpPr>
          <p:spPr bwMode="auto">
            <a:xfrm>
              <a:off x="4286251" y="5499101"/>
              <a:ext cx="365125" cy="61913"/>
            </a:xfrm>
            <a:custGeom>
              <a:avLst/>
              <a:gdLst>
                <a:gd name="T0" fmla="*/ 0 w 864"/>
                <a:gd name="T1" fmla="*/ 0 h 147"/>
                <a:gd name="T2" fmla="*/ 0 w 864"/>
                <a:gd name="T3" fmla="*/ 106 h 147"/>
                <a:gd name="T4" fmla="*/ 41 w 864"/>
                <a:gd name="T5" fmla="*/ 147 h 147"/>
                <a:gd name="T6" fmla="*/ 823 w 864"/>
                <a:gd name="T7" fmla="*/ 147 h 147"/>
                <a:gd name="T8" fmla="*/ 864 w 864"/>
                <a:gd name="T9" fmla="*/ 106 h 147"/>
                <a:gd name="T10" fmla="*/ 864 w 864"/>
                <a:gd name="T11" fmla="*/ 0 h 147"/>
              </a:gdLst>
              <a:ahLst/>
              <a:cxnLst>
                <a:cxn ang="0">
                  <a:pos x="T0" y="T1"/>
                </a:cxn>
                <a:cxn ang="0">
                  <a:pos x="T2" y="T3"/>
                </a:cxn>
                <a:cxn ang="0">
                  <a:pos x="T4" y="T5"/>
                </a:cxn>
                <a:cxn ang="0">
                  <a:pos x="T6" y="T7"/>
                </a:cxn>
                <a:cxn ang="0">
                  <a:pos x="T8" y="T9"/>
                </a:cxn>
                <a:cxn ang="0">
                  <a:pos x="T10" y="T11"/>
                </a:cxn>
              </a:cxnLst>
              <a:rect l="0" t="0" r="r" b="b"/>
              <a:pathLst>
                <a:path w="864" h="147">
                  <a:moveTo>
                    <a:pt x="0" y="0"/>
                  </a:moveTo>
                  <a:cubicBezTo>
                    <a:pt x="0" y="106"/>
                    <a:pt x="0" y="106"/>
                    <a:pt x="0" y="106"/>
                  </a:cubicBezTo>
                  <a:cubicBezTo>
                    <a:pt x="0" y="129"/>
                    <a:pt x="18" y="147"/>
                    <a:pt x="41" y="147"/>
                  </a:cubicBezTo>
                  <a:cubicBezTo>
                    <a:pt x="823" y="147"/>
                    <a:pt x="823" y="147"/>
                    <a:pt x="823" y="147"/>
                  </a:cubicBezTo>
                  <a:cubicBezTo>
                    <a:pt x="846" y="147"/>
                    <a:pt x="864" y="129"/>
                    <a:pt x="864" y="106"/>
                  </a:cubicBezTo>
                  <a:cubicBezTo>
                    <a:pt x="864" y="0"/>
                    <a:pt x="864" y="0"/>
                    <a:pt x="864"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42" name="Gruppieren 541"/>
          <p:cNvGrpSpPr/>
          <p:nvPr/>
        </p:nvGrpSpPr>
        <p:grpSpPr>
          <a:xfrm>
            <a:off x="1231864" y="4484634"/>
            <a:ext cx="316000" cy="399552"/>
            <a:chOff x="4205288" y="5889626"/>
            <a:chExt cx="468313" cy="592138"/>
          </a:xfrm>
        </p:grpSpPr>
        <p:sp>
          <p:nvSpPr>
            <p:cNvPr id="69" name="Freeform 207"/>
            <p:cNvSpPr>
              <a:spLocks/>
            </p:cNvSpPr>
            <p:nvPr/>
          </p:nvSpPr>
          <p:spPr bwMode="auto">
            <a:xfrm>
              <a:off x="4340226" y="6110288"/>
              <a:ext cx="198438" cy="150813"/>
            </a:xfrm>
            <a:custGeom>
              <a:avLst/>
              <a:gdLst>
                <a:gd name="T0" fmla="*/ 0 w 470"/>
                <a:gd name="T1" fmla="*/ 168 h 357"/>
                <a:gd name="T2" fmla="*/ 185 w 470"/>
                <a:gd name="T3" fmla="*/ 352 h 357"/>
                <a:gd name="T4" fmla="*/ 202 w 470"/>
                <a:gd name="T5" fmla="*/ 351 h 357"/>
                <a:gd name="T6" fmla="*/ 470 w 470"/>
                <a:gd name="T7" fmla="*/ 0 h 357"/>
              </a:gdLst>
              <a:ahLst/>
              <a:cxnLst>
                <a:cxn ang="0">
                  <a:pos x="T0" y="T1"/>
                </a:cxn>
                <a:cxn ang="0">
                  <a:pos x="T2" y="T3"/>
                </a:cxn>
                <a:cxn ang="0">
                  <a:pos x="T4" y="T5"/>
                </a:cxn>
                <a:cxn ang="0">
                  <a:pos x="T6" y="T7"/>
                </a:cxn>
              </a:cxnLst>
              <a:rect l="0" t="0" r="r" b="b"/>
              <a:pathLst>
                <a:path w="470" h="357">
                  <a:moveTo>
                    <a:pt x="0" y="168"/>
                  </a:moveTo>
                  <a:cubicBezTo>
                    <a:pt x="185" y="352"/>
                    <a:pt x="185" y="352"/>
                    <a:pt x="185" y="352"/>
                  </a:cubicBezTo>
                  <a:cubicBezTo>
                    <a:pt x="190" y="357"/>
                    <a:pt x="198" y="356"/>
                    <a:pt x="202" y="351"/>
                  </a:cubicBezTo>
                  <a:cubicBezTo>
                    <a:pt x="470" y="0"/>
                    <a:pt x="470" y="0"/>
                    <a:pt x="470"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0" name="Freeform 208"/>
            <p:cNvSpPr>
              <a:spLocks/>
            </p:cNvSpPr>
            <p:nvPr/>
          </p:nvSpPr>
          <p:spPr bwMode="auto">
            <a:xfrm>
              <a:off x="4205288" y="5889626"/>
              <a:ext cx="468313" cy="592138"/>
            </a:xfrm>
            <a:custGeom>
              <a:avLst/>
              <a:gdLst>
                <a:gd name="T0" fmla="*/ 820 w 1108"/>
                <a:gd name="T1" fmla="*/ 0 h 1402"/>
                <a:gd name="T2" fmla="*/ 288 w 1108"/>
                <a:gd name="T3" fmla="*/ 0 h 1402"/>
                <a:gd name="T4" fmla="*/ 0 w 1108"/>
                <a:gd name="T5" fmla="*/ 288 h 1402"/>
                <a:gd name="T6" fmla="*/ 0 w 1108"/>
                <a:gd name="T7" fmla="*/ 641 h 1402"/>
                <a:gd name="T8" fmla="*/ 148 w 1108"/>
                <a:gd name="T9" fmla="*/ 1102 h 1402"/>
                <a:gd name="T10" fmla="*/ 554 w 1108"/>
                <a:gd name="T11" fmla="*/ 1402 h 1402"/>
                <a:gd name="T12" fmla="*/ 960 w 1108"/>
                <a:gd name="T13" fmla="*/ 1102 h 1402"/>
                <a:gd name="T14" fmla="*/ 1108 w 1108"/>
                <a:gd name="T15" fmla="*/ 641 h 1402"/>
                <a:gd name="T16" fmla="*/ 1108 w 1108"/>
                <a:gd name="T17" fmla="*/ 288 h 1402"/>
                <a:gd name="T18" fmla="*/ 820 w 1108"/>
                <a:gd name="T19" fmla="*/ 0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8" h="1402">
                  <a:moveTo>
                    <a:pt x="820" y="0"/>
                  </a:moveTo>
                  <a:cubicBezTo>
                    <a:pt x="288" y="0"/>
                    <a:pt x="288" y="0"/>
                    <a:pt x="288" y="0"/>
                  </a:cubicBezTo>
                  <a:cubicBezTo>
                    <a:pt x="273" y="152"/>
                    <a:pt x="152" y="273"/>
                    <a:pt x="0" y="288"/>
                  </a:cubicBezTo>
                  <a:cubicBezTo>
                    <a:pt x="0" y="641"/>
                    <a:pt x="0" y="641"/>
                    <a:pt x="0" y="641"/>
                  </a:cubicBezTo>
                  <a:cubicBezTo>
                    <a:pt x="0" y="807"/>
                    <a:pt x="51" y="968"/>
                    <a:pt x="148" y="1102"/>
                  </a:cubicBezTo>
                  <a:cubicBezTo>
                    <a:pt x="256" y="1249"/>
                    <a:pt x="392" y="1347"/>
                    <a:pt x="554" y="1402"/>
                  </a:cubicBezTo>
                  <a:cubicBezTo>
                    <a:pt x="716" y="1347"/>
                    <a:pt x="853" y="1249"/>
                    <a:pt x="960" y="1102"/>
                  </a:cubicBezTo>
                  <a:cubicBezTo>
                    <a:pt x="1057" y="968"/>
                    <a:pt x="1108" y="807"/>
                    <a:pt x="1108" y="641"/>
                  </a:cubicBezTo>
                  <a:cubicBezTo>
                    <a:pt x="1108" y="288"/>
                    <a:pt x="1108" y="288"/>
                    <a:pt x="1108" y="288"/>
                  </a:cubicBezTo>
                  <a:cubicBezTo>
                    <a:pt x="956" y="273"/>
                    <a:pt x="835" y="152"/>
                    <a:pt x="820" y="0"/>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1" name="Freeform 209"/>
            <p:cNvSpPr>
              <a:spLocks/>
            </p:cNvSpPr>
            <p:nvPr/>
          </p:nvSpPr>
          <p:spPr bwMode="auto">
            <a:xfrm>
              <a:off x="4259263" y="5942013"/>
              <a:ext cx="361950" cy="482600"/>
            </a:xfrm>
            <a:custGeom>
              <a:avLst/>
              <a:gdLst>
                <a:gd name="T0" fmla="*/ 429 w 858"/>
                <a:gd name="T1" fmla="*/ 1145 h 1145"/>
                <a:gd name="T2" fmla="*/ 124 w 858"/>
                <a:gd name="T3" fmla="*/ 904 h 1145"/>
                <a:gd name="T4" fmla="*/ 0 w 858"/>
                <a:gd name="T5" fmla="*/ 517 h 1145"/>
                <a:gd name="T6" fmla="*/ 0 w 858"/>
                <a:gd name="T7" fmla="*/ 261 h 1145"/>
                <a:gd name="T8" fmla="*/ 261 w 858"/>
                <a:gd name="T9" fmla="*/ 0 h 1145"/>
                <a:gd name="T10" fmla="*/ 597 w 858"/>
                <a:gd name="T11" fmla="*/ 0 h 1145"/>
                <a:gd name="T12" fmla="*/ 858 w 858"/>
                <a:gd name="T13" fmla="*/ 261 h 1145"/>
                <a:gd name="T14" fmla="*/ 858 w 858"/>
                <a:gd name="T15" fmla="*/ 517 h 1145"/>
                <a:gd name="T16" fmla="*/ 734 w 858"/>
                <a:gd name="T17" fmla="*/ 904 h 1145"/>
                <a:gd name="T18" fmla="*/ 429 w 858"/>
                <a:gd name="T19" fmla="*/ 1145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8" h="1145">
                  <a:moveTo>
                    <a:pt x="429" y="1145"/>
                  </a:moveTo>
                  <a:cubicBezTo>
                    <a:pt x="305" y="1095"/>
                    <a:pt x="205" y="1016"/>
                    <a:pt x="124" y="904"/>
                  </a:cubicBezTo>
                  <a:cubicBezTo>
                    <a:pt x="43" y="793"/>
                    <a:pt x="0" y="659"/>
                    <a:pt x="0" y="517"/>
                  </a:cubicBezTo>
                  <a:cubicBezTo>
                    <a:pt x="0" y="261"/>
                    <a:pt x="0" y="261"/>
                    <a:pt x="0" y="261"/>
                  </a:cubicBezTo>
                  <a:cubicBezTo>
                    <a:pt x="120" y="216"/>
                    <a:pt x="216" y="121"/>
                    <a:pt x="261" y="0"/>
                  </a:cubicBezTo>
                  <a:cubicBezTo>
                    <a:pt x="597" y="0"/>
                    <a:pt x="597" y="0"/>
                    <a:pt x="597" y="0"/>
                  </a:cubicBezTo>
                  <a:cubicBezTo>
                    <a:pt x="642" y="121"/>
                    <a:pt x="738" y="216"/>
                    <a:pt x="858" y="261"/>
                  </a:cubicBezTo>
                  <a:cubicBezTo>
                    <a:pt x="858" y="517"/>
                    <a:pt x="858" y="517"/>
                    <a:pt x="858" y="517"/>
                  </a:cubicBezTo>
                  <a:cubicBezTo>
                    <a:pt x="858" y="659"/>
                    <a:pt x="816" y="793"/>
                    <a:pt x="734" y="904"/>
                  </a:cubicBezTo>
                  <a:cubicBezTo>
                    <a:pt x="653" y="1016"/>
                    <a:pt x="553" y="1095"/>
                    <a:pt x="429" y="1145"/>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43" name="Gruppieren 542"/>
          <p:cNvGrpSpPr/>
          <p:nvPr/>
        </p:nvGrpSpPr>
        <p:grpSpPr>
          <a:xfrm>
            <a:off x="1225982" y="5137746"/>
            <a:ext cx="370383" cy="407940"/>
            <a:chOff x="5146676" y="5451476"/>
            <a:chExt cx="454025" cy="500063"/>
          </a:xfrm>
        </p:grpSpPr>
        <p:sp>
          <p:nvSpPr>
            <p:cNvPr id="72" name="Freeform 210"/>
            <p:cNvSpPr>
              <a:spLocks/>
            </p:cNvSpPr>
            <p:nvPr/>
          </p:nvSpPr>
          <p:spPr bwMode="auto">
            <a:xfrm>
              <a:off x="5146676" y="5451476"/>
              <a:ext cx="454025" cy="500063"/>
            </a:xfrm>
            <a:custGeom>
              <a:avLst/>
              <a:gdLst>
                <a:gd name="T0" fmla="*/ 876 w 1075"/>
                <a:gd name="T1" fmla="*/ 621 h 1182"/>
                <a:gd name="T2" fmla="*/ 981 w 1075"/>
                <a:gd name="T3" fmla="*/ 621 h 1182"/>
                <a:gd name="T4" fmla="*/ 1075 w 1075"/>
                <a:gd name="T5" fmla="*/ 527 h 1182"/>
                <a:gd name="T6" fmla="*/ 1075 w 1075"/>
                <a:gd name="T7" fmla="*/ 527 h 1182"/>
                <a:gd name="T8" fmla="*/ 981 w 1075"/>
                <a:gd name="T9" fmla="*/ 434 h 1182"/>
                <a:gd name="T10" fmla="*/ 706 w 1075"/>
                <a:gd name="T11" fmla="*/ 434 h 1182"/>
                <a:gd name="T12" fmla="*/ 552 w 1075"/>
                <a:gd name="T13" fmla="*/ 431 h 1182"/>
                <a:gd name="T14" fmla="*/ 522 w 1075"/>
                <a:gd name="T15" fmla="*/ 391 h 1182"/>
                <a:gd name="T16" fmla="*/ 544 w 1075"/>
                <a:gd name="T17" fmla="*/ 347 h 1182"/>
                <a:gd name="T18" fmla="*/ 517 w 1075"/>
                <a:gd name="T19" fmla="*/ 4 h 1182"/>
                <a:gd name="T20" fmla="*/ 516 w 1075"/>
                <a:gd name="T21" fmla="*/ 4 h 1182"/>
                <a:gd name="T22" fmla="*/ 448 w 1075"/>
                <a:gd name="T23" fmla="*/ 25 h 1182"/>
                <a:gd name="T24" fmla="*/ 220 w 1075"/>
                <a:gd name="T25" fmla="*/ 395 h 1182"/>
                <a:gd name="T26" fmla="*/ 126 w 1075"/>
                <a:gd name="T27" fmla="*/ 456 h 1182"/>
                <a:gd name="T28" fmla="*/ 56 w 1075"/>
                <a:gd name="T29" fmla="*/ 456 h 1182"/>
                <a:gd name="T30" fmla="*/ 0 w 1075"/>
                <a:gd name="T31" fmla="*/ 511 h 1182"/>
                <a:gd name="T32" fmla="*/ 0 w 1075"/>
                <a:gd name="T33" fmla="*/ 1040 h 1182"/>
                <a:gd name="T34" fmla="*/ 56 w 1075"/>
                <a:gd name="T35" fmla="*/ 1095 h 1182"/>
                <a:gd name="T36" fmla="*/ 111 w 1075"/>
                <a:gd name="T37" fmla="*/ 1095 h 1182"/>
                <a:gd name="T38" fmla="*/ 204 w 1075"/>
                <a:gd name="T39" fmla="*/ 1118 h 1182"/>
                <a:gd name="T40" fmla="*/ 227 w 1075"/>
                <a:gd name="T41" fmla="*/ 1131 h 1182"/>
                <a:gd name="T42" fmla="*/ 430 w 1075"/>
                <a:gd name="T43" fmla="*/ 1182 h 1182"/>
                <a:gd name="T44" fmla="*/ 841 w 1075"/>
                <a:gd name="T45" fmla="*/ 1182 h 1182"/>
                <a:gd name="T46" fmla="*/ 934 w 1075"/>
                <a:gd name="T47" fmla="*/ 1088 h 1182"/>
                <a:gd name="T48" fmla="*/ 934 w 1075"/>
                <a:gd name="T49" fmla="*/ 1088 h 1182"/>
                <a:gd name="T50" fmla="*/ 841 w 1075"/>
                <a:gd name="T51" fmla="*/ 995 h 1182"/>
                <a:gd name="T52" fmla="*/ 736 w 1075"/>
                <a:gd name="T53" fmla="*/ 995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5" h="1182">
                  <a:moveTo>
                    <a:pt x="876" y="621"/>
                  </a:moveTo>
                  <a:cubicBezTo>
                    <a:pt x="981" y="621"/>
                    <a:pt x="981" y="621"/>
                    <a:pt x="981" y="621"/>
                  </a:cubicBezTo>
                  <a:cubicBezTo>
                    <a:pt x="1033" y="621"/>
                    <a:pt x="1075" y="579"/>
                    <a:pt x="1075" y="527"/>
                  </a:cubicBezTo>
                  <a:cubicBezTo>
                    <a:pt x="1075" y="527"/>
                    <a:pt x="1075" y="527"/>
                    <a:pt x="1075" y="527"/>
                  </a:cubicBezTo>
                  <a:cubicBezTo>
                    <a:pt x="1075" y="476"/>
                    <a:pt x="1033" y="434"/>
                    <a:pt x="981" y="434"/>
                  </a:cubicBezTo>
                  <a:cubicBezTo>
                    <a:pt x="706" y="434"/>
                    <a:pt x="706" y="434"/>
                    <a:pt x="706" y="434"/>
                  </a:cubicBezTo>
                  <a:cubicBezTo>
                    <a:pt x="615" y="434"/>
                    <a:pt x="594" y="434"/>
                    <a:pt x="552" y="431"/>
                  </a:cubicBezTo>
                  <a:cubicBezTo>
                    <a:pt x="532" y="430"/>
                    <a:pt x="516" y="410"/>
                    <a:pt x="522" y="391"/>
                  </a:cubicBezTo>
                  <a:cubicBezTo>
                    <a:pt x="523" y="389"/>
                    <a:pt x="538" y="360"/>
                    <a:pt x="544" y="347"/>
                  </a:cubicBezTo>
                  <a:cubicBezTo>
                    <a:pt x="593" y="242"/>
                    <a:pt x="647" y="34"/>
                    <a:pt x="517" y="4"/>
                  </a:cubicBezTo>
                  <a:cubicBezTo>
                    <a:pt x="516" y="4"/>
                    <a:pt x="516" y="4"/>
                    <a:pt x="516" y="4"/>
                  </a:cubicBezTo>
                  <a:cubicBezTo>
                    <a:pt x="497" y="0"/>
                    <a:pt x="469" y="1"/>
                    <a:pt x="448" y="25"/>
                  </a:cubicBezTo>
                  <a:cubicBezTo>
                    <a:pt x="413" y="79"/>
                    <a:pt x="332" y="289"/>
                    <a:pt x="220" y="395"/>
                  </a:cubicBezTo>
                  <a:cubicBezTo>
                    <a:pt x="195" y="419"/>
                    <a:pt x="161" y="456"/>
                    <a:pt x="126" y="456"/>
                  </a:cubicBezTo>
                  <a:cubicBezTo>
                    <a:pt x="56" y="456"/>
                    <a:pt x="56" y="456"/>
                    <a:pt x="56" y="456"/>
                  </a:cubicBezTo>
                  <a:cubicBezTo>
                    <a:pt x="25" y="456"/>
                    <a:pt x="0" y="481"/>
                    <a:pt x="0" y="511"/>
                  </a:cubicBezTo>
                  <a:cubicBezTo>
                    <a:pt x="0" y="1040"/>
                    <a:pt x="0" y="1040"/>
                    <a:pt x="0" y="1040"/>
                  </a:cubicBezTo>
                  <a:cubicBezTo>
                    <a:pt x="0" y="1071"/>
                    <a:pt x="25" y="1095"/>
                    <a:pt x="56" y="1095"/>
                  </a:cubicBezTo>
                  <a:cubicBezTo>
                    <a:pt x="111" y="1095"/>
                    <a:pt x="111" y="1095"/>
                    <a:pt x="111" y="1095"/>
                  </a:cubicBezTo>
                  <a:cubicBezTo>
                    <a:pt x="143" y="1095"/>
                    <a:pt x="175" y="1103"/>
                    <a:pt x="204" y="1118"/>
                  </a:cubicBezTo>
                  <a:cubicBezTo>
                    <a:pt x="212" y="1122"/>
                    <a:pt x="220" y="1127"/>
                    <a:pt x="227" y="1131"/>
                  </a:cubicBezTo>
                  <a:cubicBezTo>
                    <a:pt x="290" y="1164"/>
                    <a:pt x="360" y="1182"/>
                    <a:pt x="430" y="1182"/>
                  </a:cubicBezTo>
                  <a:cubicBezTo>
                    <a:pt x="841" y="1182"/>
                    <a:pt x="841" y="1182"/>
                    <a:pt x="841" y="1182"/>
                  </a:cubicBezTo>
                  <a:cubicBezTo>
                    <a:pt x="892" y="1182"/>
                    <a:pt x="934" y="1140"/>
                    <a:pt x="934" y="1088"/>
                  </a:cubicBezTo>
                  <a:cubicBezTo>
                    <a:pt x="934" y="1088"/>
                    <a:pt x="934" y="1088"/>
                    <a:pt x="934" y="1088"/>
                  </a:cubicBezTo>
                  <a:cubicBezTo>
                    <a:pt x="934" y="1037"/>
                    <a:pt x="892" y="995"/>
                    <a:pt x="841" y="995"/>
                  </a:cubicBezTo>
                  <a:cubicBezTo>
                    <a:pt x="736" y="995"/>
                    <a:pt x="736" y="995"/>
                    <a:pt x="736" y="995"/>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3" name="Freeform 211"/>
            <p:cNvSpPr>
              <a:spLocks/>
            </p:cNvSpPr>
            <p:nvPr/>
          </p:nvSpPr>
          <p:spPr bwMode="auto">
            <a:xfrm>
              <a:off x="5495926" y="5713413"/>
              <a:ext cx="84138" cy="79375"/>
            </a:xfrm>
            <a:custGeom>
              <a:avLst/>
              <a:gdLst>
                <a:gd name="T0" fmla="*/ 0 w 198"/>
                <a:gd name="T1" fmla="*/ 187 h 187"/>
                <a:gd name="T2" fmla="*/ 104 w 198"/>
                <a:gd name="T3" fmla="*/ 187 h 187"/>
                <a:gd name="T4" fmla="*/ 198 w 198"/>
                <a:gd name="T5" fmla="*/ 93 h 187"/>
                <a:gd name="T6" fmla="*/ 198 w 198"/>
                <a:gd name="T7" fmla="*/ 93 h 187"/>
                <a:gd name="T8" fmla="*/ 104 w 198"/>
                <a:gd name="T9" fmla="*/ 0 h 187"/>
                <a:gd name="T10" fmla="*/ 0 w 198"/>
                <a:gd name="T11" fmla="*/ 0 h 187"/>
              </a:gdLst>
              <a:ahLst/>
              <a:cxnLst>
                <a:cxn ang="0">
                  <a:pos x="T0" y="T1"/>
                </a:cxn>
                <a:cxn ang="0">
                  <a:pos x="T2" y="T3"/>
                </a:cxn>
                <a:cxn ang="0">
                  <a:pos x="T4" y="T5"/>
                </a:cxn>
                <a:cxn ang="0">
                  <a:pos x="T6" y="T7"/>
                </a:cxn>
                <a:cxn ang="0">
                  <a:pos x="T8" y="T9"/>
                </a:cxn>
                <a:cxn ang="0">
                  <a:pos x="T10" y="T11"/>
                </a:cxn>
              </a:cxnLst>
              <a:rect l="0" t="0" r="r" b="b"/>
              <a:pathLst>
                <a:path w="198" h="187">
                  <a:moveTo>
                    <a:pt x="0" y="187"/>
                  </a:moveTo>
                  <a:cubicBezTo>
                    <a:pt x="104" y="187"/>
                    <a:pt x="104" y="187"/>
                    <a:pt x="104" y="187"/>
                  </a:cubicBezTo>
                  <a:cubicBezTo>
                    <a:pt x="156" y="187"/>
                    <a:pt x="198" y="145"/>
                    <a:pt x="198" y="93"/>
                  </a:cubicBezTo>
                  <a:cubicBezTo>
                    <a:pt x="198" y="93"/>
                    <a:pt x="198" y="93"/>
                    <a:pt x="198" y="93"/>
                  </a:cubicBezTo>
                  <a:cubicBezTo>
                    <a:pt x="198" y="42"/>
                    <a:pt x="156" y="0"/>
                    <a:pt x="104" y="0"/>
                  </a:cubicBezTo>
                  <a:cubicBezTo>
                    <a:pt x="0" y="0"/>
                    <a:pt x="0" y="0"/>
                    <a:pt x="0" y="0"/>
                  </a:cubicBezTo>
                </a:path>
              </a:pathLst>
            </a:custGeom>
            <a:noFill/>
            <a:ln w="19050" cap="rnd">
              <a:solidFill>
                <a:srgbClr val="4A4A4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8" name="Freeform 212"/>
            <p:cNvSpPr>
              <a:spLocks/>
            </p:cNvSpPr>
            <p:nvPr/>
          </p:nvSpPr>
          <p:spPr bwMode="auto">
            <a:xfrm>
              <a:off x="5478463" y="5792788"/>
              <a:ext cx="84138" cy="79375"/>
            </a:xfrm>
            <a:custGeom>
              <a:avLst/>
              <a:gdLst>
                <a:gd name="T0" fmla="*/ 0 w 198"/>
                <a:gd name="T1" fmla="*/ 187 h 187"/>
                <a:gd name="T2" fmla="*/ 105 w 198"/>
                <a:gd name="T3" fmla="*/ 187 h 187"/>
                <a:gd name="T4" fmla="*/ 198 w 198"/>
                <a:gd name="T5" fmla="*/ 93 h 187"/>
                <a:gd name="T6" fmla="*/ 198 w 198"/>
                <a:gd name="T7" fmla="*/ 93 h 187"/>
                <a:gd name="T8" fmla="*/ 105 w 198"/>
                <a:gd name="T9" fmla="*/ 0 h 187"/>
                <a:gd name="T10" fmla="*/ 0 w 198"/>
                <a:gd name="T11" fmla="*/ 0 h 187"/>
              </a:gdLst>
              <a:ahLst/>
              <a:cxnLst>
                <a:cxn ang="0">
                  <a:pos x="T0" y="T1"/>
                </a:cxn>
                <a:cxn ang="0">
                  <a:pos x="T2" y="T3"/>
                </a:cxn>
                <a:cxn ang="0">
                  <a:pos x="T4" y="T5"/>
                </a:cxn>
                <a:cxn ang="0">
                  <a:pos x="T6" y="T7"/>
                </a:cxn>
                <a:cxn ang="0">
                  <a:pos x="T8" y="T9"/>
                </a:cxn>
                <a:cxn ang="0">
                  <a:pos x="T10" y="T11"/>
                </a:cxn>
              </a:cxnLst>
              <a:rect l="0" t="0" r="r" b="b"/>
              <a:pathLst>
                <a:path w="198" h="187">
                  <a:moveTo>
                    <a:pt x="0" y="187"/>
                  </a:moveTo>
                  <a:cubicBezTo>
                    <a:pt x="105" y="187"/>
                    <a:pt x="105" y="187"/>
                    <a:pt x="105" y="187"/>
                  </a:cubicBezTo>
                  <a:cubicBezTo>
                    <a:pt x="157" y="187"/>
                    <a:pt x="198" y="145"/>
                    <a:pt x="198" y="93"/>
                  </a:cubicBezTo>
                  <a:cubicBezTo>
                    <a:pt x="198" y="93"/>
                    <a:pt x="198" y="93"/>
                    <a:pt x="198" y="93"/>
                  </a:cubicBezTo>
                  <a:cubicBezTo>
                    <a:pt x="198" y="42"/>
                    <a:pt x="157" y="0"/>
                    <a:pt x="105" y="0"/>
                  </a:cubicBezTo>
                  <a:cubicBezTo>
                    <a:pt x="0" y="0"/>
                    <a:pt x="0" y="0"/>
                    <a:pt x="0" y="0"/>
                  </a:cubicBezTo>
                </a:path>
              </a:pathLst>
            </a:custGeom>
            <a:noFill/>
            <a:ln w="19050" cap="rnd">
              <a:solidFill>
                <a:srgbClr val="4A4A4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601" name="Gruppieren 600"/>
          <p:cNvGrpSpPr/>
          <p:nvPr/>
        </p:nvGrpSpPr>
        <p:grpSpPr>
          <a:xfrm>
            <a:off x="7709930" y="2999670"/>
            <a:ext cx="349867" cy="359992"/>
            <a:chOff x="9746299" y="672308"/>
            <a:chExt cx="493713" cy="508001"/>
          </a:xfrm>
        </p:grpSpPr>
        <p:sp>
          <p:nvSpPr>
            <p:cNvPr id="139" name="Freeform 215"/>
            <p:cNvSpPr>
              <a:spLocks/>
            </p:cNvSpPr>
            <p:nvPr/>
          </p:nvSpPr>
          <p:spPr bwMode="auto">
            <a:xfrm>
              <a:off x="9746299" y="705646"/>
              <a:ext cx="354013" cy="474663"/>
            </a:xfrm>
            <a:custGeom>
              <a:avLst/>
              <a:gdLst>
                <a:gd name="T0" fmla="*/ 838 w 838"/>
                <a:gd name="T1" fmla="*/ 890 h 1121"/>
                <a:gd name="T2" fmla="*/ 838 w 838"/>
                <a:gd name="T3" fmla="*/ 1026 h 1121"/>
                <a:gd name="T4" fmla="*/ 743 w 838"/>
                <a:gd name="T5" fmla="*/ 1121 h 1121"/>
                <a:gd name="T6" fmla="*/ 94 w 838"/>
                <a:gd name="T7" fmla="*/ 1121 h 1121"/>
                <a:gd name="T8" fmla="*/ 0 w 838"/>
                <a:gd name="T9" fmla="*/ 1026 h 1121"/>
                <a:gd name="T10" fmla="*/ 0 w 838"/>
                <a:gd name="T11" fmla="*/ 95 h 1121"/>
                <a:gd name="T12" fmla="*/ 94 w 838"/>
                <a:gd name="T13" fmla="*/ 0 h 1121"/>
                <a:gd name="T14" fmla="*/ 207 w 838"/>
                <a:gd name="T15" fmla="*/ 0 h 1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8" h="1121">
                  <a:moveTo>
                    <a:pt x="838" y="890"/>
                  </a:moveTo>
                  <a:cubicBezTo>
                    <a:pt x="838" y="1026"/>
                    <a:pt x="838" y="1026"/>
                    <a:pt x="838" y="1026"/>
                  </a:cubicBezTo>
                  <a:cubicBezTo>
                    <a:pt x="838" y="1078"/>
                    <a:pt x="796" y="1121"/>
                    <a:pt x="743" y="1121"/>
                  </a:cubicBezTo>
                  <a:cubicBezTo>
                    <a:pt x="94" y="1121"/>
                    <a:pt x="94" y="1121"/>
                    <a:pt x="94" y="1121"/>
                  </a:cubicBezTo>
                  <a:cubicBezTo>
                    <a:pt x="42" y="1121"/>
                    <a:pt x="0" y="1078"/>
                    <a:pt x="0" y="1026"/>
                  </a:cubicBezTo>
                  <a:cubicBezTo>
                    <a:pt x="0" y="95"/>
                    <a:pt x="0" y="95"/>
                    <a:pt x="0" y="95"/>
                  </a:cubicBezTo>
                  <a:cubicBezTo>
                    <a:pt x="0" y="43"/>
                    <a:pt x="42" y="0"/>
                    <a:pt x="94" y="0"/>
                  </a:cubicBezTo>
                  <a:cubicBezTo>
                    <a:pt x="207" y="0"/>
                    <a:pt x="207" y="0"/>
                    <a:pt x="207"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40" name="Freeform 216"/>
            <p:cNvSpPr>
              <a:spLocks/>
            </p:cNvSpPr>
            <p:nvPr/>
          </p:nvSpPr>
          <p:spPr bwMode="auto">
            <a:xfrm>
              <a:off x="10012999" y="705646"/>
              <a:ext cx="87313" cy="98425"/>
            </a:xfrm>
            <a:custGeom>
              <a:avLst/>
              <a:gdLst>
                <a:gd name="T0" fmla="*/ 0 w 207"/>
                <a:gd name="T1" fmla="*/ 0 h 231"/>
                <a:gd name="T2" fmla="*/ 112 w 207"/>
                <a:gd name="T3" fmla="*/ 0 h 231"/>
                <a:gd name="T4" fmla="*/ 207 w 207"/>
                <a:gd name="T5" fmla="*/ 95 h 231"/>
                <a:gd name="T6" fmla="*/ 207 w 207"/>
                <a:gd name="T7" fmla="*/ 231 h 231"/>
              </a:gdLst>
              <a:ahLst/>
              <a:cxnLst>
                <a:cxn ang="0">
                  <a:pos x="T0" y="T1"/>
                </a:cxn>
                <a:cxn ang="0">
                  <a:pos x="T2" y="T3"/>
                </a:cxn>
                <a:cxn ang="0">
                  <a:pos x="T4" y="T5"/>
                </a:cxn>
                <a:cxn ang="0">
                  <a:pos x="T6" y="T7"/>
                </a:cxn>
              </a:cxnLst>
              <a:rect l="0" t="0" r="r" b="b"/>
              <a:pathLst>
                <a:path w="207" h="231">
                  <a:moveTo>
                    <a:pt x="0" y="0"/>
                  </a:moveTo>
                  <a:cubicBezTo>
                    <a:pt x="112" y="0"/>
                    <a:pt x="112" y="0"/>
                    <a:pt x="112" y="0"/>
                  </a:cubicBezTo>
                  <a:cubicBezTo>
                    <a:pt x="165" y="0"/>
                    <a:pt x="207" y="43"/>
                    <a:pt x="207" y="95"/>
                  </a:cubicBezTo>
                  <a:cubicBezTo>
                    <a:pt x="207" y="231"/>
                    <a:pt x="207" y="231"/>
                    <a:pt x="207" y="231"/>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41" name="Freeform 217"/>
            <p:cNvSpPr>
              <a:spLocks/>
            </p:cNvSpPr>
            <p:nvPr/>
          </p:nvSpPr>
          <p:spPr bwMode="auto">
            <a:xfrm>
              <a:off x="9833612" y="672308"/>
              <a:ext cx="179388" cy="68263"/>
            </a:xfrm>
            <a:custGeom>
              <a:avLst/>
              <a:gdLst>
                <a:gd name="T0" fmla="*/ 401 w 424"/>
                <a:gd name="T1" fmla="*/ 163 h 163"/>
                <a:gd name="T2" fmla="*/ 23 w 424"/>
                <a:gd name="T3" fmla="*/ 163 h 163"/>
                <a:gd name="T4" fmla="*/ 0 w 424"/>
                <a:gd name="T5" fmla="*/ 140 h 163"/>
                <a:gd name="T6" fmla="*/ 0 w 424"/>
                <a:gd name="T7" fmla="*/ 23 h 163"/>
                <a:gd name="T8" fmla="*/ 23 w 424"/>
                <a:gd name="T9" fmla="*/ 0 h 163"/>
                <a:gd name="T10" fmla="*/ 401 w 424"/>
                <a:gd name="T11" fmla="*/ 0 h 163"/>
                <a:gd name="T12" fmla="*/ 424 w 424"/>
                <a:gd name="T13" fmla="*/ 23 h 163"/>
                <a:gd name="T14" fmla="*/ 424 w 424"/>
                <a:gd name="T15" fmla="*/ 140 h 163"/>
                <a:gd name="T16" fmla="*/ 401 w 424"/>
                <a:gd name="T1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4" h="163">
                  <a:moveTo>
                    <a:pt x="401" y="163"/>
                  </a:moveTo>
                  <a:cubicBezTo>
                    <a:pt x="23" y="163"/>
                    <a:pt x="23" y="163"/>
                    <a:pt x="23" y="163"/>
                  </a:cubicBezTo>
                  <a:cubicBezTo>
                    <a:pt x="10" y="163"/>
                    <a:pt x="0" y="153"/>
                    <a:pt x="0" y="140"/>
                  </a:cubicBezTo>
                  <a:cubicBezTo>
                    <a:pt x="0" y="23"/>
                    <a:pt x="0" y="23"/>
                    <a:pt x="0" y="23"/>
                  </a:cubicBezTo>
                  <a:cubicBezTo>
                    <a:pt x="0" y="10"/>
                    <a:pt x="10" y="0"/>
                    <a:pt x="23" y="0"/>
                  </a:cubicBezTo>
                  <a:cubicBezTo>
                    <a:pt x="401" y="0"/>
                    <a:pt x="401" y="0"/>
                    <a:pt x="401" y="0"/>
                  </a:cubicBezTo>
                  <a:cubicBezTo>
                    <a:pt x="414" y="0"/>
                    <a:pt x="424" y="10"/>
                    <a:pt x="424" y="23"/>
                  </a:cubicBezTo>
                  <a:cubicBezTo>
                    <a:pt x="424" y="140"/>
                    <a:pt x="424" y="140"/>
                    <a:pt x="424" y="140"/>
                  </a:cubicBezTo>
                  <a:cubicBezTo>
                    <a:pt x="424" y="153"/>
                    <a:pt x="414" y="163"/>
                    <a:pt x="401" y="163"/>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42" name="Oval 218"/>
            <p:cNvSpPr>
              <a:spLocks noChangeArrowheads="1"/>
            </p:cNvSpPr>
            <p:nvPr/>
          </p:nvSpPr>
          <p:spPr bwMode="auto">
            <a:xfrm>
              <a:off x="9962199" y="804071"/>
              <a:ext cx="277813" cy="277813"/>
            </a:xfrm>
            <a:prstGeom prst="ellipse">
              <a:avLst/>
            </a:prstGeom>
            <a:solidFill>
              <a:srgbClr val="FFFFFF"/>
            </a:solid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3" name="Freeform 219"/>
            <p:cNvSpPr>
              <a:spLocks/>
            </p:cNvSpPr>
            <p:nvPr/>
          </p:nvSpPr>
          <p:spPr bwMode="auto">
            <a:xfrm>
              <a:off x="10024112" y="897733"/>
              <a:ext cx="160338" cy="101600"/>
            </a:xfrm>
            <a:custGeom>
              <a:avLst/>
              <a:gdLst>
                <a:gd name="T0" fmla="*/ 379 w 379"/>
                <a:gd name="T1" fmla="*/ 0 h 239"/>
                <a:gd name="T2" fmla="*/ 147 w 379"/>
                <a:gd name="T3" fmla="*/ 233 h 239"/>
                <a:gd name="T4" fmla="*/ 128 w 379"/>
                <a:gd name="T5" fmla="*/ 233 h 239"/>
                <a:gd name="T6" fmla="*/ 0 w 379"/>
                <a:gd name="T7" fmla="*/ 104 h 239"/>
              </a:gdLst>
              <a:ahLst/>
              <a:cxnLst>
                <a:cxn ang="0">
                  <a:pos x="T0" y="T1"/>
                </a:cxn>
                <a:cxn ang="0">
                  <a:pos x="T2" y="T3"/>
                </a:cxn>
                <a:cxn ang="0">
                  <a:pos x="T4" y="T5"/>
                </a:cxn>
                <a:cxn ang="0">
                  <a:pos x="T6" y="T7"/>
                </a:cxn>
              </a:cxnLst>
              <a:rect l="0" t="0" r="r" b="b"/>
              <a:pathLst>
                <a:path w="379" h="239">
                  <a:moveTo>
                    <a:pt x="379" y="0"/>
                  </a:moveTo>
                  <a:cubicBezTo>
                    <a:pt x="147" y="233"/>
                    <a:pt x="147" y="233"/>
                    <a:pt x="147" y="233"/>
                  </a:cubicBezTo>
                  <a:cubicBezTo>
                    <a:pt x="142" y="239"/>
                    <a:pt x="134" y="239"/>
                    <a:pt x="128" y="233"/>
                  </a:cubicBezTo>
                  <a:cubicBezTo>
                    <a:pt x="0" y="104"/>
                    <a:pt x="0" y="104"/>
                    <a:pt x="0" y="104"/>
                  </a:cubicBezTo>
                </a:path>
              </a:pathLst>
            </a:custGeom>
            <a:solidFill>
              <a:srgbClr val="FFFFFF"/>
            </a:solid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4" name="Freeform 220"/>
            <p:cNvSpPr>
              <a:spLocks/>
            </p:cNvSpPr>
            <p:nvPr/>
          </p:nvSpPr>
          <p:spPr bwMode="auto">
            <a:xfrm>
              <a:off x="9797099" y="794546"/>
              <a:ext cx="44450" cy="28575"/>
            </a:xfrm>
            <a:custGeom>
              <a:avLst/>
              <a:gdLst>
                <a:gd name="T0" fmla="*/ 105 w 105"/>
                <a:gd name="T1" fmla="*/ 0 h 66"/>
                <a:gd name="T2" fmla="*/ 41 w 105"/>
                <a:gd name="T3" fmla="*/ 65 h 66"/>
                <a:gd name="T4" fmla="*/ 36 w 105"/>
                <a:gd name="T5" fmla="*/ 65 h 66"/>
                <a:gd name="T6" fmla="*/ 0 w 105"/>
                <a:gd name="T7" fmla="*/ 29 h 66"/>
              </a:gdLst>
              <a:ahLst/>
              <a:cxnLst>
                <a:cxn ang="0">
                  <a:pos x="T0" y="T1"/>
                </a:cxn>
                <a:cxn ang="0">
                  <a:pos x="T2" y="T3"/>
                </a:cxn>
                <a:cxn ang="0">
                  <a:pos x="T4" y="T5"/>
                </a:cxn>
                <a:cxn ang="0">
                  <a:pos x="T6" y="T7"/>
                </a:cxn>
              </a:cxnLst>
              <a:rect l="0" t="0" r="r" b="b"/>
              <a:pathLst>
                <a:path w="105" h="66">
                  <a:moveTo>
                    <a:pt x="105" y="0"/>
                  </a:moveTo>
                  <a:cubicBezTo>
                    <a:pt x="41" y="65"/>
                    <a:pt x="41" y="65"/>
                    <a:pt x="41" y="65"/>
                  </a:cubicBezTo>
                  <a:cubicBezTo>
                    <a:pt x="39" y="66"/>
                    <a:pt x="37" y="66"/>
                    <a:pt x="36" y="65"/>
                  </a:cubicBezTo>
                  <a:cubicBezTo>
                    <a:pt x="0" y="29"/>
                    <a:pt x="0" y="29"/>
                    <a:pt x="0" y="2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45" name="Freeform 221"/>
            <p:cNvSpPr>
              <a:spLocks/>
            </p:cNvSpPr>
            <p:nvPr/>
          </p:nvSpPr>
          <p:spPr bwMode="auto">
            <a:xfrm>
              <a:off x="9797099" y="888208"/>
              <a:ext cx="44450" cy="26988"/>
            </a:xfrm>
            <a:custGeom>
              <a:avLst/>
              <a:gdLst>
                <a:gd name="T0" fmla="*/ 105 w 105"/>
                <a:gd name="T1" fmla="*/ 0 h 66"/>
                <a:gd name="T2" fmla="*/ 41 w 105"/>
                <a:gd name="T3" fmla="*/ 65 h 66"/>
                <a:gd name="T4" fmla="*/ 36 w 105"/>
                <a:gd name="T5" fmla="*/ 65 h 66"/>
                <a:gd name="T6" fmla="*/ 0 w 105"/>
                <a:gd name="T7" fmla="*/ 29 h 66"/>
              </a:gdLst>
              <a:ahLst/>
              <a:cxnLst>
                <a:cxn ang="0">
                  <a:pos x="T0" y="T1"/>
                </a:cxn>
                <a:cxn ang="0">
                  <a:pos x="T2" y="T3"/>
                </a:cxn>
                <a:cxn ang="0">
                  <a:pos x="T4" y="T5"/>
                </a:cxn>
                <a:cxn ang="0">
                  <a:pos x="T6" y="T7"/>
                </a:cxn>
              </a:cxnLst>
              <a:rect l="0" t="0" r="r" b="b"/>
              <a:pathLst>
                <a:path w="105" h="66">
                  <a:moveTo>
                    <a:pt x="105" y="0"/>
                  </a:moveTo>
                  <a:cubicBezTo>
                    <a:pt x="41" y="65"/>
                    <a:pt x="41" y="65"/>
                    <a:pt x="41" y="65"/>
                  </a:cubicBezTo>
                  <a:cubicBezTo>
                    <a:pt x="39" y="66"/>
                    <a:pt x="37" y="66"/>
                    <a:pt x="36" y="65"/>
                  </a:cubicBezTo>
                  <a:cubicBezTo>
                    <a:pt x="0" y="29"/>
                    <a:pt x="0" y="29"/>
                    <a:pt x="0" y="2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47" name="Freeform 222"/>
            <p:cNvSpPr>
              <a:spLocks/>
            </p:cNvSpPr>
            <p:nvPr/>
          </p:nvSpPr>
          <p:spPr bwMode="auto">
            <a:xfrm>
              <a:off x="9797099" y="980283"/>
              <a:ext cx="44450" cy="28575"/>
            </a:xfrm>
            <a:custGeom>
              <a:avLst/>
              <a:gdLst>
                <a:gd name="T0" fmla="*/ 105 w 105"/>
                <a:gd name="T1" fmla="*/ 0 h 67"/>
                <a:gd name="T2" fmla="*/ 41 w 105"/>
                <a:gd name="T3" fmla="*/ 65 h 67"/>
                <a:gd name="T4" fmla="*/ 36 w 105"/>
                <a:gd name="T5" fmla="*/ 65 h 67"/>
                <a:gd name="T6" fmla="*/ 0 w 105"/>
                <a:gd name="T7" fmla="*/ 29 h 67"/>
              </a:gdLst>
              <a:ahLst/>
              <a:cxnLst>
                <a:cxn ang="0">
                  <a:pos x="T0" y="T1"/>
                </a:cxn>
                <a:cxn ang="0">
                  <a:pos x="T2" y="T3"/>
                </a:cxn>
                <a:cxn ang="0">
                  <a:pos x="T4" y="T5"/>
                </a:cxn>
                <a:cxn ang="0">
                  <a:pos x="T6" y="T7"/>
                </a:cxn>
              </a:cxnLst>
              <a:rect l="0" t="0" r="r" b="b"/>
              <a:pathLst>
                <a:path w="105" h="67">
                  <a:moveTo>
                    <a:pt x="105" y="0"/>
                  </a:moveTo>
                  <a:cubicBezTo>
                    <a:pt x="41" y="65"/>
                    <a:pt x="41" y="65"/>
                    <a:pt x="41" y="65"/>
                  </a:cubicBezTo>
                  <a:cubicBezTo>
                    <a:pt x="39" y="67"/>
                    <a:pt x="37" y="67"/>
                    <a:pt x="36" y="65"/>
                  </a:cubicBezTo>
                  <a:cubicBezTo>
                    <a:pt x="0" y="29"/>
                    <a:pt x="0" y="29"/>
                    <a:pt x="0" y="2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48" name="Freeform 223"/>
            <p:cNvSpPr>
              <a:spLocks/>
            </p:cNvSpPr>
            <p:nvPr/>
          </p:nvSpPr>
          <p:spPr bwMode="auto">
            <a:xfrm>
              <a:off x="9797099" y="1072358"/>
              <a:ext cx="44450" cy="28575"/>
            </a:xfrm>
            <a:custGeom>
              <a:avLst/>
              <a:gdLst>
                <a:gd name="T0" fmla="*/ 105 w 105"/>
                <a:gd name="T1" fmla="*/ 0 h 67"/>
                <a:gd name="T2" fmla="*/ 41 w 105"/>
                <a:gd name="T3" fmla="*/ 65 h 67"/>
                <a:gd name="T4" fmla="*/ 36 w 105"/>
                <a:gd name="T5" fmla="*/ 65 h 67"/>
                <a:gd name="T6" fmla="*/ 0 w 105"/>
                <a:gd name="T7" fmla="*/ 29 h 67"/>
              </a:gdLst>
              <a:ahLst/>
              <a:cxnLst>
                <a:cxn ang="0">
                  <a:pos x="T0" y="T1"/>
                </a:cxn>
                <a:cxn ang="0">
                  <a:pos x="T2" y="T3"/>
                </a:cxn>
                <a:cxn ang="0">
                  <a:pos x="T4" y="T5"/>
                </a:cxn>
                <a:cxn ang="0">
                  <a:pos x="T6" y="T7"/>
                </a:cxn>
              </a:cxnLst>
              <a:rect l="0" t="0" r="r" b="b"/>
              <a:pathLst>
                <a:path w="105" h="67">
                  <a:moveTo>
                    <a:pt x="105" y="0"/>
                  </a:moveTo>
                  <a:cubicBezTo>
                    <a:pt x="41" y="65"/>
                    <a:pt x="41" y="65"/>
                    <a:pt x="41" y="65"/>
                  </a:cubicBezTo>
                  <a:cubicBezTo>
                    <a:pt x="39" y="67"/>
                    <a:pt x="37" y="67"/>
                    <a:pt x="36" y="65"/>
                  </a:cubicBezTo>
                  <a:cubicBezTo>
                    <a:pt x="0" y="29"/>
                    <a:pt x="0" y="29"/>
                    <a:pt x="0" y="2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49" name="Line 224"/>
            <p:cNvSpPr>
              <a:spLocks noChangeShapeType="1"/>
            </p:cNvSpPr>
            <p:nvPr/>
          </p:nvSpPr>
          <p:spPr bwMode="auto">
            <a:xfrm>
              <a:off x="9881237" y="808833"/>
              <a:ext cx="95250"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0" name="Line 225"/>
            <p:cNvSpPr>
              <a:spLocks noChangeShapeType="1"/>
            </p:cNvSpPr>
            <p:nvPr/>
          </p:nvSpPr>
          <p:spPr bwMode="auto">
            <a:xfrm>
              <a:off x="9881237" y="902496"/>
              <a:ext cx="39688"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1" name="Line 226"/>
            <p:cNvSpPr>
              <a:spLocks noChangeShapeType="1"/>
            </p:cNvSpPr>
            <p:nvPr/>
          </p:nvSpPr>
          <p:spPr bwMode="auto">
            <a:xfrm>
              <a:off x="9881237" y="994571"/>
              <a:ext cx="39688"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2" name="Line 227"/>
            <p:cNvSpPr>
              <a:spLocks noChangeShapeType="1"/>
            </p:cNvSpPr>
            <p:nvPr/>
          </p:nvSpPr>
          <p:spPr bwMode="auto">
            <a:xfrm>
              <a:off x="9881237" y="1086646"/>
              <a:ext cx="95250"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46" name="Gruppieren 545"/>
          <p:cNvGrpSpPr/>
          <p:nvPr/>
        </p:nvGrpSpPr>
        <p:grpSpPr>
          <a:xfrm>
            <a:off x="1650261" y="3047306"/>
            <a:ext cx="467511" cy="380743"/>
            <a:chOff x="5126038" y="4708526"/>
            <a:chExt cx="573088" cy="466725"/>
          </a:xfrm>
        </p:grpSpPr>
        <p:sp>
          <p:nvSpPr>
            <p:cNvPr id="153" name="Freeform 228"/>
            <p:cNvSpPr>
              <a:spLocks/>
            </p:cNvSpPr>
            <p:nvPr/>
          </p:nvSpPr>
          <p:spPr bwMode="auto">
            <a:xfrm>
              <a:off x="5126038" y="4708526"/>
              <a:ext cx="573088" cy="317500"/>
            </a:xfrm>
            <a:custGeom>
              <a:avLst/>
              <a:gdLst>
                <a:gd name="T0" fmla="*/ 886 w 1359"/>
                <a:gd name="T1" fmla="*/ 754 h 754"/>
                <a:gd name="T2" fmla="*/ 1125 w 1359"/>
                <a:gd name="T3" fmla="*/ 754 h 754"/>
                <a:gd name="T4" fmla="*/ 1359 w 1359"/>
                <a:gd name="T5" fmla="*/ 521 h 754"/>
                <a:gd name="T6" fmla="*/ 1125 w 1359"/>
                <a:gd name="T7" fmla="*/ 287 h 754"/>
                <a:gd name="T8" fmla="*/ 1081 w 1359"/>
                <a:gd name="T9" fmla="*/ 292 h 754"/>
                <a:gd name="T10" fmla="*/ 1082 w 1359"/>
                <a:gd name="T11" fmla="*/ 268 h 754"/>
                <a:gd name="T12" fmla="*/ 814 w 1359"/>
                <a:gd name="T13" fmla="*/ 0 h 754"/>
                <a:gd name="T14" fmla="*/ 575 w 1359"/>
                <a:gd name="T15" fmla="*/ 146 h 754"/>
                <a:gd name="T16" fmla="*/ 466 w 1359"/>
                <a:gd name="T17" fmla="*/ 120 h 754"/>
                <a:gd name="T18" fmla="*/ 227 w 1359"/>
                <a:gd name="T19" fmla="*/ 344 h 754"/>
                <a:gd name="T20" fmla="*/ 206 w 1359"/>
                <a:gd name="T21" fmla="*/ 343 h 754"/>
                <a:gd name="T22" fmla="*/ 0 w 1359"/>
                <a:gd name="T23" fmla="*/ 549 h 754"/>
                <a:gd name="T24" fmla="*/ 206 w 1359"/>
                <a:gd name="T25" fmla="*/ 754 h 754"/>
                <a:gd name="T26" fmla="*/ 464 w 1359"/>
                <a:gd name="T27"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9" h="754">
                  <a:moveTo>
                    <a:pt x="886" y="754"/>
                  </a:moveTo>
                  <a:cubicBezTo>
                    <a:pt x="1125" y="754"/>
                    <a:pt x="1125" y="754"/>
                    <a:pt x="1125" y="754"/>
                  </a:cubicBezTo>
                  <a:cubicBezTo>
                    <a:pt x="1254" y="754"/>
                    <a:pt x="1359" y="650"/>
                    <a:pt x="1359" y="521"/>
                  </a:cubicBezTo>
                  <a:cubicBezTo>
                    <a:pt x="1359" y="392"/>
                    <a:pt x="1254" y="287"/>
                    <a:pt x="1125" y="287"/>
                  </a:cubicBezTo>
                  <a:cubicBezTo>
                    <a:pt x="1110" y="287"/>
                    <a:pt x="1095" y="289"/>
                    <a:pt x="1081" y="292"/>
                  </a:cubicBezTo>
                  <a:cubicBezTo>
                    <a:pt x="1082" y="284"/>
                    <a:pt x="1082" y="276"/>
                    <a:pt x="1082" y="268"/>
                  </a:cubicBezTo>
                  <a:cubicBezTo>
                    <a:pt x="1082" y="120"/>
                    <a:pt x="962" y="0"/>
                    <a:pt x="814" y="0"/>
                  </a:cubicBezTo>
                  <a:cubicBezTo>
                    <a:pt x="709" y="0"/>
                    <a:pt x="619" y="59"/>
                    <a:pt x="575" y="146"/>
                  </a:cubicBezTo>
                  <a:cubicBezTo>
                    <a:pt x="542" y="130"/>
                    <a:pt x="505" y="120"/>
                    <a:pt x="466" y="120"/>
                  </a:cubicBezTo>
                  <a:cubicBezTo>
                    <a:pt x="339" y="120"/>
                    <a:pt x="235" y="219"/>
                    <a:pt x="227" y="344"/>
                  </a:cubicBezTo>
                  <a:cubicBezTo>
                    <a:pt x="220" y="343"/>
                    <a:pt x="213" y="343"/>
                    <a:pt x="206" y="343"/>
                  </a:cubicBezTo>
                  <a:cubicBezTo>
                    <a:pt x="92" y="343"/>
                    <a:pt x="0" y="435"/>
                    <a:pt x="0" y="549"/>
                  </a:cubicBezTo>
                  <a:cubicBezTo>
                    <a:pt x="0" y="662"/>
                    <a:pt x="92" y="754"/>
                    <a:pt x="206" y="754"/>
                  </a:cubicBezTo>
                  <a:cubicBezTo>
                    <a:pt x="464" y="754"/>
                    <a:pt x="464" y="754"/>
                    <a:pt x="464" y="754"/>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4" name="Freeform 229"/>
            <p:cNvSpPr>
              <a:spLocks/>
            </p:cNvSpPr>
            <p:nvPr/>
          </p:nvSpPr>
          <p:spPr bwMode="auto">
            <a:xfrm>
              <a:off x="5332413" y="4933951"/>
              <a:ext cx="155575" cy="241300"/>
            </a:xfrm>
            <a:custGeom>
              <a:avLst/>
              <a:gdLst>
                <a:gd name="T0" fmla="*/ 89 w 368"/>
                <a:gd name="T1" fmla="*/ 0 h 572"/>
                <a:gd name="T2" fmla="*/ 89 w 368"/>
                <a:gd name="T3" fmla="*/ 334 h 572"/>
                <a:gd name="T4" fmla="*/ 9 w 368"/>
                <a:gd name="T5" fmla="*/ 334 h 572"/>
                <a:gd name="T6" fmla="*/ 4 w 368"/>
                <a:gd name="T7" fmla="*/ 345 h 572"/>
                <a:gd name="T8" fmla="*/ 172 w 368"/>
                <a:gd name="T9" fmla="*/ 569 h 572"/>
                <a:gd name="T10" fmla="*/ 183 w 368"/>
                <a:gd name="T11" fmla="*/ 569 h 572"/>
                <a:gd name="T12" fmla="*/ 364 w 368"/>
                <a:gd name="T13" fmla="*/ 345 h 572"/>
                <a:gd name="T14" fmla="*/ 359 w 368"/>
                <a:gd name="T15" fmla="*/ 334 h 572"/>
                <a:gd name="T16" fmla="*/ 280 w 368"/>
                <a:gd name="T17" fmla="*/ 334 h 572"/>
                <a:gd name="T18" fmla="*/ 280 w 368"/>
                <a:gd name="T19"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572">
                  <a:moveTo>
                    <a:pt x="89" y="0"/>
                  </a:moveTo>
                  <a:cubicBezTo>
                    <a:pt x="89" y="334"/>
                    <a:pt x="89" y="334"/>
                    <a:pt x="89" y="334"/>
                  </a:cubicBezTo>
                  <a:cubicBezTo>
                    <a:pt x="9" y="334"/>
                    <a:pt x="9" y="334"/>
                    <a:pt x="9" y="334"/>
                  </a:cubicBezTo>
                  <a:cubicBezTo>
                    <a:pt x="4" y="334"/>
                    <a:pt x="0" y="340"/>
                    <a:pt x="4" y="345"/>
                  </a:cubicBezTo>
                  <a:cubicBezTo>
                    <a:pt x="172" y="569"/>
                    <a:pt x="172" y="569"/>
                    <a:pt x="172" y="569"/>
                  </a:cubicBezTo>
                  <a:cubicBezTo>
                    <a:pt x="175" y="572"/>
                    <a:pt x="180" y="572"/>
                    <a:pt x="183" y="569"/>
                  </a:cubicBezTo>
                  <a:cubicBezTo>
                    <a:pt x="364" y="345"/>
                    <a:pt x="364" y="345"/>
                    <a:pt x="364" y="345"/>
                  </a:cubicBezTo>
                  <a:cubicBezTo>
                    <a:pt x="368" y="340"/>
                    <a:pt x="364" y="334"/>
                    <a:pt x="359" y="334"/>
                  </a:cubicBezTo>
                  <a:cubicBezTo>
                    <a:pt x="280" y="334"/>
                    <a:pt x="280" y="334"/>
                    <a:pt x="280" y="334"/>
                  </a:cubicBezTo>
                  <a:cubicBezTo>
                    <a:pt x="280" y="0"/>
                    <a:pt x="280" y="0"/>
                    <a:pt x="280"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34" name="Gruppieren 533"/>
          <p:cNvGrpSpPr/>
          <p:nvPr/>
        </p:nvGrpSpPr>
        <p:grpSpPr>
          <a:xfrm>
            <a:off x="361511" y="3108710"/>
            <a:ext cx="468806" cy="312106"/>
            <a:chOff x="3222626" y="4460876"/>
            <a:chExt cx="574675" cy="382588"/>
          </a:xfrm>
        </p:grpSpPr>
        <p:sp>
          <p:nvSpPr>
            <p:cNvPr id="155" name="Freeform 230"/>
            <p:cNvSpPr>
              <a:spLocks/>
            </p:cNvSpPr>
            <p:nvPr/>
          </p:nvSpPr>
          <p:spPr bwMode="auto">
            <a:xfrm>
              <a:off x="3222626" y="4460876"/>
              <a:ext cx="574675" cy="317500"/>
            </a:xfrm>
            <a:custGeom>
              <a:avLst/>
              <a:gdLst>
                <a:gd name="T0" fmla="*/ 885 w 1358"/>
                <a:gd name="T1" fmla="*/ 754 h 754"/>
                <a:gd name="T2" fmla="*/ 1124 w 1358"/>
                <a:gd name="T3" fmla="*/ 754 h 754"/>
                <a:gd name="T4" fmla="*/ 1358 w 1358"/>
                <a:gd name="T5" fmla="*/ 521 h 754"/>
                <a:gd name="T6" fmla="*/ 1124 w 1358"/>
                <a:gd name="T7" fmla="*/ 287 h 754"/>
                <a:gd name="T8" fmla="*/ 1080 w 1358"/>
                <a:gd name="T9" fmla="*/ 292 h 754"/>
                <a:gd name="T10" fmla="*/ 1081 w 1358"/>
                <a:gd name="T11" fmla="*/ 268 h 754"/>
                <a:gd name="T12" fmla="*/ 813 w 1358"/>
                <a:gd name="T13" fmla="*/ 0 h 754"/>
                <a:gd name="T14" fmla="*/ 574 w 1358"/>
                <a:gd name="T15" fmla="*/ 147 h 754"/>
                <a:gd name="T16" fmla="*/ 465 w 1358"/>
                <a:gd name="T17" fmla="*/ 121 h 754"/>
                <a:gd name="T18" fmla="*/ 226 w 1358"/>
                <a:gd name="T19" fmla="*/ 344 h 754"/>
                <a:gd name="T20" fmla="*/ 205 w 1358"/>
                <a:gd name="T21" fmla="*/ 343 h 754"/>
                <a:gd name="T22" fmla="*/ 0 w 1358"/>
                <a:gd name="T23" fmla="*/ 549 h 754"/>
                <a:gd name="T24" fmla="*/ 205 w 1358"/>
                <a:gd name="T25" fmla="*/ 754 h 754"/>
                <a:gd name="T26" fmla="*/ 463 w 1358"/>
                <a:gd name="T27"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8" h="754">
                  <a:moveTo>
                    <a:pt x="885" y="754"/>
                  </a:moveTo>
                  <a:cubicBezTo>
                    <a:pt x="1124" y="754"/>
                    <a:pt x="1124" y="754"/>
                    <a:pt x="1124" y="754"/>
                  </a:cubicBezTo>
                  <a:cubicBezTo>
                    <a:pt x="1253" y="754"/>
                    <a:pt x="1358" y="650"/>
                    <a:pt x="1358" y="521"/>
                  </a:cubicBezTo>
                  <a:cubicBezTo>
                    <a:pt x="1358" y="392"/>
                    <a:pt x="1253" y="287"/>
                    <a:pt x="1124" y="287"/>
                  </a:cubicBezTo>
                  <a:cubicBezTo>
                    <a:pt x="1109" y="287"/>
                    <a:pt x="1094" y="289"/>
                    <a:pt x="1080" y="292"/>
                  </a:cubicBezTo>
                  <a:cubicBezTo>
                    <a:pt x="1081" y="284"/>
                    <a:pt x="1081" y="276"/>
                    <a:pt x="1081" y="268"/>
                  </a:cubicBezTo>
                  <a:cubicBezTo>
                    <a:pt x="1081" y="120"/>
                    <a:pt x="961" y="0"/>
                    <a:pt x="813" y="0"/>
                  </a:cubicBezTo>
                  <a:cubicBezTo>
                    <a:pt x="709" y="0"/>
                    <a:pt x="618" y="59"/>
                    <a:pt x="574" y="147"/>
                  </a:cubicBezTo>
                  <a:cubicBezTo>
                    <a:pt x="541" y="130"/>
                    <a:pt x="504" y="121"/>
                    <a:pt x="465" y="121"/>
                  </a:cubicBezTo>
                  <a:cubicBezTo>
                    <a:pt x="338" y="121"/>
                    <a:pt x="234" y="219"/>
                    <a:pt x="226" y="344"/>
                  </a:cubicBezTo>
                  <a:cubicBezTo>
                    <a:pt x="219" y="344"/>
                    <a:pt x="212" y="343"/>
                    <a:pt x="205" y="343"/>
                  </a:cubicBezTo>
                  <a:cubicBezTo>
                    <a:pt x="92" y="343"/>
                    <a:pt x="0" y="435"/>
                    <a:pt x="0" y="549"/>
                  </a:cubicBezTo>
                  <a:cubicBezTo>
                    <a:pt x="0" y="662"/>
                    <a:pt x="92" y="754"/>
                    <a:pt x="205" y="754"/>
                  </a:cubicBezTo>
                  <a:cubicBezTo>
                    <a:pt x="463" y="754"/>
                    <a:pt x="463" y="754"/>
                    <a:pt x="463" y="754"/>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6" name="Freeform 231"/>
            <p:cNvSpPr>
              <a:spLocks/>
            </p:cNvSpPr>
            <p:nvPr/>
          </p:nvSpPr>
          <p:spPr bwMode="auto">
            <a:xfrm>
              <a:off x="3430588" y="4619626"/>
              <a:ext cx="155575" cy="223838"/>
            </a:xfrm>
            <a:custGeom>
              <a:avLst/>
              <a:gdLst>
                <a:gd name="T0" fmla="*/ 279 w 368"/>
                <a:gd name="T1" fmla="*/ 533 h 533"/>
                <a:gd name="T2" fmla="*/ 279 w 368"/>
                <a:gd name="T3" fmla="*/ 239 h 533"/>
                <a:gd name="T4" fmla="*/ 359 w 368"/>
                <a:gd name="T5" fmla="*/ 239 h 533"/>
                <a:gd name="T6" fmla="*/ 364 w 368"/>
                <a:gd name="T7" fmla="*/ 228 h 533"/>
                <a:gd name="T8" fmla="*/ 196 w 368"/>
                <a:gd name="T9" fmla="*/ 4 h 533"/>
                <a:gd name="T10" fmla="*/ 185 w 368"/>
                <a:gd name="T11" fmla="*/ 4 h 533"/>
                <a:gd name="T12" fmla="*/ 4 w 368"/>
                <a:gd name="T13" fmla="*/ 228 h 533"/>
                <a:gd name="T14" fmla="*/ 10 w 368"/>
                <a:gd name="T15" fmla="*/ 239 h 533"/>
                <a:gd name="T16" fmla="*/ 88 w 368"/>
                <a:gd name="T17" fmla="*/ 239 h 533"/>
                <a:gd name="T18" fmla="*/ 88 w 368"/>
                <a:gd name="T19" fmla="*/ 53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533">
                  <a:moveTo>
                    <a:pt x="279" y="533"/>
                  </a:moveTo>
                  <a:cubicBezTo>
                    <a:pt x="279" y="239"/>
                    <a:pt x="279" y="239"/>
                    <a:pt x="279" y="239"/>
                  </a:cubicBezTo>
                  <a:cubicBezTo>
                    <a:pt x="359" y="239"/>
                    <a:pt x="359" y="239"/>
                    <a:pt x="359" y="239"/>
                  </a:cubicBezTo>
                  <a:cubicBezTo>
                    <a:pt x="364" y="239"/>
                    <a:pt x="368" y="233"/>
                    <a:pt x="364" y="228"/>
                  </a:cubicBezTo>
                  <a:cubicBezTo>
                    <a:pt x="196" y="4"/>
                    <a:pt x="196" y="4"/>
                    <a:pt x="196" y="4"/>
                  </a:cubicBezTo>
                  <a:cubicBezTo>
                    <a:pt x="194" y="1"/>
                    <a:pt x="188" y="0"/>
                    <a:pt x="185" y="4"/>
                  </a:cubicBezTo>
                  <a:cubicBezTo>
                    <a:pt x="4" y="228"/>
                    <a:pt x="4" y="228"/>
                    <a:pt x="4" y="228"/>
                  </a:cubicBezTo>
                  <a:cubicBezTo>
                    <a:pt x="0" y="232"/>
                    <a:pt x="4" y="239"/>
                    <a:pt x="10" y="239"/>
                  </a:cubicBezTo>
                  <a:cubicBezTo>
                    <a:pt x="88" y="239"/>
                    <a:pt x="88" y="239"/>
                    <a:pt x="88" y="239"/>
                  </a:cubicBezTo>
                  <a:cubicBezTo>
                    <a:pt x="88" y="533"/>
                    <a:pt x="88" y="533"/>
                    <a:pt x="88" y="533"/>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162" name="Freeform 237"/>
          <p:cNvSpPr>
            <a:spLocks/>
          </p:cNvSpPr>
          <p:nvPr/>
        </p:nvSpPr>
        <p:spPr bwMode="auto">
          <a:xfrm>
            <a:off x="3151577" y="3855487"/>
            <a:ext cx="440315" cy="292680"/>
          </a:xfrm>
          <a:custGeom>
            <a:avLst/>
            <a:gdLst>
              <a:gd name="T0" fmla="*/ 1064 w 1280"/>
              <a:gd name="T1" fmla="*/ 450 h 850"/>
              <a:gd name="T2" fmla="*/ 1064 w 1280"/>
              <a:gd name="T3" fmla="*/ 142 h 850"/>
              <a:gd name="T4" fmla="*/ 1032 w 1280"/>
              <a:gd name="T5" fmla="*/ 110 h 850"/>
              <a:gd name="T6" fmla="*/ 491 w 1280"/>
              <a:gd name="T7" fmla="*/ 110 h 850"/>
              <a:gd name="T8" fmla="*/ 467 w 1280"/>
              <a:gd name="T9" fmla="*/ 97 h 850"/>
              <a:gd name="T10" fmla="*/ 412 w 1280"/>
              <a:gd name="T11" fmla="*/ 13 h 850"/>
              <a:gd name="T12" fmla="*/ 387 w 1280"/>
              <a:gd name="T13" fmla="*/ 0 h 850"/>
              <a:gd name="T14" fmla="*/ 32 w 1280"/>
              <a:gd name="T15" fmla="*/ 0 h 850"/>
              <a:gd name="T16" fmla="*/ 0 w 1280"/>
              <a:gd name="T17" fmla="*/ 32 h 850"/>
              <a:gd name="T18" fmla="*/ 0 w 1280"/>
              <a:gd name="T19" fmla="*/ 110 h 850"/>
              <a:gd name="T20" fmla="*/ 0 w 1280"/>
              <a:gd name="T21" fmla="*/ 213 h 850"/>
              <a:gd name="T22" fmla="*/ 0 w 1280"/>
              <a:gd name="T23" fmla="*/ 818 h 850"/>
              <a:gd name="T24" fmla="*/ 32 w 1280"/>
              <a:gd name="T25" fmla="*/ 850 h 850"/>
              <a:gd name="T26" fmla="*/ 1070 w 1280"/>
              <a:gd name="T27" fmla="*/ 850 h 850"/>
              <a:gd name="T28" fmla="*/ 1078 w 1280"/>
              <a:gd name="T29" fmla="*/ 845 h 850"/>
              <a:gd name="T30" fmla="*/ 1279 w 1280"/>
              <a:gd name="T31" fmla="*/ 452 h 850"/>
              <a:gd name="T32" fmla="*/ 1278 w 1280"/>
              <a:gd name="T33" fmla="*/ 450 h 850"/>
              <a:gd name="T34" fmla="*/ 227 w 1280"/>
              <a:gd name="T35" fmla="*/ 450 h 850"/>
              <a:gd name="T36" fmla="*/ 211 w 1280"/>
              <a:gd name="T37" fmla="*/ 460 h 850"/>
              <a:gd name="T38" fmla="*/ 22 w 1280"/>
              <a:gd name="T39" fmla="*/ 830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0" h="850">
                <a:moveTo>
                  <a:pt x="1064" y="450"/>
                </a:moveTo>
                <a:cubicBezTo>
                  <a:pt x="1064" y="142"/>
                  <a:pt x="1064" y="142"/>
                  <a:pt x="1064" y="142"/>
                </a:cubicBezTo>
                <a:cubicBezTo>
                  <a:pt x="1064" y="124"/>
                  <a:pt x="1050" y="110"/>
                  <a:pt x="1032" y="110"/>
                </a:cubicBezTo>
                <a:cubicBezTo>
                  <a:pt x="491" y="110"/>
                  <a:pt x="491" y="110"/>
                  <a:pt x="491" y="110"/>
                </a:cubicBezTo>
                <a:cubicBezTo>
                  <a:pt x="482" y="110"/>
                  <a:pt x="472" y="105"/>
                  <a:pt x="467" y="97"/>
                </a:cubicBezTo>
                <a:cubicBezTo>
                  <a:pt x="412" y="13"/>
                  <a:pt x="412" y="13"/>
                  <a:pt x="412" y="13"/>
                </a:cubicBezTo>
                <a:cubicBezTo>
                  <a:pt x="406" y="5"/>
                  <a:pt x="397" y="0"/>
                  <a:pt x="387" y="0"/>
                </a:cubicBezTo>
                <a:cubicBezTo>
                  <a:pt x="32" y="0"/>
                  <a:pt x="32" y="0"/>
                  <a:pt x="32" y="0"/>
                </a:cubicBezTo>
                <a:cubicBezTo>
                  <a:pt x="14" y="0"/>
                  <a:pt x="0" y="14"/>
                  <a:pt x="0" y="32"/>
                </a:cubicBezTo>
                <a:cubicBezTo>
                  <a:pt x="0" y="110"/>
                  <a:pt x="0" y="110"/>
                  <a:pt x="0" y="110"/>
                </a:cubicBezTo>
                <a:cubicBezTo>
                  <a:pt x="0" y="213"/>
                  <a:pt x="0" y="213"/>
                  <a:pt x="0" y="213"/>
                </a:cubicBezTo>
                <a:cubicBezTo>
                  <a:pt x="0" y="818"/>
                  <a:pt x="0" y="818"/>
                  <a:pt x="0" y="818"/>
                </a:cubicBezTo>
                <a:cubicBezTo>
                  <a:pt x="0" y="836"/>
                  <a:pt x="14" y="850"/>
                  <a:pt x="32" y="850"/>
                </a:cubicBezTo>
                <a:cubicBezTo>
                  <a:pt x="1070" y="850"/>
                  <a:pt x="1070" y="850"/>
                  <a:pt x="1070" y="850"/>
                </a:cubicBezTo>
                <a:cubicBezTo>
                  <a:pt x="1073" y="850"/>
                  <a:pt x="1076" y="848"/>
                  <a:pt x="1078" y="845"/>
                </a:cubicBezTo>
                <a:cubicBezTo>
                  <a:pt x="1279" y="452"/>
                  <a:pt x="1279" y="452"/>
                  <a:pt x="1279" y="452"/>
                </a:cubicBezTo>
                <a:cubicBezTo>
                  <a:pt x="1280" y="451"/>
                  <a:pt x="1279" y="450"/>
                  <a:pt x="1278" y="450"/>
                </a:cubicBezTo>
                <a:cubicBezTo>
                  <a:pt x="227" y="450"/>
                  <a:pt x="227" y="450"/>
                  <a:pt x="227" y="450"/>
                </a:cubicBezTo>
                <a:cubicBezTo>
                  <a:pt x="220" y="450"/>
                  <a:pt x="214" y="454"/>
                  <a:pt x="211" y="460"/>
                </a:cubicBezTo>
                <a:cubicBezTo>
                  <a:pt x="22" y="830"/>
                  <a:pt x="22" y="830"/>
                  <a:pt x="22" y="830"/>
                </a:cubicBezTo>
              </a:path>
            </a:pathLst>
          </a:cu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nvGrpSpPr>
          <p:cNvPr id="533" name="Gruppieren 532"/>
          <p:cNvGrpSpPr/>
          <p:nvPr/>
        </p:nvGrpSpPr>
        <p:grpSpPr>
          <a:xfrm>
            <a:off x="380891" y="2376776"/>
            <a:ext cx="338006" cy="422185"/>
            <a:chOff x="3317876" y="5240338"/>
            <a:chExt cx="414337" cy="517526"/>
          </a:xfrm>
        </p:grpSpPr>
        <p:sp>
          <p:nvSpPr>
            <p:cNvPr id="163" name="Freeform 238"/>
            <p:cNvSpPr>
              <a:spLocks/>
            </p:cNvSpPr>
            <p:nvPr/>
          </p:nvSpPr>
          <p:spPr bwMode="auto">
            <a:xfrm>
              <a:off x="3463926" y="5430838"/>
              <a:ext cx="174625" cy="141288"/>
            </a:xfrm>
            <a:custGeom>
              <a:avLst/>
              <a:gdLst>
                <a:gd name="T0" fmla="*/ 0 w 415"/>
                <a:gd name="T1" fmla="*/ 192 h 334"/>
                <a:gd name="T2" fmla="*/ 164 w 415"/>
                <a:gd name="T3" fmla="*/ 332 h 334"/>
                <a:gd name="T4" fmla="*/ 174 w 415"/>
                <a:gd name="T5" fmla="*/ 331 h 334"/>
                <a:gd name="T6" fmla="*/ 415 w 415"/>
                <a:gd name="T7" fmla="*/ 0 h 334"/>
              </a:gdLst>
              <a:ahLst/>
              <a:cxnLst>
                <a:cxn ang="0">
                  <a:pos x="T0" y="T1"/>
                </a:cxn>
                <a:cxn ang="0">
                  <a:pos x="T2" y="T3"/>
                </a:cxn>
                <a:cxn ang="0">
                  <a:pos x="T4" y="T5"/>
                </a:cxn>
                <a:cxn ang="0">
                  <a:pos x="T6" y="T7"/>
                </a:cxn>
              </a:cxnLst>
              <a:rect l="0" t="0" r="r" b="b"/>
              <a:pathLst>
                <a:path w="415" h="334">
                  <a:moveTo>
                    <a:pt x="0" y="192"/>
                  </a:moveTo>
                  <a:cubicBezTo>
                    <a:pt x="164" y="332"/>
                    <a:pt x="164" y="332"/>
                    <a:pt x="164" y="332"/>
                  </a:cubicBezTo>
                  <a:cubicBezTo>
                    <a:pt x="167" y="334"/>
                    <a:pt x="171" y="334"/>
                    <a:pt x="174" y="331"/>
                  </a:cubicBezTo>
                  <a:cubicBezTo>
                    <a:pt x="415" y="0"/>
                    <a:pt x="415" y="0"/>
                    <a:pt x="415"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4" name="Freeform 239"/>
            <p:cNvSpPr>
              <a:spLocks/>
            </p:cNvSpPr>
            <p:nvPr/>
          </p:nvSpPr>
          <p:spPr bwMode="auto">
            <a:xfrm>
              <a:off x="3367088" y="5240338"/>
              <a:ext cx="365125" cy="471488"/>
            </a:xfrm>
            <a:custGeom>
              <a:avLst/>
              <a:gdLst>
                <a:gd name="T0" fmla="*/ 846 w 866"/>
                <a:gd name="T1" fmla="*/ 1117 h 1117"/>
                <a:gd name="T2" fmla="*/ 20 w 866"/>
                <a:gd name="T3" fmla="*/ 1117 h 1117"/>
                <a:gd name="T4" fmla="*/ 0 w 866"/>
                <a:gd name="T5" fmla="*/ 1097 h 1117"/>
                <a:gd name="T6" fmla="*/ 0 w 866"/>
                <a:gd name="T7" fmla="*/ 20 h 1117"/>
                <a:gd name="T8" fmla="*/ 20 w 866"/>
                <a:gd name="T9" fmla="*/ 0 h 1117"/>
                <a:gd name="T10" fmla="*/ 585 w 866"/>
                <a:gd name="T11" fmla="*/ 0 h 1117"/>
                <a:gd name="T12" fmla="*/ 617 w 866"/>
                <a:gd name="T13" fmla="*/ 13 h 1117"/>
                <a:gd name="T14" fmla="*/ 853 w 866"/>
                <a:gd name="T15" fmla="*/ 250 h 1117"/>
                <a:gd name="T16" fmla="*/ 866 w 866"/>
                <a:gd name="T17" fmla="*/ 281 h 1117"/>
                <a:gd name="T18" fmla="*/ 866 w 866"/>
                <a:gd name="T19" fmla="*/ 1097 h 1117"/>
                <a:gd name="T20" fmla="*/ 846 w 866"/>
                <a:gd name="T21" fmla="*/ 1117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6" h="1117">
                  <a:moveTo>
                    <a:pt x="846" y="1117"/>
                  </a:moveTo>
                  <a:cubicBezTo>
                    <a:pt x="20" y="1117"/>
                    <a:pt x="20" y="1117"/>
                    <a:pt x="20" y="1117"/>
                  </a:cubicBezTo>
                  <a:cubicBezTo>
                    <a:pt x="9" y="1117"/>
                    <a:pt x="0" y="1108"/>
                    <a:pt x="0" y="1097"/>
                  </a:cubicBezTo>
                  <a:cubicBezTo>
                    <a:pt x="0" y="20"/>
                    <a:pt x="0" y="20"/>
                    <a:pt x="0" y="20"/>
                  </a:cubicBezTo>
                  <a:cubicBezTo>
                    <a:pt x="0" y="9"/>
                    <a:pt x="9" y="0"/>
                    <a:pt x="20" y="0"/>
                  </a:cubicBezTo>
                  <a:cubicBezTo>
                    <a:pt x="585" y="0"/>
                    <a:pt x="585" y="0"/>
                    <a:pt x="585" y="0"/>
                  </a:cubicBezTo>
                  <a:cubicBezTo>
                    <a:pt x="597" y="0"/>
                    <a:pt x="608" y="5"/>
                    <a:pt x="617" y="13"/>
                  </a:cubicBezTo>
                  <a:cubicBezTo>
                    <a:pt x="853" y="250"/>
                    <a:pt x="853" y="250"/>
                    <a:pt x="853" y="250"/>
                  </a:cubicBezTo>
                  <a:cubicBezTo>
                    <a:pt x="862" y="258"/>
                    <a:pt x="866" y="269"/>
                    <a:pt x="866" y="281"/>
                  </a:cubicBezTo>
                  <a:cubicBezTo>
                    <a:pt x="866" y="1097"/>
                    <a:pt x="866" y="1097"/>
                    <a:pt x="866" y="1097"/>
                  </a:cubicBezTo>
                  <a:cubicBezTo>
                    <a:pt x="866" y="1108"/>
                    <a:pt x="857" y="1117"/>
                    <a:pt x="846" y="1117"/>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5" name="Freeform 240"/>
            <p:cNvSpPr>
              <a:spLocks/>
            </p:cNvSpPr>
            <p:nvPr/>
          </p:nvSpPr>
          <p:spPr bwMode="auto">
            <a:xfrm>
              <a:off x="3621088" y="5243513"/>
              <a:ext cx="107950" cy="107950"/>
            </a:xfrm>
            <a:custGeom>
              <a:avLst/>
              <a:gdLst>
                <a:gd name="T0" fmla="*/ 0 w 253"/>
                <a:gd name="T1" fmla="*/ 0 h 257"/>
                <a:gd name="T2" fmla="*/ 0 w 253"/>
                <a:gd name="T3" fmla="*/ 243 h 257"/>
                <a:gd name="T4" fmla="*/ 14 w 253"/>
                <a:gd name="T5" fmla="*/ 257 h 257"/>
                <a:gd name="T6" fmla="*/ 253 w 253"/>
                <a:gd name="T7" fmla="*/ 257 h 257"/>
              </a:gdLst>
              <a:ahLst/>
              <a:cxnLst>
                <a:cxn ang="0">
                  <a:pos x="T0" y="T1"/>
                </a:cxn>
                <a:cxn ang="0">
                  <a:pos x="T2" y="T3"/>
                </a:cxn>
                <a:cxn ang="0">
                  <a:pos x="T4" y="T5"/>
                </a:cxn>
                <a:cxn ang="0">
                  <a:pos x="T6" y="T7"/>
                </a:cxn>
              </a:cxnLst>
              <a:rect l="0" t="0" r="r" b="b"/>
              <a:pathLst>
                <a:path w="253" h="257">
                  <a:moveTo>
                    <a:pt x="0" y="0"/>
                  </a:moveTo>
                  <a:cubicBezTo>
                    <a:pt x="0" y="243"/>
                    <a:pt x="0" y="243"/>
                    <a:pt x="0" y="243"/>
                  </a:cubicBezTo>
                  <a:cubicBezTo>
                    <a:pt x="0" y="251"/>
                    <a:pt x="6" y="257"/>
                    <a:pt x="14" y="257"/>
                  </a:cubicBezTo>
                  <a:cubicBezTo>
                    <a:pt x="253" y="257"/>
                    <a:pt x="253" y="257"/>
                    <a:pt x="253" y="257"/>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6" name="Freeform 241"/>
            <p:cNvSpPr>
              <a:spLocks/>
            </p:cNvSpPr>
            <p:nvPr/>
          </p:nvSpPr>
          <p:spPr bwMode="auto">
            <a:xfrm>
              <a:off x="3317876" y="5286376"/>
              <a:ext cx="366713" cy="471488"/>
            </a:xfrm>
            <a:custGeom>
              <a:avLst/>
              <a:gdLst>
                <a:gd name="T0" fmla="*/ 866 w 866"/>
                <a:gd name="T1" fmla="*/ 1117 h 1117"/>
                <a:gd name="T2" fmla="*/ 54 w 866"/>
                <a:gd name="T3" fmla="*/ 1117 h 1117"/>
                <a:gd name="T4" fmla="*/ 0 w 866"/>
                <a:gd name="T5" fmla="*/ 1063 h 1117"/>
                <a:gd name="T6" fmla="*/ 0 w 866"/>
                <a:gd name="T7" fmla="*/ 0 h 1117"/>
              </a:gdLst>
              <a:ahLst/>
              <a:cxnLst>
                <a:cxn ang="0">
                  <a:pos x="T0" y="T1"/>
                </a:cxn>
                <a:cxn ang="0">
                  <a:pos x="T2" y="T3"/>
                </a:cxn>
                <a:cxn ang="0">
                  <a:pos x="T4" y="T5"/>
                </a:cxn>
                <a:cxn ang="0">
                  <a:pos x="T6" y="T7"/>
                </a:cxn>
              </a:cxnLst>
              <a:rect l="0" t="0" r="r" b="b"/>
              <a:pathLst>
                <a:path w="866" h="1117">
                  <a:moveTo>
                    <a:pt x="866" y="1117"/>
                  </a:moveTo>
                  <a:cubicBezTo>
                    <a:pt x="54" y="1117"/>
                    <a:pt x="54" y="1117"/>
                    <a:pt x="54" y="1117"/>
                  </a:cubicBezTo>
                  <a:cubicBezTo>
                    <a:pt x="24" y="1117"/>
                    <a:pt x="0" y="1093"/>
                    <a:pt x="0" y="1063"/>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7" name="Line 242"/>
            <p:cNvSpPr>
              <a:spLocks noChangeShapeType="1"/>
            </p:cNvSpPr>
            <p:nvPr/>
          </p:nvSpPr>
          <p:spPr bwMode="auto">
            <a:xfrm>
              <a:off x="3684588" y="5397501"/>
              <a:ext cx="0" cy="0"/>
            </a:xfrm>
            <a:prstGeom prst="line">
              <a:avLst/>
            </a:prstGeom>
            <a:noFill/>
            <a:ln w="19050" cap="rnd">
              <a:solidFill>
                <a:srgbClr val="4A4A4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53" name="Gruppieren 552"/>
          <p:cNvGrpSpPr/>
          <p:nvPr/>
        </p:nvGrpSpPr>
        <p:grpSpPr>
          <a:xfrm>
            <a:off x="2392588" y="2399000"/>
            <a:ext cx="537444" cy="365203"/>
            <a:chOff x="4144963" y="844551"/>
            <a:chExt cx="658813" cy="447675"/>
          </a:xfrm>
        </p:grpSpPr>
        <p:grpSp>
          <p:nvGrpSpPr>
            <p:cNvPr id="552" name="Gruppieren 551"/>
            <p:cNvGrpSpPr/>
            <p:nvPr/>
          </p:nvGrpSpPr>
          <p:grpSpPr>
            <a:xfrm>
              <a:off x="4240213" y="846138"/>
              <a:ext cx="563563" cy="446088"/>
              <a:chOff x="4240213" y="846138"/>
              <a:chExt cx="563563" cy="446088"/>
            </a:xfrm>
          </p:grpSpPr>
          <p:sp>
            <p:nvSpPr>
              <p:cNvPr id="181" name="Freeform 256"/>
              <p:cNvSpPr>
                <a:spLocks/>
              </p:cNvSpPr>
              <p:nvPr/>
            </p:nvSpPr>
            <p:spPr bwMode="auto">
              <a:xfrm>
                <a:off x="4424363" y="1216026"/>
                <a:ext cx="76200" cy="76200"/>
              </a:xfrm>
              <a:custGeom>
                <a:avLst/>
                <a:gdLst>
                  <a:gd name="T0" fmla="*/ 0 w 181"/>
                  <a:gd name="T1" fmla="*/ 102 h 182"/>
                  <a:gd name="T2" fmla="*/ 62 w 181"/>
                  <a:gd name="T3" fmla="*/ 158 h 182"/>
                  <a:gd name="T4" fmla="*/ 157 w 181"/>
                  <a:gd name="T5" fmla="*/ 152 h 182"/>
                  <a:gd name="T6" fmla="*/ 157 w 181"/>
                  <a:gd name="T7" fmla="*/ 152 h 182"/>
                  <a:gd name="T8" fmla="*/ 151 w 181"/>
                  <a:gd name="T9" fmla="*/ 56 h 182"/>
                  <a:gd name="T10" fmla="*/ 87 w 181"/>
                  <a:gd name="T11" fmla="*/ 0 h 182"/>
                </a:gdLst>
                <a:ahLst/>
                <a:cxnLst>
                  <a:cxn ang="0">
                    <a:pos x="T0" y="T1"/>
                  </a:cxn>
                  <a:cxn ang="0">
                    <a:pos x="T2" y="T3"/>
                  </a:cxn>
                  <a:cxn ang="0">
                    <a:pos x="T4" y="T5"/>
                  </a:cxn>
                  <a:cxn ang="0">
                    <a:pos x="T6" y="T7"/>
                  </a:cxn>
                  <a:cxn ang="0">
                    <a:pos x="T8" y="T9"/>
                  </a:cxn>
                  <a:cxn ang="0">
                    <a:pos x="T10" y="T11"/>
                  </a:cxn>
                </a:cxnLst>
                <a:rect l="0" t="0" r="r" b="b"/>
                <a:pathLst>
                  <a:path w="181" h="182">
                    <a:moveTo>
                      <a:pt x="0" y="102"/>
                    </a:moveTo>
                    <a:cubicBezTo>
                      <a:pt x="62" y="158"/>
                      <a:pt x="62" y="158"/>
                      <a:pt x="62" y="158"/>
                    </a:cubicBezTo>
                    <a:cubicBezTo>
                      <a:pt x="90" y="182"/>
                      <a:pt x="133" y="179"/>
                      <a:pt x="157" y="152"/>
                    </a:cubicBezTo>
                    <a:cubicBezTo>
                      <a:pt x="157" y="152"/>
                      <a:pt x="157" y="152"/>
                      <a:pt x="157" y="152"/>
                    </a:cubicBezTo>
                    <a:cubicBezTo>
                      <a:pt x="181" y="124"/>
                      <a:pt x="179" y="81"/>
                      <a:pt x="151" y="56"/>
                    </a:cubicBezTo>
                    <a:cubicBezTo>
                      <a:pt x="87" y="0"/>
                      <a:pt x="87" y="0"/>
                      <a:pt x="87"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2" name="Freeform 257"/>
              <p:cNvSpPr>
                <a:spLocks/>
              </p:cNvSpPr>
              <p:nvPr/>
            </p:nvSpPr>
            <p:spPr bwMode="auto">
              <a:xfrm>
                <a:off x="4240213" y="1082676"/>
                <a:ext cx="22225" cy="26988"/>
              </a:xfrm>
              <a:custGeom>
                <a:avLst/>
                <a:gdLst>
                  <a:gd name="T0" fmla="*/ 0 w 53"/>
                  <a:gd name="T1" fmla="*/ 0 h 65"/>
                  <a:gd name="T2" fmla="*/ 53 w 53"/>
                  <a:gd name="T3" fmla="*/ 65 h 65"/>
                </a:gdLst>
                <a:ahLst/>
                <a:cxnLst>
                  <a:cxn ang="0">
                    <a:pos x="T0" y="T1"/>
                  </a:cxn>
                  <a:cxn ang="0">
                    <a:pos x="T2" y="T3"/>
                  </a:cxn>
                </a:cxnLst>
                <a:rect l="0" t="0" r="r" b="b"/>
                <a:pathLst>
                  <a:path w="53" h="65">
                    <a:moveTo>
                      <a:pt x="0" y="0"/>
                    </a:moveTo>
                    <a:cubicBezTo>
                      <a:pt x="31" y="21"/>
                      <a:pt x="41" y="43"/>
                      <a:pt x="53" y="65"/>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3" name="Freeform 258"/>
              <p:cNvSpPr>
                <a:spLocks/>
              </p:cNvSpPr>
              <p:nvPr/>
            </p:nvSpPr>
            <p:spPr bwMode="auto">
              <a:xfrm>
                <a:off x="4322763" y="908051"/>
                <a:ext cx="85725" cy="23813"/>
              </a:xfrm>
              <a:custGeom>
                <a:avLst/>
                <a:gdLst>
                  <a:gd name="T0" fmla="*/ 206 w 206"/>
                  <a:gd name="T1" fmla="*/ 57 h 57"/>
                  <a:gd name="T2" fmla="*/ 117 w 206"/>
                  <a:gd name="T3" fmla="*/ 55 h 57"/>
                  <a:gd name="T4" fmla="*/ 72 w 206"/>
                  <a:gd name="T5" fmla="*/ 42 h 57"/>
                  <a:gd name="T6" fmla="*/ 0 w 206"/>
                  <a:gd name="T7" fmla="*/ 0 h 57"/>
                </a:gdLst>
                <a:ahLst/>
                <a:cxnLst>
                  <a:cxn ang="0">
                    <a:pos x="T0" y="T1"/>
                  </a:cxn>
                  <a:cxn ang="0">
                    <a:pos x="T2" y="T3"/>
                  </a:cxn>
                  <a:cxn ang="0">
                    <a:pos x="T4" y="T5"/>
                  </a:cxn>
                  <a:cxn ang="0">
                    <a:pos x="T6" y="T7"/>
                  </a:cxn>
                </a:cxnLst>
                <a:rect l="0" t="0" r="r" b="b"/>
                <a:pathLst>
                  <a:path w="206" h="57">
                    <a:moveTo>
                      <a:pt x="206" y="57"/>
                    </a:moveTo>
                    <a:cubicBezTo>
                      <a:pt x="117" y="55"/>
                      <a:pt x="117" y="55"/>
                      <a:pt x="117" y="55"/>
                    </a:cubicBezTo>
                    <a:cubicBezTo>
                      <a:pt x="101" y="55"/>
                      <a:pt x="85" y="50"/>
                      <a:pt x="72" y="42"/>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4" name="Freeform 259"/>
              <p:cNvSpPr>
                <a:spLocks/>
              </p:cNvSpPr>
              <p:nvPr/>
            </p:nvSpPr>
            <p:spPr bwMode="auto">
              <a:xfrm>
                <a:off x="4522788" y="1116013"/>
                <a:ext cx="139700" cy="87313"/>
              </a:xfrm>
              <a:custGeom>
                <a:avLst/>
                <a:gdLst>
                  <a:gd name="T0" fmla="*/ 0 w 331"/>
                  <a:gd name="T1" fmla="*/ 0 h 209"/>
                  <a:gd name="T2" fmla="*/ 208 w 331"/>
                  <a:gd name="T3" fmla="*/ 183 h 209"/>
                  <a:gd name="T4" fmla="*/ 306 w 331"/>
                  <a:gd name="T5" fmla="*/ 177 h 209"/>
                  <a:gd name="T6" fmla="*/ 306 w 331"/>
                  <a:gd name="T7" fmla="*/ 177 h 209"/>
                  <a:gd name="T8" fmla="*/ 299 w 331"/>
                  <a:gd name="T9" fmla="*/ 79 h 209"/>
                  <a:gd name="T10" fmla="*/ 251 w 331"/>
                  <a:gd name="T11" fmla="*/ 37 h 209"/>
                </a:gdLst>
                <a:ahLst/>
                <a:cxnLst>
                  <a:cxn ang="0">
                    <a:pos x="T0" y="T1"/>
                  </a:cxn>
                  <a:cxn ang="0">
                    <a:pos x="T2" y="T3"/>
                  </a:cxn>
                  <a:cxn ang="0">
                    <a:pos x="T4" y="T5"/>
                  </a:cxn>
                  <a:cxn ang="0">
                    <a:pos x="T6" y="T7"/>
                  </a:cxn>
                  <a:cxn ang="0">
                    <a:pos x="T8" y="T9"/>
                  </a:cxn>
                  <a:cxn ang="0">
                    <a:pos x="T10" y="T11"/>
                  </a:cxn>
                </a:cxnLst>
                <a:rect l="0" t="0" r="r" b="b"/>
                <a:pathLst>
                  <a:path w="331" h="209">
                    <a:moveTo>
                      <a:pt x="0" y="0"/>
                    </a:moveTo>
                    <a:cubicBezTo>
                      <a:pt x="208" y="183"/>
                      <a:pt x="208" y="183"/>
                      <a:pt x="208" y="183"/>
                    </a:cubicBezTo>
                    <a:cubicBezTo>
                      <a:pt x="237" y="209"/>
                      <a:pt x="281" y="206"/>
                      <a:pt x="306" y="177"/>
                    </a:cubicBezTo>
                    <a:cubicBezTo>
                      <a:pt x="306" y="177"/>
                      <a:pt x="306" y="177"/>
                      <a:pt x="306" y="177"/>
                    </a:cubicBezTo>
                    <a:cubicBezTo>
                      <a:pt x="331" y="148"/>
                      <a:pt x="328" y="105"/>
                      <a:pt x="299" y="79"/>
                    </a:cubicBezTo>
                    <a:cubicBezTo>
                      <a:pt x="251" y="37"/>
                      <a:pt x="251" y="37"/>
                      <a:pt x="251" y="37"/>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5" name="Freeform 260"/>
              <p:cNvSpPr>
                <a:spLocks/>
              </p:cNvSpPr>
              <p:nvPr/>
            </p:nvSpPr>
            <p:spPr bwMode="auto">
              <a:xfrm>
                <a:off x="4484688" y="1135063"/>
                <a:ext cx="127000" cy="101600"/>
              </a:xfrm>
              <a:custGeom>
                <a:avLst/>
                <a:gdLst>
                  <a:gd name="T0" fmla="*/ 143 w 302"/>
                  <a:gd name="T1" fmla="*/ 0 h 242"/>
                  <a:gd name="T2" fmla="*/ 271 w 302"/>
                  <a:gd name="T3" fmla="*/ 113 h 242"/>
                  <a:gd name="T4" fmla="*/ 277 w 302"/>
                  <a:gd name="T5" fmla="*/ 211 h 242"/>
                  <a:gd name="T6" fmla="*/ 277 w 302"/>
                  <a:gd name="T7" fmla="*/ 211 h 242"/>
                  <a:gd name="T8" fmla="*/ 180 w 302"/>
                  <a:gd name="T9" fmla="*/ 217 h 242"/>
                  <a:gd name="T10" fmla="*/ 0 w 302"/>
                  <a:gd name="T11" fmla="*/ 58 h 242"/>
                </a:gdLst>
                <a:ahLst/>
                <a:cxnLst>
                  <a:cxn ang="0">
                    <a:pos x="T0" y="T1"/>
                  </a:cxn>
                  <a:cxn ang="0">
                    <a:pos x="T2" y="T3"/>
                  </a:cxn>
                  <a:cxn ang="0">
                    <a:pos x="T4" y="T5"/>
                  </a:cxn>
                  <a:cxn ang="0">
                    <a:pos x="T6" y="T7"/>
                  </a:cxn>
                  <a:cxn ang="0">
                    <a:pos x="T8" y="T9"/>
                  </a:cxn>
                  <a:cxn ang="0">
                    <a:pos x="T10" y="T11"/>
                  </a:cxn>
                </a:cxnLst>
                <a:rect l="0" t="0" r="r" b="b"/>
                <a:pathLst>
                  <a:path w="302" h="242">
                    <a:moveTo>
                      <a:pt x="143" y="0"/>
                    </a:moveTo>
                    <a:cubicBezTo>
                      <a:pt x="271" y="113"/>
                      <a:pt x="271" y="113"/>
                      <a:pt x="271" y="113"/>
                    </a:cubicBezTo>
                    <a:cubicBezTo>
                      <a:pt x="299" y="138"/>
                      <a:pt x="302" y="182"/>
                      <a:pt x="277" y="211"/>
                    </a:cubicBezTo>
                    <a:cubicBezTo>
                      <a:pt x="277" y="211"/>
                      <a:pt x="277" y="211"/>
                      <a:pt x="277" y="211"/>
                    </a:cubicBezTo>
                    <a:cubicBezTo>
                      <a:pt x="252" y="240"/>
                      <a:pt x="209" y="242"/>
                      <a:pt x="180" y="217"/>
                    </a:cubicBezTo>
                    <a:cubicBezTo>
                      <a:pt x="0" y="58"/>
                      <a:pt x="0" y="58"/>
                      <a:pt x="0" y="58"/>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6" name="Freeform 261"/>
              <p:cNvSpPr>
                <a:spLocks/>
              </p:cNvSpPr>
              <p:nvPr/>
            </p:nvSpPr>
            <p:spPr bwMode="auto">
              <a:xfrm>
                <a:off x="4460876" y="1158876"/>
                <a:ext cx="100013" cy="109538"/>
              </a:xfrm>
              <a:custGeom>
                <a:avLst/>
                <a:gdLst>
                  <a:gd name="T0" fmla="*/ 56 w 235"/>
                  <a:gd name="T1" fmla="*/ 0 h 260"/>
                  <a:gd name="T2" fmla="*/ 204 w 235"/>
                  <a:gd name="T3" fmla="*/ 131 h 260"/>
                  <a:gd name="T4" fmla="*/ 210 w 235"/>
                  <a:gd name="T5" fmla="*/ 228 h 260"/>
                  <a:gd name="T6" fmla="*/ 210 w 235"/>
                  <a:gd name="T7" fmla="*/ 228 h 260"/>
                  <a:gd name="T8" fmla="*/ 113 w 235"/>
                  <a:gd name="T9" fmla="*/ 235 h 260"/>
                  <a:gd name="T10" fmla="*/ 0 w 235"/>
                  <a:gd name="T11" fmla="*/ 135 h 260"/>
                </a:gdLst>
                <a:ahLst/>
                <a:cxnLst>
                  <a:cxn ang="0">
                    <a:pos x="T0" y="T1"/>
                  </a:cxn>
                  <a:cxn ang="0">
                    <a:pos x="T2" y="T3"/>
                  </a:cxn>
                  <a:cxn ang="0">
                    <a:pos x="T4" y="T5"/>
                  </a:cxn>
                  <a:cxn ang="0">
                    <a:pos x="T6" y="T7"/>
                  </a:cxn>
                  <a:cxn ang="0">
                    <a:pos x="T8" y="T9"/>
                  </a:cxn>
                  <a:cxn ang="0">
                    <a:pos x="T10" y="T11"/>
                  </a:cxn>
                </a:cxnLst>
                <a:rect l="0" t="0" r="r" b="b"/>
                <a:pathLst>
                  <a:path w="235" h="260">
                    <a:moveTo>
                      <a:pt x="56" y="0"/>
                    </a:moveTo>
                    <a:cubicBezTo>
                      <a:pt x="204" y="131"/>
                      <a:pt x="204" y="131"/>
                      <a:pt x="204" y="131"/>
                    </a:cubicBezTo>
                    <a:cubicBezTo>
                      <a:pt x="232" y="156"/>
                      <a:pt x="235" y="200"/>
                      <a:pt x="210" y="228"/>
                    </a:cubicBezTo>
                    <a:cubicBezTo>
                      <a:pt x="210" y="228"/>
                      <a:pt x="210" y="228"/>
                      <a:pt x="210" y="228"/>
                    </a:cubicBezTo>
                    <a:cubicBezTo>
                      <a:pt x="185" y="257"/>
                      <a:pt x="142" y="260"/>
                      <a:pt x="113" y="235"/>
                    </a:cubicBezTo>
                    <a:cubicBezTo>
                      <a:pt x="0" y="135"/>
                      <a:pt x="0" y="135"/>
                      <a:pt x="0" y="135"/>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7" name="Freeform 262"/>
              <p:cNvSpPr>
                <a:spLocks/>
              </p:cNvSpPr>
              <p:nvPr/>
            </p:nvSpPr>
            <p:spPr bwMode="auto">
              <a:xfrm>
                <a:off x="4251326" y="1092201"/>
                <a:ext cx="73025" cy="74613"/>
              </a:xfrm>
              <a:custGeom>
                <a:avLst/>
                <a:gdLst>
                  <a:gd name="T0" fmla="*/ 28 w 172"/>
                  <a:gd name="T1" fmla="*/ 155 h 178"/>
                  <a:gd name="T2" fmla="*/ 28 w 172"/>
                  <a:gd name="T3" fmla="*/ 155 h 178"/>
                  <a:gd name="T4" fmla="*/ 22 w 172"/>
                  <a:gd name="T5" fmla="*/ 67 h 178"/>
                  <a:gd name="T6" fmla="*/ 56 w 172"/>
                  <a:gd name="T7" fmla="*/ 29 h 178"/>
                  <a:gd name="T8" fmla="*/ 144 w 172"/>
                  <a:gd name="T9" fmla="*/ 23 h 178"/>
                  <a:gd name="T10" fmla="*/ 144 w 172"/>
                  <a:gd name="T11" fmla="*/ 23 h 178"/>
                  <a:gd name="T12" fmla="*/ 149 w 172"/>
                  <a:gd name="T13" fmla="*/ 111 h 178"/>
                  <a:gd name="T14" fmla="*/ 116 w 172"/>
                  <a:gd name="T15" fmla="*/ 150 h 178"/>
                  <a:gd name="T16" fmla="*/ 28 w 172"/>
                  <a:gd name="T17" fmla="*/ 15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178">
                    <a:moveTo>
                      <a:pt x="28" y="155"/>
                    </a:moveTo>
                    <a:cubicBezTo>
                      <a:pt x="28" y="155"/>
                      <a:pt x="28" y="155"/>
                      <a:pt x="28" y="155"/>
                    </a:cubicBezTo>
                    <a:cubicBezTo>
                      <a:pt x="2" y="133"/>
                      <a:pt x="0" y="93"/>
                      <a:pt x="22" y="67"/>
                    </a:cubicBezTo>
                    <a:cubicBezTo>
                      <a:pt x="56" y="29"/>
                      <a:pt x="56" y="29"/>
                      <a:pt x="56" y="29"/>
                    </a:cubicBezTo>
                    <a:cubicBezTo>
                      <a:pt x="79" y="3"/>
                      <a:pt x="118" y="0"/>
                      <a:pt x="144" y="23"/>
                    </a:cubicBezTo>
                    <a:cubicBezTo>
                      <a:pt x="144" y="23"/>
                      <a:pt x="144" y="23"/>
                      <a:pt x="144" y="23"/>
                    </a:cubicBezTo>
                    <a:cubicBezTo>
                      <a:pt x="169" y="46"/>
                      <a:pt x="172" y="85"/>
                      <a:pt x="149" y="111"/>
                    </a:cubicBezTo>
                    <a:cubicBezTo>
                      <a:pt x="116" y="150"/>
                      <a:pt x="116" y="150"/>
                      <a:pt x="116" y="150"/>
                    </a:cubicBezTo>
                    <a:cubicBezTo>
                      <a:pt x="93" y="176"/>
                      <a:pt x="54" y="178"/>
                      <a:pt x="28" y="155"/>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8" name="Freeform 263"/>
              <p:cNvSpPr>
                <a:spLocks/>
              </p:cNvSpPr>
              <p:nvPr/>
            </p:nvSpPr>
            <p:spPr bwMode="auto">
              <a:xfrm>
                <a:off x="4367213" y="1206501"/>
                <a:ext cx="66675" cy="69850"/>
              </a:xfrm>
              <a:custGeom>
                <a:avLst/>
                <a:gdLst>
                  <a:gd name="T0" fmla="*/ 28 w 160"/>
                  <a:gd name="T1" fmla="*/ 141 h 164"/>
                  <a:gd name="T2" fmla="*/ 28 w 160"/>
                  <a:gd name="T3" fmla="*/ 141 h 164"/>
                  <a:gd name="T4" fmla="*/ 22 w 160"/>
                  <a:gd name="T5" fmla="*/ 53 h 164"/>
                  <a:gd name="T6" fmla="*/ 44 w 160"/>
                  <a:gd name="T7" fmla="*/ 28 h 164"/>
                  <a:gd name="T8" fmla="*/ 132 w 160"/>
                  <a:gd name="T9" fmla="*/ 23 h 164"/>
                  <a:gd name="T10" fmla="*/ 132 w 160"/>
                  <a:gd name="T11" fmla="*/ 23 h 164"/>
                  <a:gd name="T12" fmla="*/ 137 w 160"/>
                  <a:gd name="T13" fmla="*/ 111 h 164"/>
                  <a:gd name="T14" fmla="*/ 130 w 160"/>
                  <a:gd name="T15" fmla="*/ 119 h 164"/>
                  <a:gd name="T16" fmla="*/ 116 w 160"/>
                  <a:gd name="T17" fmla="*/ 136 h 164"/>
                  <a:gd name="T18" fmla="*/ 28 w 160"/>
                  <a:gd name="T19" fmla="*/ 14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4">
                    <a:moveTo>
                      <a:pt x="28" y="141"/>
                    </a:moveTo>
                    <a:cubicBezTo>
                      <a:pt x="28" y="141"/>
                      <a:pt x="28" y="141"/>
                      <a:pt x="28" y="141"/>
                    </a:cubicBezTo>
                    <a:cubicBezTo>
                      <a:pt x="2" y="119"/>
                      <a:pt x="0" y="79"/>
                      <a:pt x="22" y="53"/>
                    </a:cubicBezTo>
                    <a:cubicBezTo>
                      <a:pt x="44" y="28"/>
                      <a:pt x="44" y="28"/>
                      <a:pt x="44" y="28"/>
                    </a:cubicBezTo>
                    <a:cubicBezTo>
                      <a:pt x="67" y="2"/>
                      <a:pt x="106" y="0"/>
                      <a:pt x="132" y="23"/>
                    </a:cubicBezTo>
                    <a:cubicBezTo>
                      <a:pt x="132" y="23"/>
                      <a:pt x="132" y="23"/>
                      <a:pt x="132" y="23"/>
                    </a:cubicBezTo>
                    <a:cubicBezTo>
                      <a:pt x="157" y="45"/>
                      <a:pt x="160" y="85"/>
                      <a:pt x="137" y="111"/>
                    </a:cubicBezTo>
                    <a:cubicBezTo>
                      <a:pt x="130" y="119"/>
                      <a:pt x="130" y="119"/>
                      <a:pt x="130" y="119"/>
                    </a:cubicBezTo>
                    <a:cubicBezTo>
                      <a:pt x="116" y="136"/>
                      <a:pt x="116" y="136"/>
                      <a:pt x="116" y="136"/>
                    </a:cubicBezTo>
                    <a:cubicBezTo>
                      <a:pt x="93" y="162"/>
                      <a:pt x="54" y="164"/>
                      <a:pt x="28" y="141"/>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9" name="Freeform 264"/>
              <p:cNvSpPr>
                <a:spLocks/>
              </p:cNvSpPr>
              <p:nvPr/>
            </p:nvSpPr>
            <p:spPr bwMode="auto">
              <a:xfrm>
                <a:off x="4283076" y="1106488"/>
                <a:ext cx="100013" cy="104775"/>
              </a:xfrm>
              <a:custGeom>
                <a:avLst/>
                <a:gdLst>
                  <a:gd name="T0" fmla="*/ 29 w 235"/>
                  <a:gd name="T1" fmla="*/ 226 h 249"/>
                  <a:gd name="T2" fmla="*/ 29 w 235"/>
                  <a:gd name="T3" fmla="*/ 226 h 249"/>
                  <a:gd name="T4" fmla="*/ 23 w 235"/>
                  <a:gd name="T5" fmla="*/ 138 h 249"/>
                  <a:gd name="T6" fmla="*/ 119 w 235"/>
                  <a:gd name="T7" fmla="*/ 29 h 249"/>
                  <a:gd name="T8" fmla="*/ 206 w 235"/>
                  <a:gd name="T9" fmla="*/ 23 h 249"/>
                  <a:gd name="T10" fmla="*/ 206 w 235"/>
                  <a:gd name="T11" fmla="*/ 23 h 249"/>
                  <a:gd name="T12" fmla="*/ 212 w 235"/>
                  <a:gd name="T13" fmla="*/ 111 h 249"/>
                  <a:gd name="T14" fmla="*/ 116 w 235"/>
                  <a:gd name="T15" fmla="*/ 220 h 249"/>
                  <a:gd name="T16" fmla="*/ 29 w 235"/>
                  <a:gd name="T17"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49">
                    <a:moveTo>
                      <a:pt x="29" y="226"/>
                    </a:moveTo>
                    <a:cubicBezTo>
                      <a:pt x="29" y="226"/>
                      <a:pt x="29" y="226"/>
                      <a:pt x="29" y="226"/>
                    </a:cubicBezTo>
                    <a:cubicBezTo>
                      <a:pt x="3" y="203"/>
                      <a:pt x="0" y="164"/>
                      <a:pt x="23" y="138"/>
                    </a:cubicBezTo>
                    <a:cubicBezTo>
                      <a:pt x="119" y="29"/>
                      <a:pt x="119" y="29"/>
                      <a:pt x="119" y="29"/>
                    </a:cubicBezTo>
                    <a:cubicBezTo>
                      <a:pt x="141" y="3"/>
                      <a:pt x="180" y="0"/>
                      <a:pt x="206" y="23"/>
                    </a:cubicBezTo>
                    <a:cubicBezTo>
                      <a:pt x="206" y="23"/>
                      <a:pt x="206" y="23"/>
                      <a:pt x="206" y="23"/>
                    </a:cubicBezTo>
                    <a:cubicBezTo>
                      <a:pt x="232" y="46"/>
                      <a:pt x="235" y="85"/>
                      <a:pt x="212" y="111"/>
                    </a:cubicBezTo>
                    <a:cubicBezTo>
                      <a:pt x="116" y="220"/>
                      <a:pt x="116" y="220"/>
                      <a:pt x="116" y="220"/>
                    </a:cubicBezTo>
                    <a:cubicBezTo>
                      <a:pt x="94" y="246"/>
                      <a:pt x="55" y="249"/>
                      <a:pt x="29" y="226"/>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0" name="Freeform 265"/>
              <p:cNvSpPr>
                <a:spLocks/>
              </p:cNvSpPr>
              <p:nvPr/>
            </p:nvSpPr>
            <p:spPr bwMode="auto">
              <a:xfrm>
                <a:off x="4324351" y="1147763"/>
                <a:ext cx="92075" cy="96838"/>
              </a:xfrm>
              <a:custGeom>
                <a:avLst/>
                <a:gdLst>
                  <a:gd name="T0" fmla="*/ 28 w 217"/>
                  <a:gd name="T1" fmla="*/ 206 h 228"/>
                  <a:gd name="T2" fmla="*/ 28 w 217"/>
                  <a:gd name="T3" fmla="*/ 206 h 228"/>
                  <a:gd name="T4" fmla="*/ 23 w 217"/>
                  <a:gd name="T5" fmla="*/ 118 h 228"/>
                  <a:gd name="T6" fmla="*/ 101 w 217"/>
                  <a:gd name="T7" fmla="*/ 28 h 228"/>
                  <a:gd name="T8" fmla="*/ 189 w 217"/>
                  <a:gd name="T9" fmla="*/ 22 h 228"/>
                  <a:gd name="T10" fmla="*/ 189 w 217"/>
                  <a:gd name="T11" fmla="*/ 22 h 228"/>
                  <a:gd name="T12" fmla="*/ 194 w 217"/>
                  <a:gd name="T13" fmla="*/ 110 h 228"/>
                  <a:gd name="T14" fmla="*/ 116 w 217"/>
                  <a:gd name="T15" fmla="*/ 200 h 228"/>
                  <a:gd name="T16" fmla="*/ 28 w 217"/>
                  <a:gd name="T17"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228">
                    <a:moveTo>
                      <a:pt x="28" y="206"/>
                    </a:moveTo>
                    <a:cubicBezTo>
                      <a:pt x="28" y="206"/>
                      <a:pt x="28" y="206"/>
                      <a:pt x="28" y="206"/>
                    </a:cubicBezTo>
                    <a:cubicBezTo>
                      <a:pt x="3" y="183"/>
                      <a:pt x="0" y="143"/>
                      <a:pt x="23" y="118"/>
                    </a:cubicBezTo>
                    <a:cubicBezTo>
                      <a:pt x="101" y="28"/>
                      <a:pt x="101" y="28"/>
                      <a:pt x="101" y="28"/>
                    </a:cubicBezTo>
                    <a:cubicBezTo>
                      <a:pt x="124" y="2"/>
                      <a:pt x="163" y="0"/>
                      <a:pt x="189" y="22"/>
                    </a:cubicBezTo>
                    <a:cubicBezTo>
                      <a:pt x="189" y="22"/>
                      <a:pt x="189" y="22"/>
                      <a:pt x="189" y="22"/>
                    </a:cubicBezTo>
                    <a:cubicBezTo>
                      <a:pt x="214" y="45"/>
                      <a:pt x="217" y="84"/>
                      <a:pt x="194" y="110"/>
                    </a:cubicBezTo>
                    <a:cubicBezTo>
                      <a:pt x="116" y="200"/>
                      <a:pt x="116" y="200"/>
                      <a:pt x="116" y="200"/>
                    </a:cubicBezTo>
                    <a:cubicBezTo>
                      <a:pt x="93" y="226"/>
                      <a:pt x="54" y="228"/>
                      <a:pt x="28" y="206"/>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1" name="Freeform 266"/>
              <p:cNvSpPr>
                <a:spLocks/>
              </p:cNvSpPr>
              <p:nvPr/>
            </p:nvSpPr>
            <p:spPr bwMode="auto">
              <a:xfrm>
                <a:off x="4370388" y="893763"/>
                <a:ext cx="331788" cy="239713"/>
              </a:xfrm>
              <a:custGeom>
                <a:avLst/>
                <a:gdLst>
                  <a:gd name="T0" fmla="*/ 645 w 786"/>
                  <a:gd name="T1" fmla="*/ 22 h 570"/>
                  <a:gd name="T2" fmla="*/ 255 w 786"/>
                  <a:gd name="T3" fmla="*/ 0 h 570"/>
                  <a:gd name="T4" fmla="*/ 196 w 786"/>
                  <a:gd name="T5" fmla="*/ 15 h 570"/>
                  <a:gd name="T6" fmla="*/ 24 w 786"/>
                  <a:gd name="T7" fmla="*/ 159 h 570"/>
                  <a:gd name="T8" fmla="*/ 2 w 786"/>
                  <a:gd name="T9" fmla="*/ 219 h 570"/>
                  <a:gd name="T10" fmla="*/ 1 w 786"/>
                  <a:gd name="T11" fmla="*/ 389 h 570"/>
                  <a:gd name="T12" fmla="*/ 32 w 786"/>
                  <a:gd name="T13" fmla="*/ 426 h 570"/>
                  <a:gd name="T14" fmla="*/ 148 w 786"/>
                  <a:gd name="T15" fmla="*/ 279 h 570"/>
                  <a:gd name="T16" fmla="*/ 161 w 786"/>
                  <a:gd name="T17" fmla="*/ 243 h 570"/>
                  <a:gd name="T18" fmla="*/ 182 w 786"/>
                  <a:gd name="T19" fmla="*/ 222 h 570"/>
                  <a:gd name="T20" fmla="*/ 221 w 786"/>
                  <a:gd name="T21" fmla="*/ 221 h 570"/>
                  <a:gd name="T22" fmla="*/ 237 w 786"/>
                  <a:gd name="T23" fmla="*/ 231 h 570"/>
                  <a:gd name="T24" fmla="*/ 623 w 786"/>
                  <a:gd name="T25" fmla="*/ 570 h 570"/>
                  <a:gd name="T26" fmla="*/ 786 w 786"/>
                  <a:gd name="T27" fmla="*/ 44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6" h="570">
                    <a:moveTo>
                      <a:pt x="645" y="22"/>
                    </a:moveTo>
                    <a:cubicBezTo>
                      <a:pt x="544" y="79"/>
                      <a:pt x="410" y="1"/>
                      <a:pt x="255" y="0"/>
                    </a:cubicBezTo>
                    <a:cubicBezTo>
                      <a:pt x="234" y="0"/>
                      <a:pt x="214" y="5"/>
                      <a:pt x="196" y="15"/>
                    </a:cubicBezTo>
                    <a:cubicBezTo>
                      <a:pt x="142" y="45"/>
                      <a:pt x="69" y="112"/>
                      <a:pt x="24" y="159"/>
                    </a:cubicBezTo>
                    <a:cubicBezTo>
                      <a:pt x="9" y="175"/>
                      <a:pt x="1" y="196"/>
                      <a:pt x="2" y="219"/>
                    </a:cubicBezTo>
                    <a:cubicBezTo>
                      <a:pt x="4" y="277"/>
                      <a:pt x="4" y="334"/>
                      <a:pt x="1" y="389"/>
                    </a:cubicBezTo>
                    <a:cubicBezTo>
                      <a:pt x="0" y="408"/>
                      <a:pt x="14" y="425"/>
                      <a:pt x="32" y="426"/>
                    </a:cubicBezTo>
                    <a:cubicBezTo>
                      <a:pt x="93" y="432"/>
                      <a:pt x="144" y="360"/>
                      <a:pt x="148" y="279"/>
                    </a:cubicBezTo>
                    <a:cubicBezTo>
                      <a:pt x="149" y="266"/>
                      <a:pt x="154" y="254"/>
                      <a:pt x="161" y="243"/>
                    </a:cubicBezTo>
                    <a:cubicBezTo>
                      <a:pt x="167" y="234"/>
                      <a:pt x="174" y="227"/>
                      <a:pt x="182" y="222"/>
                    </a:cubicBezTo>
                    <a:cubicBezTo>
                      <a:pt x="195" y="215"/>
                      <a:pt x="208" y="215"/>
                      <a:pt x="221" y="221"/>
                    </a:cubicBezTo>
                    <a:cubicBezTo>
                      <a:pt x="227" y="223"/>
                      <a:pt x="232" y="227"/>
                      <a:pt x="237" y="231"/>
                    </a:cubicBezTo>
                    <a:cubicBezTo>
                      <a:pt x="623" y="570"/>
                      <a:pt x="623" y="570"/>
                      <a:pt x="623" y="570"/>
                    </a:cubicBezTo>
                    <a:cubicBezTo>
                      <a:pt x="710" y="523"/>
                      <a:pt x="729" y="459"/>
                      <a:pt x="786" y="443"/>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2" name="Freeform 267"/>
              <p:cNvSpPr>
                <a:spLocks/>
              </p:cNvSpPr>
              <p:nvPr/>
            </p:nvSpPr>
            <p:spPr bwMode="auto">
              <a:xfrm>
                <a:off x="4638676" y="846138"/>
                <a:ext cx="165100" cy="257175"/>
              </a:xfrm>
              <a:custGeom>
                <a:avLst/>
                <a:gdLst>
                  <a:gd name="T0" fmla="*/ 342 w 391"/>
                  <a:gd name="T1" fmla="*/ 562 h 609"/>
                  <a:gd name="T2" fmla="*/ 236 w 391"/>
                  <a:gd name="T3" fmla="*/ 598 h 609"/>
                  <a:gd name="T4" fmla="*/ 157 w 391"/>
                  <a:gd name="T5" fmla="*/ 559 h 609"/>
                  <a:gd name="T6" fmla="*/ 11 w 391"/>
                  <a:gd name="T7" fmla="*/ 126 h 609"/>
                  <a:gd name="T8" fmla="*/ 50 w 391"/>
                  <a:gd name="T9" fmla="*/ 47 h 609"/>
                  <a:gd name="T10" fmla="*/ 156 w 391"/>
                  <a:gd name="T11" fmla="*/ 11 h 609"/>
                  <a:gd name="T12" fmla="*/ 234 w 391"/>
                  <a:gd name="T13" fmla="*/ 50 h 609"/>
                  <a:gd name="T14" fmla="*/ 380 w 391"/>
                  <a:gd name="T15" fmla="*/ 483 h 609"/>
                  <a:gd name="T16" fmla="*/ 342 w 391"/>
                  <a:gd name="T17" fmla="*/ 56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1" h="609">
                    <a:moveTo>
                      <a:pt x="342" y="562"/>
                    </a:moveTo>
                    <a:cubicBezTo>
                      <a:pt x="236" y="598"/>
                      <a:pt x="236" y="598"/>
                      <a:pt x="236" y="598"/>
                    </a:cubicBezTo>
                    <a:cubicBezTo>
                      <a:pt x="203" y="609"/>
                      <a:pt x="168" y="592"/>
                      <a:pt x="157" y="559"/>
                    </a:cubicBezTo>
                    <a:cubicBezTo>
                      <a:pt x="11" y="126"/>
                      <a:pt x="11" y="126"/>
                      <a:pt x="11" y="126"/>
                    </a:cubicBezTo>
                    <a:cubicBezTo>
                      <a:pt x="0" y="93"/>
                      <a:pt x="17" y="58"/>
                      <a:pt x="50" y="47"/>
                    </a:cubicBezTo>
                    <a:cubicBezTo>
                      <a:pt x="156" y="11"/>
                      <a:pt x="156" y="11"/>
                      <a:pt x="156" y="11"/>
                    </a:cubicBezTo>
                    <a:cubicBezTo>
                      <a:pt x="188" y="0"/>
                      <a:pt x="223" y="17"/>
                      <a:pt x="234" y="50"/>
                    </a:cubicBezTo>
                    <a:cubicBezTo>
                      <a:pt x="380" y="483"/>
                      <a:pt x="380" y="483"/>
                      <a:pt x="380" y="483"/>
                    </a:cubicBezTo>
                    <a:cubicBezTo>
                      <a:pt x="391" y="516"/>
                      <a:pt x="374" y="551"/>
                      <a:pt x="342" y="562"/>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193" name="Freeform 268"/>
            <p:cNvSpPr>
              <a:spLocks/>
            </p:cNvSpPr>
            <p:nvPr/>
          </p:nvSpPr>
          <p:spPr bwMode="auto">
            <a:xfrm>
              <a:off x="4144963" y="844551"/>
              <a:ext cx="179388" cy="255588"/>
            </a:xfrm>
            <a:custGeom>
              <a:avLst/>
              <a:gdLst>
                <a:gd name="T0" fmla="*/ 148 w 428"/>
                <a:gd name="T1" fmla="*/ 591 h 605"/>
                <a:gd name="T2" fmla="*/ 46 w 428"/>
                <a:gd name="T3" fmla="*/ 545 h 605"/>
                <a:gd name="T4" fmla="*/ 14 w 428"/>
                <a:gd name="T5" fmla="*/ 463 h 605"/>
                <a:gd name="T6" fmla="*/ 199 w 428"/>
                <a:gd name="T7" fmla="*/ 45 h 605"/>
                <a:gd name="T8" fmla="*/ 280 w 428"/>
                <a:gd name="T9" fmla="*/ 14 h 605"/>
                <a:gd name="T10" fmla="*/ 383 w 428"/>
                <a:gd name="T11" fmla="*/ 59 h 605"/>
                <a:gd name="T12" fmla="*/ 414 w 428"/>
                <a:gd name="T13" fmla="*/ 141 h 605"/>
                <a:gd name="T14" fmla="*/ 230 w 428"/>
                <a:gd name="T15" fmla="*/ 560 h 605"/>
                <a:gd name="T16" fmla="*/ 148 w 428"/>
                <a:gd name="T17" fmla="*/ 59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605">
                  <a:moveTo>
                    <a:pt x="148" y="591"/>
                  </a:moveTo>
                  <a:cubicBezTo>
                    <a:pt x="46" y="545"/>
                    <a:pt x="46" y="545"/>
                    <a:pt x="46" y="545"/>
                  </a:cubicBezTo>
                  <a:cubicBezTo>
                    <a:pt x="14" y="531"/>
                    <a:pt x="0" y="495"/>
                    <a:pt x="14" y="463"/>
                  </a:cubicBezTo>
                  <a:cubicBezTo>
                    <a:pt x="199" y="45"/>
                    <a:pt x="199" y="45"/>
                    <a:pt x="199" y="45"/>
                  </a:cubicBezTo>
                  <a:cubicBezTo>
                    <a:pt x="213" y="14"/>
                    <a:pt x="249" y="0"/>
                    <a:pt x="280" y="14"/>
                  </a:cubicBezTo>
                  <a:cubicBezTo>
                    <a:pt x="383" y="59"/>
                    <a:pt x="383" y="59"/>
                    <a:pt x="383" y="59"/>
                  </a:cubicBezTo>
                  <a:cubicBezTo>
                    <a:pt x="414" y="73"/>
                    <a:pt x="428" y="110"/>
                    <a:pt x="414" y="141"/>
                  </a:cubicBezTo>
                  <a:cubicBezTo>
                    <a:pt x="230" y="560"/>
                    <a:pt x="230" y="560"/>
                    <a:pt x="230" y="560"/>
                  </a:cubicBezTo>
                  <a:cubicBezTo>
                    <a:pt x="216" y="591"/>
                    <a:pt x="179" y="605"/>
                    <a:pt x="148" y="591"/>
                  </a:cubicBez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32" name="Gruppieren 531"/>
          <p:cNvGrpSpPr/>
          <p:nvPr/>
        </p:nvGrpSpPr>
        <p:grpSpPr>
          <a:xfrm>
            <a:off x="400844" y="1662256"/>
            <a:ext cx="454561" cy="435135"/>
            <a:chOff x="3192463" y="6183313"/>
            <a:chExt cx="557213" cy="533400"/>
          </a:xfrm>
        </p:grpSpPr>
        <p:sp>
          <p:nvSpPr>
            <p:cNvPr id="194" name="Line 269"/>
            <p:cNvSpPr>
              <a:spLocks noChangeShapeType="1"/>
            </p:cNvSpPr>
            <p:nvPr/>
          </p:nvSpPr>
          <p:spPr bwMode="auto">
            <a:xfrm>
              <a:off x="3430588" y="6450013"/>
              <a:ext cx="319088"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5" name="Line 270"/>
            <p:cNvSpPr>
              <a:spLocks noChangeShapeType="1"/>
            </p:cNvSpPr>
            <p:nvPr/>
          </p:nvSpPr>
          <p:spPr bwMode="auto">
            <a:xfrm>
              <a:off x="3194051" y="6450013"/>
              <a:ext cx="77788"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6" name="Oval 271"/>
            <p:cNvSpPr>
              <a:spLocks noChangeArrowheads="1"/>
            </p:cNvSpPr>
            <p:nvPr/>
          </p:nvSpPr>
          <p:spPr bwMode="auto">
            <a:xfrm>
              <a:off x="3278188" y="6375401"/>
              <a:ext cx="149225" cy="149225"/>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7" name="Line 272"/>
            <p:cNvSpPr>
              <a:spLocks noChangeShapeType="1"/>
            </p:cNvSpPr>
            <p:nvPr/>
          </p:nvSpPr>
          <p:spPr bwMode="auto">
            <a:xfrm flipH="1">
              <a:off x="3192463" y="6257926"/>
              <a:ext cx="319088"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8" name="Line 273"/>
            <p:cNvSpPr>
              <a:spLocks noChangeShapeType="1"/>
            </p:cNvSpPr>
            <p:nvPr/>
          </p:nvSpPr>
          <p:spPr bwMode="auto">
            <a:xfrm flipH="1">
              <a:off x="3670301" y="6257926"/>
              <a:ext cx="77788"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9" name="Oval 274"/>
            <p:cNvSpPr>
              <a:spLocks noChangeArrowheads="1"/>
            </p:cNvSpPr>
            <p:nvPr/>
          </p:nvSpPr>
          <p:spPr bwMode="auto">
            <a:xfrm>
              <a:off x="3514726" y="6183313"/>
              <a:ext cx="149225" cy="149225"/>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0" name="Line 275"/>
            <p:cNvSpPr>
              <a:spLocks noChangeShapeType="1"/>
            </p:cNvSpPr>
            <p:nvPr/>
          </p:nvSpPr>
          <p:spPr bwMode="auto">
            <a:xfrm flipH="1">
              <a:off x="3192463" y="6642101"/>
              <a:ext cx="319088"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1" name="Line 276"/>
            <p:cNvSpPr>
              <a:spLocks noChangeShapeType="1"/>
            </p:cNvSpPr>
            <p:nvPr/>
          </p:nvSpPr>
          <p:spPr bwMode="auto">
            <a:xfrm flipH="1">
              <a:off x="3670301" y="6642101"/>
              <a:ext cx="77788"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2" name="Oval 277"/>
            <p:cNvSpPr>
              <a:spLocks noChangeArrowheads="1"/>
            </p:cNvSpPr>
            <p:nvPr/>
          </p:nvSpPr>
          <p:spPr bwMode="auto">
            <a:xfrm>
              <a:off x="3514726" y="6567488"/>
              <a:ext cx="149225" cy="149225"/>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63" name="Gruppieren 562"/>
          <p:cNvGrpSpPr/>
          <p:nvPr/>
        </p:nvGrpSpPr>
        <p:grpSpPr>
          <a:xfrm>
            <a:off x="3126680" y="1712800"/>
            <a:ext cx="305269" cy="389388"/>
            <a:chOff x="7350126" y="6307138"/>
            <a:chExt cx="357188" cy="455613"/>
          </a:xfrm>
        </p:grpSpPr>
        <p:sp>
          <p:nvSpPr>
            <p:cNvPr id="207" name="Freeform 282"/>
            <p:cNvSpPr>
              <a:spLocks/>
            </p:cNvSpPr>
            <p:nvPr/>
          </p:nvSpPr>
          <p:spPr bwMode="auto">
            <a:xfrm>
              <a:off x="7350126" y="6307138"/>
              <a:ext cx="241300" cy="455613"/>
            </a:xfrm>
            <a:custGeom>
              <a:avLst/>
              <a:gdLst>
                <a:gd name="T0" fmla="*/ 571 w 571"/>
                <a:gd name="T1" fmla="*/ 988 h 1079"/>
                <a:gd name="T2" fmla="*/ 480 w 571"/>
                <a:gd name="T3" fmla="*/ 1079 h 1079"/>
                <a:gd name="T4" fmla="*/ 90 w 571"/>
                <a:gd name="T5" fmla="*/ 1079 h 1079"/>
                <a:gd name="T6" fmla="*/ 0 w 571"/>
                <a:gd name="T7" fmla="*/ 988 h 1079"/>
                <a:gd name="T8" fmla="*/ 0 w 571"/>
                <a:gd name="T9" fmla="*/ 91 h 1079"/>
                <a:gd name="T10" fmla="*/ 90 w 571"/>
                <a:gd name="T11" fmla="*/ 0 h 1079"/>
                <a:gd name="T12" fmla="*/ 480 w 571"/>
                <a:gd name="T13" fmla="*/ 0 h 1079"/>
                <a:gd name="T14" fmla="*/ 571 w 571"/>
                <a:gd name="T15" fmla="*/ 91 h 10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1" h="1079">
                  <a:moveTo>
                    <a:pt x="571" y="988"/>
                  </a:moveTo>
                  <a:cubicBezTo>
                    <a:pt x="571" y="1038"/>
                    <a:pt x="531" y="1079"/>
                    <a:pt x="480" y="1079"/>
                  </a:cubicBezTo>
                  <a:cubicBezTo>
                    <a:pt x="90" y="1079"/>
                    <a:pt x="90" y="1079"/>
                    <a:pt x="90" y="1079"/>
                  </a:cubicBezTo>
                  <a:cubicBezTo>
                    <a:pt x="40" y="1079"/>
                    <a:pt x="0" y="1038"/>
                    <a:pt x="0" y="988"/>
                  </a:cubicBezTo>
                  <a:cubicBezTo>
                    <a:pt x="0" y="91"/>
                    <a:pt x="0" y="91"/>
                    <a:pt x="0" y="91"/>
                  </a:cubicBezTo>
                  <a:cubicBezTo>
                    <a:pt x="0" y="41"/>
                    <a:pt x="40" y="0"/>
                    <a:pt x="90" y="0"/>
                  </a:cubicBezTo>
                  <a:cubicBezTo>
                    <a:pt x="480" y="0"/>
                    <a:pt x="480" y="0"/>
                    <a:pt x="480" y="0"/>
                  </a:cubicBezTo>
                  <a:cubicBezTo>
                    <a:pt x="531" y="0"/>
                    <a:pt x="571" y="41"/>
                    <a:pt x="571" y="91"/>
                  </a:cubicBezTo>
                </a:path>
              </a:pathLst>
            </a:custGeom>
            <a:noFill/>
            <a:ln w="19050" cap="rnd">
              <a:solidFill>
                <a:srgbClr val="4A4A4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8" name="Line 283"/>
            <p:cNvSpPr>
              <a:spLocks noChangeShapeType="1"/>
            </p:cNvSpPr>
            <p:nvPr/>
          </p:nvSpPr>
          <p:spPr bwMode="auto">
            <a:xfrm>
              <a:off x="7350126" y="6372226"/>
              <a:ext cx="157163" cy="0"/>
            </a:xfrm>
            <a:prstGeom prst="line">
              <a:avLst/>
            </a:prstGeom>
            <a:noFill/>
            <a:ln w="19050" cap="rnd">
              <a:solidFill>
                <a:srgbClr val="4A4A4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9" name="Line 284"/>
            <p:cNvSpPr>
              <a:spLocks noChangeShapeType="1"/>
            </p:cNvSpPr>
            <p:nvPr/>
          </p:nvSpPr>
          <p:spPr bwMode="auto">
            <a:xfrm>
              <a:off x="7350126" y="6700838"/>
              <a:ext cx="109538" cy="0"/>
            </a:xfrm>
            <a:prstGeom prst="line">
              <a:avLst/>
            </a:prstGeom>
            <a:noFill/>
            <a:ln w="19050" cap="rnd">
              <a:solidFill>
                <a:srgbClr val="4A4A4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0" name="Oval 285"/>
            <p:cNvSpPr>
              <a:spLocks noChangeArrowheads="1"/>
            </p:cNvSpPr>
            <p:nvPr/>
          </p:nvSpPr>
          <p:spPr bwMode="auto">
            <a:xfrm>
              <a:off x="7462838" y="6724651"/>
              <a:ext cx="15875" cy="14288"/>
            </a:xfrm>
            <a:prstGeom prst="ellipse">
              <a:avLst/>
            </a:prstGeom>
            <a:solidFill>
              <a:srgbClr val="4A4A4A"/>
            </a:solidFill>
            <a:ln w="19050" cap="rnd">
              <a:solidFill>
                <a:srgbClr val="4A4A4A"/>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11" name="Freeform 286"/>
            <p:cNvSpPr>
              <a:spLocks/>
            </p:cNvSpPr>
            <p:nvPr/>
          </p:nvSpPr>
          <p:spPr bwMode="auto">
            <a:xfrm>
              <a:off x="7477126" y="6513513"/>
              <a:ext cx="230188" cy="182563"/>
            </a:xfrm>
            <a:custGeom>
              <a:avLst/>
              <a:gdLst>
                <a:gd name="T0" fmla="*/ 479 w 545"/>
                <a:gd name="T1" fmla="*/ 432 h 432"/>
                <a:gd name="T2" fmla="*/ 65 w 545"/>
                <a:gd name="T3" fmla="*/ 432 h 432"/>
                <a:gd name="T4" fmla="*/ 0 w 545"/>
                <a:gd name="T5" fmla="*/ 367 h 432"/>
                <a:gd name="T6" fmla="*/ 0 w 545"/>
                <a:gd name="T7" fmla="*/ 22 h 432"/>
                <a:gd name="T8" fmla="*/ 22 w 545"/>
                <a:gd name="T9" fmla="*/ 0 h 432"/>
                <a:gd name="T10" fmla="*/ 523 w 545"/>
                <a:gd name="T11" fmla="*/ 0 h 432"/>
                <a:gd name="T12" fmla="*/ 545 w 545"/>
                <a:gd name="T13" fmla="*/ 22 h 432"/>
                <a:gd name="T14" fmla="*/ 545 w 545"/>
                <a:gd name="T15" fmla="*/ 367 h 432"/>
                <a:gd name="T16" fmla="*/ 479 w 545"/>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432">
                  <a:moveTo>
                    <a:pt x="479" y="432"/>
                  </a:moveTo>
                  <a:cubicBezTo>
                    <a:pt x="65" y="432"/>
                    <a:pt x="65" y="432"/>
                    <a:pt x="65" y="432"/>
                  </a:cubicBezTo>
                  <a:cubicBezTo>
                    <a:pt x="29" y="432"/>
                    <a:pt x="0" y="403"/>
                    <a:pt x="0" y="367"/>
                  </a:cubicBezTo>
                  <a:cubicBezTo>
                    <a:pt x="0" y="22"/>
                    <a:pt x="0" y="22"/>
                    <a:pt x="0" y="22"/>
                  </a:cubicBezTo>
                  <a:cubicBezTo>
                    <a:pt x="0" y="10"/>
                    <a:pt x="10" y="0"/>
                    <a:pt x="22" y="0"/>
                  </a:cubicBezTo>
                  <a:cubicBezTo>
                    <a:pt x="523" y="0"/>
                    <a:pt x="523" y="0"/>
                    <a:pt x="523" y="0"/>
                  </a:cubicBezTo>
                  <a:cubicBezTo>
                    <a:pt x="535" y="0"/>
                    <a:pt x="545" y="10"/>
                    <a:pt x="545" y="22"/>
                  </a:cubicBezTo>
                  <a:cubicBezTo>
                    <a:pt x="545" y="367"/>
                    <a:pt x="545" y="367"/>
                    <a:pt x="545" y="367"/>
                  </a:cubicBezTo>
                  <a:cubicBezTo>
                    <a:pt x="545" y="403"/>
                    <a:pt x="515" y="432"/>
                    <a:pt x="479" y="432"/>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2" name="Freeform 287"/>
            <p:cNvSpPr>
              <a:spLocks/>
            </p:cNvSpPr>
            <p:nvPr/>
          </p:nvSpPr>
          <p:spPr bwMode="auto">
            <a:xfrm>
              <a:off x="7507288" y="6372226"/>
              <a:ext cx="168275" cy="139700"/>
            </a:xfrm>
            <a:custGeom>
              <a:avLst/>
              <a:gdLst>
                <a:gd name="T0" fmla="*/ 0 w 395"/>
                <a:gd name="T1" fmla="*/ 329 h 329"/>
                <a:gd name="T2" fmla="*/ 0 w 395"/>
                <a:gd name="T3" fmla="*/ 198 h 329"/>
                <a:gd name="T4" fmla="*/ 197 w 395"/>
                <a:gd name="T5" fmla="*/ 0 h 329"/>
                <a:gd name="T6" fmla="*/ 395 w 395"/>
                <a:gd name="T7" fmla="*/ 198 h 329"/>
                <a:gd name="T8" fmla="*/ 395 w 395"/>
                <a:gd name="T9" fmla="*/ 329 h 329"/>
              </a:gdLst>
              <a:ahLst/>
              <a:cxnLst>
                <a:cxn ang="0">
                  <a:pos x="T0" y="T1"/>
                </a:cxn>
                <a:cxn ang="0">
                  <a:pos x="T2" y="T3"/>
                </a:cxn>
                <a:cxn ang="0">
                  <a:pos x="T4" y="T5"/>
                </a:cxn>
                <a:cxn ang="0">
                  <a:pos x="T6" y="T7"/>
                </a:cxn>
                <a:cxn ang="0">
                  <a:pos x="T8" y="T9"/>
                </a:cxn>
              </a:cxnLst>
              <a:rect l="0" t="0" r="r" b="b"/>
              <a:pathLst>
                <a:path w="395" h="329">
                  <a:moveTo>
                    <a:pt x="0" y="329"/>
                  </a:moveTo>
                  <a:cubicBezTo>
                    <a:pt x="0" y="198"/>
                    <a:pt x="0" y="198"/>
                    <a:pt x="0" y="198"/>
                  </a:cubicBezTo>
                  <a:cubicBezTo>
                    <a:pt x="0" y="89"/>
                    <a:pt x="88" y="0"/>
                    <a:pt x="197" y="0"/>
                  </a:cubicBezTo>
                  <a:cubicBezTo>
                    <a:pt x="306" y="0"/>
                    <a:pt x="395" y="89"/>
                    <a:pt x="395" y="198"/>
                  </a:cubicBezTo>
                  <a:cubicBezTo>
                    <a:pt x="395" y="329"/>
                    <a:pt x="395" y="329"/>
                    <a:pt x="395" y="329"/>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3" name="Freeform 288"/>
            <p:cNvSpPr>
              <a:spLocks/>
            </p:cNvSpPr>
            <p:nvPr/>
          </p:nvSpPr>
          <p:spPr bwMode="auto">
            <a:xfrm>
              <a:off x="7554913" y="6545263"/>
              <a:ext cx="69850" cy="117475"/>
            </a:xfrm>
            <a:custGeom>
              <a:avLst/>
              <a:gdLst>
                <a:gd name="T0" fmla="*/ 166 w 166"/>
                <a:gd name="T1" fmla="*/ 88 h 278"/>
                <a:gd name="T2" fmla="*/ 69 w 166"/>
                <a:gd name="T3" fmla="*/ 11 h 278"/>
                <a:gd name="T4" fmla="*/ 9 w 166"/>
                <a:gd name="T5" fmla="*/ 70 h 278"/>
                <a:gd name="T6" fmla="*/ 54 w 166"/>
                <a:gd name="T7" fmla="*/ 160 h 278"/>
                <a:gd name="T8" fmla="*/ 54 w 166"/>
                <a:gd name="T9" fmla="*/ 245 h 278"/>
                <a:gd name="T10" fmla="*/ 86 w 166"/>
                <a:gd name="T11" fmla="*/ 278 h 278"/>
                <a:gd name="T12" fmla="*/ 86 w 166"/>
                <a:gd name="T13" fmla="*/ 278 h 278"/>
                <a:gd name="T14" fmla="*/ 119 w 166"/>
                <a:gd name="T15" fmla="*/ 245 h 278"/>
                <a:gd name="T16" fmla="*/ 119 w 166"/>
                <a:gd name="T17" fmla="*/ 160 h 278"/>
                <a:gd name="T18" fmla="*/ 166 w 166"/>
                <a:gd name="T19" fmla="*/ 8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278">
                  <a:moveTo>
                    <a:pt x="166" y="88"/>
                  </a:moveTo>
                  <a:cubicBezTo>
                    <a:pt x="166" y="39"/>
                    <a:pt x="120" y="0"/>
                    <a:pt x="69" y="11"/>
                  </a:cubicBezTo>
                  <a:cubicBezTo>
                    <a:pt x="40" y="17"/>
                    <a:pt x="16" y="41"/>
                    <a:pt x="9" y="70"/>
                  </a:cubicBezTo>
                  <a:cubicBezTo>
                    <a:pt x="0" y="110"/>
                    <a:pt x="21" y="146"/>
                    <a:pt x="54" y="160"/>
                  </a:cubicBezTo>
                  <a:cubicBezTo>
                    <a:pt x="54" y="245"/>
                    <a:pt x="54" y="245"/>
                    <a:pt x="54" y="245"/>
                  </a:cubicBezTo>
                  <a:cubicBezTo>
                    <a:pt x="54" y="263"/>
                    <a:pt x="68" y="278"/>
                    <a:pt x="86" y="278"/>
                  </a:cubicBezTo>
                  <a:cubicBezTo>
                    <a:pt x="86" y="278"/>
                    <a:pt x="86" y="278"/>
                    <a:pt x="86" y="278"/>
                  </a:cubicBezTo>
                  <a:cubicBezTo>
                    <a:pt x="104" y="278"/>
                    <a:pt x="119" y="263"/>
                    <a:pt x="119" y="245"/>
                  </a:cubicBezTo>
                  <a:cubicBezTo>
                    <a:pt x="119" y="160"/>
                    <a:pt x="119" y="160"/>
                    <a:pt x="119" y="160"/>
                  </a:cubicBezTo>
                  <a:cubicBezTo>
                    <a:pt x="147" y="148"/>
                    <a:pt x="166" y="120"/>
                    <a:pt x="166" y="88"/>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39" name="Gruppieren 538"/>
          <p:cNvGrpSpPr/>
          <p:nvPr/>
        </p:nvGrpSpPr>
        <p:grpSpPr>
          <a:xfrm>
            <a:off x="1076536" y="2371593"/>
            <a:ext cx="363908" cy="369088"/>
            <a:chOff x="4305301" y="3432176"/>
            <a:chExt cx="446088" cy="452438"/>
          </a:xfrm>
        </p:grpSpPr>
        <p:sp>
          <p:nvSpPr>
            <p:cNvPr id="214" name="Freeform 289"/>
            <p:cNvSpPr>
              <a:spLocks/>
            </p:cNvSpPr>
            <p:nvPr/>
          </p:nvSpPr>
          <p:spPr bwMode="auto">
            <a:xfrm>
              <a:off x="4305301" y="3432176"/>
              <a:ext cx="368300" cy="452438"/>
            </a:xfrm>
            <a:custGeom>
              <a:avLst/>
              <a:gdLst>
                <a:gd name="T0" fmla="*/ 872 w 872"/>
                <a:gd name="T1" fmla="*/ 561 h 1073"/>
                <a:gd name="T2" fmla="*/ 872 w 872"/>
                <a:gd name="T3" fmla="*/ 1034 h 1073"/>
                <a:gd name="T4" fmla="*/ 834 w 872"/>
                <a:gd name="T5" fmla="*/ 1073 h 1073"/>
                <a:gd name="T6" fmla="*/ 38 w 872"/>
                <a:gd name="T7" fmla="*/ 1073 h 1073"/>
                <a:gd name="T8" fmla="*/ 0 w 872"/>
                <a:gd name="T9" fmla="*/ 1034 h 1073"/>
                <a:gd name="T10" fmla="*/ 0 w 872"/>
                <a:gd name="T11" fmla="*/ 38 h 1073"/>
                <a:gd name="T12" fmla="*/ 38 w 872"/>
                <a:gd name="T13" fmla="*/ 0 h 1073"/>
                <a:gd name="T14" fmla="*/ 834 w 872"/>
                <a:gd name="T15" fmla="*/ 0 h 1073"/>
                <a:gd name="T16" fmla="*/ 872 w 872"/>
                <a:gd name="T17" fmla="*/ 38 h 1073"/>
                <a:gd name="T18" fmla="*/ 872 w 872"/>
                <a:gd name="T19" fmla="*/ 11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2" h="1073">
                  <a:moveTo>
                    <a:pt x="872" y="561"/>
                  </a:moveTo>
                  <a:cubicBezTo>
                    <a:pt x="872" y="1034"/>
                    <a:pt x="872" y="1034"/>
                    <a:pt x="872" y="1034"/>
                  </a:cubicBezTo>
                  <a:cubicBezTo>
                    <a:pt x="872" y="1056"/>
                    <a:pt x="855" y="1073"/>
                    <a:pt x="834" y="1073"/>
                  </a:cubicBezTo>
                  <a:cubicBezTo>
                    <a:pt x="38" y="1073"/>
                    <a:pt x="38" y="1073"/>
                    <a:pt x="38" y="1073"/>
                  </a:cubicBezTo>
                  <a:cubicBezTo>
                    <a:pt x="17" y="1073"/>
                    <a:pt x="0" y="1056"/>
                    <a:pt x="0" y="1034"/>
                  </a:cubicBezTo>
                  <a:cubicBezTo>
                    <a:pt x="0" y="38"/>
                    <a:pt x="0" y="38"/>
                    <a:pt x="0" y="38"/>
                  </a:cubicBezTo>
                  <a:cubicBezTo>
                    <a:pt x="0" y="17"/>
                    <a:pt x="17" y="0"/>
                    <a:pt x="38" y="0"/>
                  </a:cubicBezTo>
                  <a:cubicBezTo>
                    <a:pt x="834" y="0"/>
                    <a:pt x="834" y="0"/>
                    <a:pt x="834" y="0"/>
                  </a:cubicBezTo>
                  <a:cubicBezTo>
                    <a:pt x="855" y="0"/>
                    <a:pt x="872" y="17"/>
                    <a:pt x="872" y="38"/>
                  </a:cubicBezTo>
                  <a:cubicBezTo>
                    <a:pt x="872" y="114"/>
                    <a:pt x="872" y="114"/>
                    <a:pt x="872" y="114"/>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5" name="Freeform 290"/>
            <p:cNvSpPr>
              <a:spLocks/>
            </p:cNvSpPr>
            <p:nvPr/>
          </p:nvSpPr>
          <p:spPr bwMode="auto">
            <a:xfrm>
              <a:off x="4483101" y="3495676"/>
              <a:ext cx="268288" cy="282575"/>
            </a:xfrm>
            <a:custGeom>
              <a:avLst/>
              <a:gdLst>
                <a:gd name="T0" fmla="*/ 140 w 634"/>
                <a:gd name="T1" fmla="*/ 619 h 668"/>
                <a:gd name="T2" fmla="*/ 5 w 634"/>
                <a:gd name="T3" fmla="*/ 667 h 668"/>
                <a:gd name="T4" fmla="*/ 0 w 634"/>
                <a:gd name="T5" fmla="*/ 662 h 668"/>
                <a:gd name="T6" fmla="*/ 41 w 634"/>
                <a:gd name="T7" fmla="*/ 524 h 668"/>
                <a:gd name="T8" fmla="*/ 529 w 634"/>
                <a:gd name="T9" fmla="*/ 6 h 668"/>
                <a:gd name="T10" fmla="*/ 550 w 634"/>
                <a:gd name="T11" fmla="*/ 6 h 668"/>
                <a:gd name="T12" fmla="*/ 627 w 634"/>
                <a:gd name="T13" fmla="*/ 80 h 668"/>
                <a:gd name="T14" fmla="*/ 628 w 634"/>
                <a:gd name="T15" fmla="*/ 101 h 668"/>
                <a:gd name="T16" fmla="*/ 140 w 634"/>
                <a:gd name="T17" fmla="*/ 619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4" h="668">
                  <a:moveTo>
                    <a:pt x="140" y="619"/>
                  </a:moveTo>
                  <a:cubicBezTo>
                    <a:pt x="5" y="667"/>
                    <a:pt x="5" y="667"/>
                    <a:pt x="5" y="667"/>
                  </a:cubicBezTo>
                  <a:cubicBezTo>
                    <a:pt x="2" y="668"/>
                    <a:pt x="0" y="665"/>
                    <a:pt x="0" y="662"/>
                  </a:cubicBezTo>
                  <a:cubicBezTo>
                    <a:pt x="41" y="524"/>
                    <a:pt x="41" y="524"/>
                    <a:pt x="41" y="524"/>
                  </a:cubicBezTo>
                  <a:cubicBezTo>
                    <a:pt x="529" y="6"/>
                    <a:pt x="529" y="6"/>
                    <a:pt x="529" y="6"/>
                  </a:cubicBezTo>
                  <a:cubicBezTo>
                    <a:pt x="534" y="0"/>
                    <a:pt x="544" y="0"/>
                    <a:pt x="550" y="6"/>
                  </a:cubicBezTo>
                  <a:cubicBezTo>
                    <a:pt x="627" y="80"/>
                    <a:pt x="627" y="80"/>
                    <a:pt x="627" y="80"/>
                  </a:cubicBezTo>
                  <a:cubicBezTo>
                    <a:pt x="633" y="85"/>
                    <a:pt x="634" y="95"/>
                    <a:pt x="628" y="101"/>
                  </a:cubicBezTo>
                  <a:lnTo>
                    <a:pt x="140" y="619"/>
                  </a:ln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6" name="Line 291"/>
            <p:cNvSpPr>
              <a:spLocks noChangeShapeType="1"/>
            </p:cNvSpPr>
            <p:nvPr/>
          </p:nvSpPr>
          <p:spPr bwMode="auto">
            <a:xfrm>
              <a:off x="4500563" y="3716338"/>
              <a:ext cx="41275" cy="41275"/>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7" name="Line 292"/>
            <p:cNvSpPr>
              <a:spLocks noChangeShapeType="1"/>
            </p:cNvSpPr>
            <p:nvPr/>
          </p:nvSpPr>
          <p:spPr bwMode="auto">
            <a:xfrm>
              <a:off x="4360863" y="3503613"/>
              <a:ext cx="257175"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8" name="Line 293"/>
            <p:cNvSpPr>
              <a:spLocks noChangeShapeType="1"/>
            </p:cNvSpPr>
            <p:nvPr/>
          </p:nvSpPr>
          <p:spPr bwMode="auto">
            <a:xfrm>
              <a:off x="4360863" y="3579813"/>
              <a:ext cx="20161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9" name="Line 294"/>
            <p:cNvSpPr>
              <a:spLocks noChangeShapeType="1"/>
            </p:cNvSpPr>
            <p:nvPr/>
          </p:nvSpPr>
          <p:spPr bwMode="auto">
            <a:xfrm>
              <a:off x="4360863" y="3656013"/>
              <a:ext cx="11906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0" name="Line 295"/>
            <p:cNvSpPr>
              <a:spLocks noChangeShapeType="1"/>
            </p:cNvSpPr>
            <p:nvPr/>
          </p:nvSpPr>
          <p:spPr bwMode="auto">
            <a:xfrm>
              <a:off x="4360863" y="3733801"/>
              <a:ext cx="77788"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1" name="Line 296"/>
            <p:cNvSpPr>
              <a:spLocks noChangeShapeType="1"/>
            </p:cNvSpPr>
            <p:nvPr/>
          </p:nvSpPr>
          <p:spPr bwMode="auto">
            <a:xfrm>
              <a:off x="4360863" y="3810001"/>
              <a:ext cx="257175"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54" name="Gruppieren 553"/>
          <p:cNvGrpSpPr/>
          <p:nvPr/>
        </p:nvGrpSpPr>
        <p:grpSpPr>
          <a:xfrm>
            <a:off x="2340960" y="3066645"/>
            <a:ext cx="534411" cy="453011"/>
            <a:chOff x="3289301" y="879476"/>
            <a:chExt cx="479425" cy="406400"/>
          </a:xfrm>
        </p:grpSpPr>
        <p:sp>
          <p:nvSpPr>
            <p:cNvPr id="222" name="Line 297"/>
            <p:cNvSpPr>
              <a:spLocks noChangeShapeType="1"/>
            </p:cNvSpPr>
            <p:nvPr/>
          </p:nvSpPr>
          <p:spPr bwMode="auto">
            <a:xfrm>
              <a:off x="3414713" y="915988"/>
              <a:ext cx="160338" cy="0"/>
            </a:xfrm>
            <a:prstGeom prst="line">
              <a:avLst/>
            </a:pr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23" name="Freeform 298"/>
            <p:cNvSpPr>
              <a:spLocks/>
            </p:cNvSpPr>
            <p:nvPr/>
          </p:nvSpPr>
          <p:spPr bwMode="auto">
            <a:xfrm>
              <a:off x="3289301" y="915988"/>
              <a:ext cx="219075" cy="322263"/>
            </a:xfrm>
            <a:custGeom>
              <a:avLst/>
              <a:gdLst>
                <a:gd name="T0" fmla="*/ 517 w 517"/>
                <a:gd name="T1" fmla="*/ 760 h 760"/>
                <a:gd name="T2" fmla="*/ 53 w 517"/>
                <a:gd name="T3" fmla="*/ 760 h 760"/>
                <a:gd name="T4" fmla="*/ 0 w 517"/>
                <a:gd name="T5" fmla="*/ 707 h 760"/>
                <a:gd name="T6" fmla="*/ 0 w 517"/>
                <a:gd name="T7" fmla="*/ 53 h 760"/>
                <a:gd name="T8" fmla="*/ 53 w 517"/>
                <a:gd name="T9" fmla="*/ 0 h 760"/>
                <a:gd name="T10" fmla="*/ 113 w 517"/>
                <a:gd name="T11" fmla="*/ 0 h 760"/>
              </a:gdLst>
              <a:ahLst/>
              <a:cxnLst>
                <a:cxn ang="0">
                  <a:pos x="T0" y="T1"/>
                </a:cxn>
                <a:cxn ang="0">
                  <a:pos x="T2" y="T3"/>
                </a:cxn>
                <a:cxn ang="0">
                  <a:pos x="T4" y="T5"/>
                </a:cxn>
                <a:cxn ang="0">
                  <a:pos x="T6" y="T7"/>
                </a:cxn>
                <a:cxn ang="0">
                  <a:pos x="T8" y="T9"/>
                </a:cxn>
                <a:cxn ang="0">
                  <a:pos x="T10" y="T11"/>
                </a:cxn>
              </a:cxnLst>
              <a:rect l="0" t="0" r="r" b="b"/>
              <a:pathLst>
                <a:path w="517" h="760">
                  <a:moveTo>
                    <a:pt x="517" y="760"/>
                  </a:moveTo>
                  <a:cubicBezTo>
                    <a:pt x="53" y="760"/>
                    <a:pt x="53" y="760"/>
                    <a:pt x="53" y="760"/>
                  </a:cubicBezTo>
                  <a:cubicBezTo>
                    <a:pt x="24" y="760"/>
                    <a:pt x="0" y="737"/>
                    <a:pt x="0" y="707"/>
                  </a:cubicBezTo>
                  <a:cubicBezTo>
                    <a:pt x="0" y="53"/>
                    <a:pt x="0" y="53"/>
                    <a:pt x="0" y="53"/>
                  </a:cubicBezTo>
                  <a:cubicBezTo>
                    <a:pt x="0" y="23"/>
                    <a:pt x="24" y="0"/>
                    <a:pt x="53" y="0"/>
                  </a:cubicBezTo>
                  <a:cubicBezTo>
                    <a:pt x="113" y="0"/>
                    <a:pt x="113" y="0"/>
                    <a:pt x="113" y="0"/>
                  </a:cubicBezTo>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24" name="Freeform 299"/>
            <p:cNvSpPr>
              <a:spLocks/>
            </p:cNvSpPr>
            <p:nvPr/>
          </p:nvSpPr>
          <p:spPr bwMode="auto">
            <a:xfrm>
              <a:off x="3652838" y="915988"/>
              <a:ext cx="46038" cy="101600"/>
            </a:xfrm>
            <a:custGeom>
              <a:avLst/>
              <a:gdLst>
                <a:gd name="T0" fmla="*/ 0 w 112"/>
                <a:gd name="T1" fmla="*/ 0 h 238"/>
                <a:gd name="T2" fmla="*/ 59 w 112"/>
                <a:gd name="T3" fmla="*/ 0 h 238"/>
                <a:gd name="T4" fmla="*/ 112 w 112"/>
                <a:gd name="T5" fmla="*/ 53 h 238"/>
                <a:gd name="T6" fmla="*/ 112 w 112"/>
                <a:gd name="T7" fmla="*/ 238 h 238"/>
              </a:gdLst>
              <a:ahLst/>
              <a:cxnLst>
                <a:cxn ang="0">
                  <a:pos x="T0" y="T1"/>
                </a:cxn>
                <a:cxn ang="0">
                  <a:pos x="T2" y="T3"/>
                </a:cxn>
                <a:cxn ang="0">
                  <a:pos x="T4" y="T5"/>
                </a:cxn>
                <a:cxn ang="0">
                  <a:pos x="T6" y="T7"/>
                </a:cxn>
              </a:cxnLst>
              <a:rect l="0" t="0" r="r" b="b"/>
              <a:pathLst>
                <a:path w="112" h="238">
                  <a:moveTo>
                    <a:pt x="0" y="0"/>
                  </a:moveTo>
                  <a:cubicBezTo>
                    <a:pt x="59" y="0"/>
                    <a:pt x="59" y="0"/>
                    <a:pt x="59" y="0"/>
                  </a:cubicBezTo>
                  <a:cubicBezTo>
                    <a:pt x="88" y="0"/>
                    <a:pt x="112" y="23"/>
                    <a:pt x="112" y="53"/>
                  </a:cubicBezTo>
                  <a:cubicBezTo>
                    <a:pt x="112" y="238"/>
                    <a:pt x="112" y="238"/>
                    <a:pt x="112" y="238"/>
                  </a:cubicBezTo>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25" name="Freeform 300"/>
            <p:cNvSpPr>
              <a:spLocks/>
            </p:cNvSpPr>
            <p:nvPr/>
          </p:nvSpPr>
          <p:spPr bwMode="auto">
            <a:xfrm>
              <a:off x="3355976" y="879476"/>
              <a:ext cx="39688" cy="74613"/>
            </a:xfrm>
            <a:custGeom>
              <a:avLst/>
              <a:gdLst>
                <a:gd name="T0" fmla="*/ 47 w 94"/>
                <a:gd name="T1" fmla="*/ 177 h 177"/>
                <a:gd name="T2" fmla="*/ 47 w 94"/>
                <a:gd name="T3" fmla="*/ 177 h 177"/>
                <a:gd name="T4" fmla="*/ 0 w 94"/>
                <a:gd name="T5" fmla="*/ 130 h 177"/>
                <a:gd name="T6" fmla="*/ 0 w 94"/>
                <a:gd name="T7" fmla="*/ 47 h 177"/>
                <a:gd name="T8" fmla="*/ 47 w 94"/>
                <a:gd name="T9" fmla="*/ 0 h 177"/>
                <a:gd name="T10" fmla="*/ 47 w 94"/>
                <a:gd name="T11" fmla="*/ 0 h 177"/>
                <a:gd name="T12" fmla="*/ 94 w 94"/>
                <a:gd name="T13" fmla="*/ 47 h 177"/>
                <a:gd name="T14" fmla="*/ 94 w 94"/>
                <a:gd name="T15" fmla="*/ 130 h 177"/>
                <a:gd name="T16" fmla="*/ 47 w 94"/>
                <a:gd name="T1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7">
                  <a:moveTo>
                    <a:pt x="47" y="177"/>
                  </a:moveTo>
                  <a:cubicBezTo>
                    <a:pt x="47" y="177"/>
                    <a:pt x="47" y="177"/>
                    <a:pt x="47" y="177"/>
                  </a:cubicBezTo>
                  <a:cubicBezTo>
                    <a:pt x="21" y="177"/>
                    <a:pt x="0" y="156"/>
                    <a:pt x="0" y="130"/>
                  </a:cubicBezTo>
                  <a:cubicBezTo>
                    <a:pt x="0" y="47"/>
                    <a:pt x="0" y="47"/>
                    <a:pt x="0" y="47"/>
                  </a:cubicBezTo>
                  <a:cubicBezTo>
                    <a:pt x="0" y="21"/>
                    <a:pt x="21" y="0"/>
                    <a:pt x="47" y="0"/>
                  </a:cubicBezTo>
                  <a:cubicBezTo>
                    <a:pt x="47" y="0"/>
                    <a:pt x="47" y="0"/>
                    <a:pt x="47" y="0"/>
                  </a:cubicBezTo>
                  <a:cubicBezTo>
                    <a:pt x="73" y="0"/>
                    <a:pt x="94" y="21"/>
                    <a:pt x="94" y="47"/>
                  </a:cubicBezTo>
                  <a:cubicBezTo>
                    <a:pt x="94" y="130"/>
                    <a:pt x="94" y="130"/>
                    <a:pt x="94" y="130"/>
                  </a:cubicBezTo>
                  <a:cubicBezTo>
                    <a:pt x="94" y="156"/>
                    <a:pt x="73" y="177"/>
                    <a:pt x="47" y="177"/>
                  </a:cubicBezTo>
                  <a:close/>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26" name="Freeform 301"/>
            <p:cNvSpPr>
              <a:spLocks/>
            </p:cNvSpPr>
            <p:nvPr/>
          </p:nvSpPr>
          <p:spPr bwMode="auto">
            <a:xfrm>
              <a:off x="3592513" y="879476"/>
              <a:ext cx="39688" cy="74613"/>
            </a:xfrm>
            <a:custGeom>
              <a:avLst/>
              <a:gdLst>
                <a:gd name="T0" fmla="*/ 47 w 94"/>
                <a:gd name="T1" fmla="*/ 177 h 177"/>
                <a:gd name="T2" fmla="*/ 47 w 94"/>
                <a:gd name="T3" fmla="*/ 177 h 177"/>
                <a:gd name="T4" fmla="*/ 0 w 94"/>
                <a:gd name="T5" fmla="*/ 130 h 177"/>
                <a:gd name="T6" fmla="*/ 0 w 94"/>
                <a:gd name="T7" fmla="*/ 47 h 177"/>
                <a:gd name="T8" fmla="*/ 47 w 94"/>
                <a:gd name="T9" fmla="*/ 0 h 177"/>
                <a:gd name="T10" fmla="*/ 47 w 94"/>
                <a:gd name="T11" fmla="*/ 0 h 177"/>
                <a:gd name="T12" fmla="*/ 94 w 94"/>
                <a:gd name="T13" fmla="*/ 47 h 177"/>
                <a:gd name="T14" fmla="*/ 94 w 94"/>
                <a:gd name="T15" fmla="*/ 130 h 177"/>
                <a:gd name="T16" fmla="*/ 47 w 94"/>
                <a:gd name="T1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7">
                  <a:moveTo>
                    <a:pt x="47" y="177"/>
                  </a:moveTo>
                  <a:cubicBezTo>
                    <a:pt x="47" y="177"/>
                    <a:pt x="47" y="177"/>
                    <a:pt x="47" y="177"/>
                  </a:cubicBezTo>
                  <a:cubicBezTo>
                    <a:pt x="21" y="177"/>
                    <a:pt x="0" y="156"/>
                    <a:pt x="0" y="130"/>
                  </a:cubicBezTo>
                  <a:cubicBezTo>
                    <a:pt x="0" y="47"/>
                    <a:pt x="0" y="47"/>
                    <a:pt x="0" y="47"/>
                  </a:cubicBezTo>
                  <a:cubicBezTo>
                    <a:pt x="0" y="21"/>
                    <a:pt x="21" y="0"/>
                    <a:pt x="47" y="0"/>
                  </a:cubicBezTo>
                  <a:cubicBezTo>
                    <a:pt x="47" y="0"/>
                    <a:pt x="47" y="0"/>
                    <a:pt x="47" y="0"/>
                  </a:cubicBezTo>
                  <a:cubicBezTo>
                    <a:pt x="73" y="0"/>
                    <a:pt x="94" y="21"/>
                    <a:pt x="94" y="47"/>
                  </a:cubicBezTo>
                  <a:cubicBezTo>
                    <a:pt x="94" y="130"/>
                    <a:pt x="94" y="130"/>
                    <a:pt x="94" y="130"/>
                  </a:cubicBezTo>
                  <a:cubicBezTo>
                    <a:pt x="94" y="156"/>
                    <a:pt x="73" y="177"/>
                    <a:pt x="47" y="177"/>
                  </a:cubicBezTo>
                  <a:close/>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27" name="Line 302"/>
            <p:cNvSpPr>
              <a:spLocks noChangeShapeType="1"/>
            </p:cNvSpPr>
            <p:nvPr/>
          </p:nvSpPr>
          <p:spPr bwMode="auto">
            <a:xfrm>
              <a:off x="3289301" y="987426"/>
              <a:ext cx="409575" cy="0"/>
            </a:xfrm>
            <a:prstGeom prst="line">
              <a:avLst/>
            </a:pr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28" name="Freeform 303"/>
            <p:cNvSpPr>
              <a:spLocks/>
            </p:cNvSpPr>
            <p:nvPr/>
          </p:nvSpPr>
          <p:spPr bwMode="auto">
            <a:xfrm>
              <a:off x="3333751" y="1041401"/>
              <a:ext cx="39688" cy="39688"/>
            </a:xfrm>
            <a:custGeom>
              <a:avLst/>
              <a:gdLst>
                <a:gd name="T0" fmla="*/ 83 w 92"/>
                <a:gd name="T1" fmla="*/ 0 h 92"/>
                <a:gd name="T2" fmla="*/ 9 w 92"/>
                <a:gd name="T3" fmla="*/ 0 h 92"/>
                <a:gd name="T4" fmla="*/ 0 w 92"/>
                <a:gd name="T5" fmla="*/ 10 h 92"/>
                <a:gd name="T6" fmla="*/ 0 w 92"/>
                <a:gd name="T7" fmla="*/ 83 h 92"/>
                <a:gd name="T8" fmla="*/ 9 w 92"/>
                <a:gd name="T9" fmla="*/ 92 h 92"/>
                <a:gd name="T10" fmla="*/ 83 w 92"/>
                <a:gd name="T11" fmla="*/ 92 h 92"/>
                <a:gd name="T12" fmla="*/ 92 w 92"/>
                <a:gd name="T13" fmla="*/ 83 h 92"/>
                <a:gd name="T14" fmla="*/ 92 w 92"/>
                <a:gd name="T15" fmla="*/ 10 h 92"/>
                <a:gd name="T16" fmla="*/ 83 w 9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92">
                  <a:moveTo>
                    <a:pt x="83" y="0"/>
                  </a:moveTo>
                  <a:cubicBezTo>
                    <a:pt x="9" y="0"/>
                    <a:pt x="9" y="0"/>
                    <a:pt x="9" y="0"/>
                  </a:cubicBezTo>
                  <a:cubicBezTo>
                    <a:pt x="4" y="0"/>
                    <a:pt x="0" y="4"/>
                    <a:pt x="0" y="10"/>
                  </a:cubicBezTo>
                  <a:cubicBezTo>
                    <a:pt x="0" y="83"/>
                    <a:pt x="0" y="83"/>
                    <a:pt x="0" y="83"/>
                  </a:cubicBezTo>
                  <a:cubicBezTo>
                    <a:pt x="0" y="88"/>
                    <a:pt x="4" y="92"/>
                    <a:pt x="9" y="92"/>
                  </a:cubicBezTo>
                  <a:cubicBezTo>
                    <a:pt x="83" y="92"/>
                    <a:pt x="83" y="92"/>
                    <a:pt x="83" y="92"/>
                  </a:cubicBezTo>
                  <a:cubicBezTo>
                    <a:pt x="88" y="92"/>
                    <a:pt x="92" y="88"/>
                    <a:pt x="92" y="83"/>
                  </a:cubicBezTo>
                  <a:cubicBezTo>
                    <a:pt x="92" y="10"/>
                    <a:pt x="92" y="10"/>
                    <a:pt x="92" y="10"/>
                  </a:cubicBezTo>
                  <a:cubicBezTo>
                    <a:pt x="92" y="4"/>
                    <a:pt x="88" y="0"/>
                    <a:pt x="83" y="0"/>
                  </a:cubicBezTo>
                  <a:close/>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29" name="Freeform 304"/>
            <p:cNvSpPr>
              <a:spLocks/>
            </p:cNvSpPr>
            <p:nvPr/>
          </p:nvSpPr>
          <p:spPr bwMode="auto">
            <a:xfrm>
              <a:off x="3521076" y="1041401"/>
              <a:ext cx="19050" cy="19050"/>
            </a:xfrm>
            <a:custGeom>
              <a:avLst/>
              <a:gdLst>
                <a:gd name="T0" fmla="*/ 0 w 46"/>
                <a:gd name="T1" fmla="*/ 44 h 44"/>
                <a:gd name="T2" fmla="*/ 0 w 46"/>
                <a:gd name="T3" fmla="*/ 15 h 44"/>
                <a:gd name="T4" fmla="*/ 14 w 46"/>
                <a:gd name="T5" fmla="*/ 0 h 44"/>
                <a:gd name="T6" fmla="*/ 46 w 46"/>
                <a:gd name="T7" fmla="*/ 0 h 44"/>
              </a:gdLst>
              <a:ahLst/>
              <a:cxnLst>
                <a:cxn ang="0">
                  <a:pos x="T0" y="T1"/>
                </a:cxn>
                <a:cxn ang="0">
                  <a:pos x="T2" y="T3"/>
                </a:cxn>
                <a:cxn ang="0">
                  <a:pos x="T4" y="T5"/>
                </a:cxn>
                <a:cxn ang="0">
                  <a:pos x="T6" y="T7"/>
                </a:cxn>
              </a:cxnLst>
              <a:rect l="0" t="0" r="r" b="b"/>
              <a:pathLst>
                <a:path w="46" h="44">
                  <a:moveTo>
                    <a:pt x="0" y="44"/>
                  </a:moveTo>
                  <a:cubicBezTo>
                    <a:pt x="0" y="15"/>
                    <a:pt x="0" y="15"/>
                    <a:pt x="0" y="15"/>
                  </a:cubicBezTo>
                  <a:cubicBezTo>
                    <a:pt x="0" y="7"/>
                    <a:pt x="6" y="0"/>
                    <a:pt x="14" y="0"/>
                  </a:cubicBezTo>
                  <a:cubicBezTo>
                    <a:pt x="46" y="0"/>
                    <a:pt x="46" y="0"/>
                    <a:pt x="46" y="0"/>
                  </a:cubicBezTo>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30" name="Freeform 305"/>
            <p:cNvSpPr>
              <a:spLocks/>
            </p:cNvSpPr>
            <p:nvPr/>
          </p:nvSpPr>
          <p:spPr bwMode="auto">
            <a:xfrm>
              <a:off x="3333751" y="1143001"/>
              <a:ext cx="39688" cy="39688"/>
            </a:xfrm>
            <a:custGeom>
              <a:avLst/>
              <a:gdLst>
                <a:gd name="T0" fmla="*/ 83 w 92"/>
                <a:gd name="T1" fmla="*/ 93 h 93"/>
                <a:gd name="T2" fmla="*/ 9 w 92"/>
                <a:gd name="T3" fmla="*/ 93 h 93"/>
                <a:gd name="T4" fmla="*/ 0 w 92"/>
                <a:gd name="T5" fmla="*/ 83 h 93"/>
                <a:gd name="T6" fmla="*/ 0 w 92"/>
                <a:gd name="T7" fmla="*/ 10 h 93"/>
                <a:gd name="T8" fmla="*/ 9 w 92"/>
                <a:gd name="T9" fmla="*/ 0 h 93"/>
                <a:gd name="T10" fmla="*/ 83 w 92"/>
                <a:gd name="T11" fmla="*/ 0 h 93"/>
                <a:gd name="T12" fmla="*/ 92 w 92"/>
                <a:gd name="T13" fmla="*/ 10 h 93"/>
                <a:gd name="T14" fmla="*/ 92 w 92"/>
                <a:gd name="T15" fmla="*/ 83 h 93"/>
                <a:gd name="T16" fmla="*/ 83 w 92"/>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93">
                  <a:moveTo>
                    <a:pt x="83" y="93"/>
                  </a:moveTo>
                  <a:cubicBezTo>
                    <a:pt x="9" y="93"/>
                    <a:pt x="9" y="93"/>
                    <a:pt x="9" y="93"/>
                  </a:cubicBezTo>
                  <a:cubicBezTo>
                    <a:pt x="4" y="93"/>
                    <a:pt x="0" y="88"/>
                    <a:pt x="0" y="83"/>
                  </a:cubicBezTo>
                  <a:cubicBezTo>
                    <a:pt x="0" y="10"/>
                    <a:pt x="0" y="10"/>
                    <a:pt x="0" y="10"/>
                  </a:cubicBezTo>
                  <a:cubicBezTo>
                    <a:pt x="0" y="5"/>
                    <a:pt x="4" y="0"/>
                    <a:pt x="9" y="0"/>
                  </a:cubicBezTo>
                  <a:cubicBezTo>
                    <a:pt x="83" y="0"/>
                    <a:pt x="83" y="0"/>
                    <a:pt x="83" y="0"/>
                  </a:cubicBezTo>
                  <a:cubicBezTo>
                    <a:pt x="88" y="0"/>
                    <a:pt x="92" y="5"/>
                    <a:pt x="92" y="10"/>
                  </a:cubicBezTo>
                  <a:cubicBezTo>
                    <a:pt x="92" y="83"/>
                    <a:pt x="92" y="83"/>
                    <a:pt x="92" y="83"/>
                  </a:cubicBezTo>
                  <a:cubicBezTo>
                    <a:pt x="92" y="88"/>
                    <a:pt x="88" y="93"/>
                    <a:pt x="83" y="93"/>
                  </a:cubicBezTo>
                  <a:close/>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31" name="Freeform 306"/>
            <p:cNvSpPr>
              <a:spLocks/>
            </p:cNvSpPr>
            <p:nvPr/>
          </p:nvSpPr>
          <p:spPr bwMode="auto">
            <a:xfrm>
              <a:off x="3427413" y="1041401"/>
              <a:ext cx="38100" cy="39688"/>
            </a:xfrm>
            <a:custGeom>
              <a:avLst/>
              <a:gdLst>
                <a:gd name="T0" fmla="*/ 83 w 92"/>
                <a:gd name="T1" fmla="*/ 92 h 92"/>
                <a:gd name="T2" fmla="*/ 9 w 92"/>
                <a:gd name="T3" fmla="*/ 92 h 92"/>
                <a:gd name="T4" fmla="*/ 0 w 92"/>
                <a:gd name="T5" fmla="*/ 83 h 92"/>
                <a:gd name="T6" fmla="*/ 0 w 92"/>
                <a:gd name="T7" fmla="*/ 10 h 92"/>
                <a:gd name="T8" fmla="*/ 9 w 92"/>
                <a:gd name="T9" fmla="*/ 0 h 92"/>
                <a:gd name="T10" fmla="*/ 83 w 92"/>
                <a:gd name="T11" fmla="*/ 0 h 92"/>
                <a:gd name="T12" fmla="*/ 92 w 92"/>
                <a:gd name="T13" fmla="*/ 10 h 92"/>
                <a:gd name="T14" fmla="*/ 92 w 92"/>
                <a:gd name="T15" fmla="*/ 83 h 92"/>
                <a:gd name="T16" fmla="*/ 83 w 92"/>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92">
                  <a:moveTo>
                    <a:pt x="83" y="92"/>
                  </a:moveTo>
                  <a:cubicBezTo>
                    <a:pt x="9" y="92"/>
                    <a:pt x="9" y="92"/>
                    <a:pt x="9" y="92"/>
                  </a:cubicBezTo>
                  <a:cubicBezTo>
                    <a:pt x="4" y="92"/>
                    <a:pt x="0" y="88"/>
                    <a:pt x="0" y="83"/>
                  </a:cubicBezTo>
                  <a:cubicBezTo>
                    <a:pt x="0" y="10"/>
                    <a:pt x="0" y="10"/>
                    <a:pt x="0" y="10"/>
                  </a:cubicBezTo>
                  <a:cubicBezTo>
                    <a:pt x="0" y="4"/>
                    <a:pt x="4" y="0"/>
                    <a:pt x="9" y="0"/>
                  </a:cubicBezTo>
                  <a:cubicBezTo>
                    <a:pt x="83" y="0"/>
                    <a:pt x="83" y="0"/>
                    <a:pt x="83" y="0"/>
                  </a:cubicBezTo>
                  <a:cubicBezTo>
                    <a:pt x="88" y="0"/>
                    <a:pt x="92" y="4"/>
                    <a:pt x="92" y="10"/>
                  </a:cubicBezTo>
                  <a:cubicBezTo>
                    <a:pt x="92" y="83"/>
                    <a:pt x="92" y="83"/>
                    <a:pt x="92" y="83"/>
                  </a:cubicBezTo>
                  <a:cubicBezTo>
                    <a:pt x="92" y="88"/>
                    <a:pt x="88" y="92"/>
                    <a:pt x="83" y="92"/>
                  </a:cubicBezTo>
                  <a:close/>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32" name="Freeform 307"/>
            <p:cNvSpPr>
              <a:spLocks/>
            </p:cNvSpPr>
            <p:nvPr/>
          </p:nvSpPr>
          <p:spPr bwMode="auto">
            <a:xfrm>
              <a:off x="3427413" y="1143001"/>
              <a:ext cx="38100" cy="39688"/>
            </a:xfrm>
            <a:custGeom>
              <a:avLst/>
              <a:gdLst>
                <a:gd name="T0" fmla="*/ 83 w 92"/>
                <a:gd name="T1" fmla="*/ 93 h 93"/>
                <a:gd name="T2" fmla="*/ 9 w 92"/>
                <a:gd name="T3" fmla="*/ 93 h 93"/>
                <a:gd name="T4" fmla="*/ 0 w 92"/>
                <a:gd name="T5" fmla="*/ 83 h 93"/>
                <a:gd name="T6" fmla="*/ 0 w 92"/>
                <a:gd name="T7" fmla="*/ 10 h 93"/>
                <a:gd name="T8" fmla="*/ 9 w 92"/>
                <a:gd name="T9" fmla="*/ 0 h 93"/>
                <a:gd name="T10" fmla="*/ 83 w 92"/>
                <a:gd name="T11" fmla="*/ 0 h 93"/>
                <a:gd name="T12" fmla="*/ 92 w 92"/>
                <a:gd name="T13" fmla="*/ 10 h 93"/>
                <a:gd name="T14" fmla="*/ 92 w 92"/>
                <a:gd name="T15" fmla="*/ 83 h 93"/>
                <a:gd name="T16" fmla="*/ 83 w 92"/>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93">
                  <a:moveTo>
                    <a:pt x="83" y="93"/>
                  </a:moveTo>
                  <a:cubicBezTo>
                    <a:pt x="9" y="93"/>
                    <a:pt x="9" y="93"/>
                    <a:pt x="9" y="93"/>
                  </a:cubicBezTo>
                  <a:cubicBezTo>
                    <a:pt x="4" y="93"/>
                    <a:pt x="0" y="88"/>
                    <a:pt x="0" y="83"/>
                  </a:cubicBezTo>
                  <a:cubicBezTo>
                    <a:pt x="0" y="10"/>
                    <a:pt x="0" y="10"/>
                    <a:pt x="0" y="10"/>
                  </a:cubicBezTo>
                  <a:cubicBezTo>
                    <a:pt x="0" y="5"/>
                    <a:pt x="4" y="0"/>
                    <a:pt x="9" y="0"/>
                  </a:cubicBezTo>
                  <a:cubicBezTo>
                    <a:pt x="83" y="0"/>
                    <a:pt x="83" y="0"/>
                    <a:pt x="83" y="0"/>
                  </a:cubicBezTo>
                  <a:cubicBezTo>
                    <a:pt x="88" y="0"/>
                    <a:pt x="92" y="5"/>
                    <a:pt x="92" y="10"/>
                  </a:cubicBezTo>
                  <a:cubicBezTo>
                    <a:pt x="92" y="83"/>
                    <a:pt x="92" y="83"/>
                    <a:pt x="92" y="83"/>
                  </a:cubicBezTo>
                  <a:cubicBezTo>
                    <a:pt x="92" y="88"/>
                    <a:pt x="88" y="93"/>
                    <a:pt x="83" y="93"/>
                  </a:cubicBezTo>
                  <a:close/>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33" name="Oval 308"/>
            <p:cNvSpPr>
              <a:spLocks noChangeArrowheads="1"/>
            </p:cNvSpPr>
            <p:nvPr/>
          </p:nvSpPr>
          <p:spPr bwMode="auto">
            <a:xfrm>
              <a:off x="3513138" y="1031876"/>
              <a:ext cx="255588" cy="254000"/>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4" name="Freeform 309"/>
            <p:cNvSpPr>
              <a:spLocks/>
            </p:cNvSpPr>
            <p:nvPr/>
          </p:nvSpPr>
          <p:spPr bwMode="auto">
            <a:xfrm>
              <a:off x="3570288" y="1117601"/>
              <a:ext cx="147638" cy="92075"/>
            </a:xfrm>
            <a:custGeom>
              <a:avLst/>
              <a:gdLst>
                <a:gd name="T0" fmla="*/ 350 w 350"/>
                <a:gd name="T1" fmla="*/ 0 h 219"/>
                <a:gd name="T2" fmla="*/ 136 w 350"/>
                <a:gd name="T3" fmla="*/ 214 h 219"/>
                <a:gd name="T4" fmla="*/ 119 w 350"/>
                <a:gd name="T5" fmla="*/ 214 h 219"/>
                <a:gd name="T6" fmla="*/ 0 w 350"/>
                <a:gd name="T7" fmla="*/ 95 h 219"/>
              </a:gdLst>
              <a:ahLst/>
              <a:cxnLst>
                <a:cxn ang="0">
                  <a:pos x="T0" y="T1"/>
                </a:cxn>
                <a:cxn ang="0">
                  <a:pos x="T2" y="T3"/>
                </a:cxn>
                <a:cxn ang="0">
                  <a:pos x="T4" y="T5"/>
                </a:cxn>
                <a:cxn ang="0">
                  <a:pos x="T6" y="T7"/>
                </a:cxn>
              </a:cxnLst>
              <a:rect l="0" t="0" r="r" b="b"/>
              <a:pathLst>
                <a:path w="350" h="219">
                  <a:moveTo>
                    <a:pt x="350" y="0"/>
                  </a:moveTo>
                  <a:cubicBezTo>
                    <a:pt x="136" y="214"/>
                    <a:pt x="136" y="214"/>
                    <a:pt x="136" y="214"/>
                  </a:cubicBezTo>
                  <a:cubicBezTo>
                    <a:pt x="131" y="219"/>
                    <a:pt x="123" y="219"/>
                    <a:pt x="119" y="214"/>
                  </a:cubicBezTo>
                  <a:cubicBezTo>
                    <a:pt x="0" y="95"/>
                    <a:pt x="0" y="95"/>
                    <a:pt x="0" y="95"/>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37" name="Gruppieren 536"/>
          <p:cNvGrpSpPr/>
          <p:nvPr/>
        </p:nvGrpSpPr>
        <p:grpSpPr>
          <a:xfrm>
            <a:off x="376654" y="5202246"/>
            <a:ext cx="349662" cy="344482"/>
            <a:chOff x="3230563" y="1716088"/>
            <a:chExt cx="428625" cy="422275"/>
          </a:xfrm>
        </p:grpSpPr>
        <p:sp>
          <p:nvSpPr>
            <p:cNvPr id="235" name="Freeform 310"/>
            <p:cNvSpPr>
              <a:spLocks/>
            </p:cNvSpPr>
            <p:nvPr/>
          </p:nvSpPr>
          <p:spPr bwMode="auto">
            <a:xfrm>
              <a:off x="3230563" y="1716088"/>
              <a:ext cx="428625" cy="422275"/>
            </a:xfrm>
            <a:custGeom>
              <a:avLst/>
              <a:gdLst>
                <a:gd name="T0" fmla="*/ 0 w 1012"/>
                <a:gd name="T1" fmla="*/ 0 h 999"/>
                <a:gd name="T2" fmla="*/ 0 w 1012"/>
                <a:gd name="T3" fmla="*/ 984 h 999"/>
                <a:gd name="T4" fmla="*/ 14 w 1012"/>
                <a:gd name="T5" fmla="*/ 999 h 999"/>
                <a:gd name="T6" fmla="*/ 1012 w 1012"/>
                <a:gd name="T7" fmla="*/ 999 h 999"/>
              </a:gdLst>
              <a:ahLst/>
              <a:cxnLst>
                <a:cxn ang="0">
                  <a:pos x="T0" y="T1"/>
                </a:cxn>
                <a:cxn ang="0">
                  <a:pos x="T2" y="T3"/>
                </a:cxn>
                <a:cxn ang="0">
                  <a:pos x="T4" y="T5"/>
                </a:cxn>
                <a:cxn ang="0">
                  <a:pos x="T6" y="T7"/>
                </a:cxn>
              </a:cxnLst>
              <a:rect l="0" t="0" r="r" b="b"/>
              <a:pathLst>
                <a:path w="1012" h="999">
                  <a:moveTo>
                    <a:pt x="0" y="0"/>
                  </a:moveTo>
                  <a:cubicBezTo>
                    <a:pt x="0" y="984"/>
                    <a:pt x="0" y="984"/>
                    <a:pt x="0" y="984"/>
                  </a:cubicBezTo>
                  <a:cubicBezTo>
                    <a:pt x="0" y="992"/>
                    <a:pt x="6" y="999"/>
                    <a:pt x="14" y="999"/>
                  </a:cubicBezTo>
                  <a:cubicBezTo>
                    <a:pt x="1012" y="999"/>
                    <a:pt x="1012" y="999"/>
                    <a:pt x="1012" y="999"/>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6" name="Line 311"/>
            <p:cNvSpPr>
              <a:spLocks noChangeShapeType="1"/>
            </p:cNvSpPr>
            <p:nvPr/>
          </p:nvSpPr>
          <p:spPr bwMode="auto">
            <a:xfrm flipV="1">
              <a:off x="3517901" y="1854201"/>
              <a:ext cx="65088" cy="85725"/>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7" name="Line 312"/>
            <p:cNvSpPr>
              <a:spLocks noChangeShapeType="1"/>
            </p:cNvSpPr>
            <p:nvPr/>
          </p:nvSpPr>
          <p:spPr bwMode="auto">
            <a:xfrm>
              <a:off x="3421063" y="1925638"/>
              <a:ext cx="55563" cy="2540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8" name="Line 313"/>
            <p:cNvSpPr>
              <a:spLocks noChangeShapeType="1"/>
            </p:cNvSpPr>
            <p:nvPr/>
          </p:nvSpPr>
          <p:spPr bwMode="auto">
            <a:xfrm flipV="1">
              <a:off x="3316288" y="1935163"/>
              <a:ext cx="58738" cy="65088"/>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9" name="Oval 314"/>
            <p:cNvSpPr>
              <a:spLocks noChangeArrowheads="1"/>
            </p:cNvSpPr>
            <p:nvPr/>
          </p:nvSpPr>
          <p:spPr bwMode="auto">
            <a:xfrm>
              <a:off x="3271838" y="1993901"/>
              <a:ext cx="53975" cy="53975"/>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0" name="Oval 315"/>
            <p:cNvSpPr>
              <a:spLocks noChangeArrowheads="1"/>
            </p:cNvSpPr>
            <p:nvPr/>
          </p:nvSpPr>
          <p:spPr bwMode="auto">
            <a:xfrm>
              <a:off x="3367088" y="1889126"/>
              <a:ext cx="55563" cy="53975"/>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1" name="Oval 316"/>
            <p:cNvSpPr>
              <a:spLocks noChangeArrowheads="1"/>
            </p:cNvSpPr>
            <p:nvPr/>
          </p:nvSpPr>
          <p:spPr bwMode="auto">
            <a:xfrm>
              <a:off x="3473451" y="1935163"/>
              <a:ext cx="55563" cy="53975"/>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2" name="Oval 317"/>
            <p:cNvSpPr>
              <a:spLocks noChangeArrowheads="1"/>
            </p:cNvSpPr>
            <p:nvPr/>
          </p:nvSpPr>
          <p:spPr bwMode="auto">
            <a:xfrm>
              <a:off x="3571876" y="1804988"/>
              <a:ext cx="53975" cy="55563"/>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40" name="Gruppieren 539"/>
          <p:cNvGrpSpPr/>
          <p:nvPr/>
        </p:nvGrpSpPr>
        <p:grpSpPr>
          <a:xfrm>
            <a:off x="1107850" y="3070089"/>
            <a:ext cx="274549" cy="496001"/>
            <a:chOff x="5233988" y="3819526"/>
            <a:chExt cx="336550" cy="608012"/>
          </a:xfrm>
        </p:grpSpPr>
        <p:sp>
          <p:nvSpPr>
            <p:cNvPr id="243" name="Freeform 318"/>
            <p:cNvSpPr>
              <a:spLocks/>
            </p:cNvSpPr>
            <p:nvPr/>
          </p:nvSpPr>
          <p:spPr bwMode="auto">
            <a:xfrm>
              <a:off x="5280026" y="3894138"/>
              <a:ext cx="244475" cy="457200"/>
            </a:xfrm>
            <a:custGeom>
              <a:avLst/>
              <a:gdLst>
                <a:gd name="T0" fmla="*/ 582 w 582"/>
                <a:gd name="T1" fmla="*/ 0 h 1082"/>
                <a:gd name="T2" fmla="*/ 0 w 582"/>
                <a:gd name="T3" fmla="*/ 0 h 1082"/>
                <a:gd name="T4" fmla="*/ 0 w 582"/>
                <a:gd name="T5" fmla="*/ 230 h 1082"/>
                <a:gd name="T6" fmla="*/ 48 w 582"/>
                <a:gd name="T7" fmla="*/ 358 h 1082"/>
                <a:gd name="T8" fmla="*/ 201 w 582"/>
                <a:gd name="T9" fmla="*/ 532 h 1082"/>
                <a:gd name="T10" fmla="*/ 201 w 582"/>
                <a:gd name="T11" fmla="*/ 549 h 1082"/>
                <a:gd name="T12" fmla="*/ 48 w 582"/>
                <a:gd name="T13" fmla="*/ 724 h 1082"/>
                <a:gd name="T14" fmla="*/ 0 w 582"/>
                <a:gd name="T15" fmla="*/ 852 h 1082"/>
                <a:gd name="T16" fmla="*/ 0 w 582"/>
                <a:gd name="T17" fmla="*/ 1082 h 1082"/>
                <a:gd name="T18" fmla="*/ 582 w 582"/>
                <a:gd name="T19" fmla="*/ 1082 h 1082"/>
                <a:gd name="T20" fmla="*/ 582 w 582"/>
                <a:gd name="T21" fmla="*/ 852 h 1082"/>
                <a:gd name="T22" fmla="*/ 534 w 582"/>
                <a:gd name="T23" fmla="*/ 724 h 1082"/>
                <a:gd name="T24" fmla="*/ 382 w 582"/>
                <a:gd name="T25" fmla="*/ 549 h 1082"/>
                <a:gd name="T26" fmla="*/ 382 w 582"/>
                <a:gd name="T27" fmla="*/ 532 h 1082"/>
                <a:gd name="T28" fmla="*/ 534 w 582"/>
                <a:gd name="T29" fmla="*/ 358 h 1082"/>
                <a:gd name="T30" fmla="*/ 582 w 582"/>
                <a:gd name="T31" fmla="*/ 230 h 1082"/>
                <a:gd name="T32" fmla="*/ 582 w 582"/>
                <a:gd name="T33" fmla="*/ 0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2" h="1082">
                  <a:moveTo>
                    <a:pt x="582" y="0"/>
                  </a:moveTo>
                  <a:cubicBezTo>
                    <a:pt x="0" y="0"/>
                    <a:pt x="0" y="0"/>
                    <a:pt x="0" y="0"/>
                  </a:cubicBezTo>
                  <a:cubicBezTo>
                    <a:pt x="0" y="230"/>
                    <a:pt x="0" y="230"/>
                    <a:pt x="0" y="230"/>
                  </a:cubicBezTo>
                  <a:cubicBezTo>
                    <a:pt x="0" y="277"/>
                    <a:pt x="17" y="322"/>
                    <a:pt x="48" y="358"/>
                  </a:cubicBezTo>
                  <a:cubicBezTo>
                    <a:pt x="201" y="532"/>
                    <a:pt x="201" y="532"/>
                    <a:pt x="201" y="532"/>
                  </a:cubicBezTo>
                  <a:cubicBezTo>
                    <a:pt x="205" y="537"/>
                    <a:pt x="205" y="544"/>
                    <a:pt x="201" y="549"/>
                  </a:cubicBezTo>
                  <a:cubicBezTo>
                    <a:pt x="48" y="724"/>
                    <a:pt x="48" y="724"/>
                    <a:pt x="48" y="724"/>
                  </a:cubicBezTo>
                  <a:cubicBezTo>
                    <a:pt x="17" y="759"/>
                    <a:pt x="0" y="805"/>
                    <a:pt x="0" y="852"/>
                  </a:cubicBezTo>
                  <a:cubicBezTo>
                    <a:pt x="0" y="1082"/>
                    <a:pt x="0" y="1082"/>
                    <a:pt x="0" y="1082"/>
                  </a:cubicBezTo>
                  <a:cubicBezTo>
                    <a:pt x="582" y="1082"/>
                    <a:pt x="582" y="1082"/>
                    <a:pt x="582" y="1082"/>
                  </a:cubicBezTo>
                  <a:cubicBezTo>
                    <a:pt x="582" y="852"/>
                    <a:pt x="582" y="852"/>
                    <a:pt x="582" y="852"/>
                  </a:cubicBezTo>
                  <a:cubicBezTo>
                    <a:pt x="582" y="805"/>
                    <a:pt x="565" y="759"/>
                    <a:pt x="534" y="724"/>
                  </a:cubicBezTo>
                  <a:cubicBezTo>
                    <a:pt x="382" y="549"/>
                    <a:pt x="382" y="549"/>
                    <a:pt x="382" y="549"/>
                  </a:cubicBezTo>
                  <a:cubicBezTo>
                    <a:pt x="377" y="544"/>
                    <a:pt x="377" y="537"/>
                    <a:pt x="382" y="532"/>
                  </a:cubicBezTo>
                  <a:cubicBezTo>
                    <a:pt x="534" y="358"/>
                    <a:pt x="534" y="358"/>
                    <a:pt x="534" y="358"/>
                  </a:cubicBezTo>
                  <a:cubicBezTo>
                    <a:pt x="565" y="322"/>
                    <a:pt x="582" y="277"/>
                    <a:pt x="582" y="230"/>
                  </a:cubicBezTo>
                  <a:lnTo>
                    <a:pt x="582" y="0"/>
                  </a:ln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4" name="Freeform 319"/>
            <p:cNvSpPr>
              <a:spLocks/>
            </p:cNvSpPr>
            <p:nvPr/>
          </p:nvSpPr>
          <p:spPr bwMode="auto">
            <a:xfrm>
              <a:off x="5233988" y="4351338"/>
              <a:ext cx="336550" cy="76200"/>
            </a:xfrm>
            <a:custGeom>
              <a:avLst/>
              <a:gdLst>
                <a:gd name="T0" fmla="*/ 707 w 797"/>
                <a:gd name="T1" fmla="*/ 0 h 180"/>
                <a:gd name="T2" fmla="*/ 797 w 797"/>
                <a:gd name="T3" fmla="*/ 90 h 180"/>
                <a:gd name="T4" fmla="*/ 797 w 797"/>
                <a:gd name="T5" fmla="*/ 90 h 180"/>
                <a:gd name="T6" fmla="*/ 707 w 797"/>
                <a:gd name="T7" fmla="*/ 180 h 180"/>
                <a:gd name="T8" fmla="*/ 90 w 797"/>
                <a:gd name="T9" fmla="*/ 180 h 180"/>
                <a:gd name="T10" fmla="*/ 0 w 797"/>
                <a:gd name="T11" fmla="*/ 90 h 180"/>
                <a:gd name="T12" fmla="*/ 0 w 797"/>
                <a:gd name="T13" fmla="*/ 90 h 180"/>
                <a:gd name="T14" fmla="*/ 90 w 797"/>
                <a:gd name="T15" fmla="*/ 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7" h="180">
                  <a:moveTo>
                    <a:pt x="707" y="0"/>
                  </a:moveTo>
                  <a:cubicBezTo>
                    <a:pt x="756" y="0"/>
                    <a:pt x="797" y="40"/>
                    <a:pt x="797" y="90"/>
                  </a:cubicBezTo>
                  <a:cubicBezTo>
                    <a:pt x="797" y="90"/>
                    <a:pt x="797" y="90"/>
                    <a:pt x="797" y="90"/>
                  </a:cubicBezTo>
                  <a:cubicBezTo>
                    <a:pt x="797" y="140"/>
                    <a:pt x="756" y="180"/>
                    <a:pt x="707" y="180"/>
                  </a:cubicBezTo>
                  <a:cubicBezTo>
                    <a:pt x="90" y="180"/>
                    <a:pt x="90" y="180"/>
                    <a:pt x="90" y="180"/>
                  </a:cubicBezTo>
                  <a:cubicBezTo>
                    <a:pt x="40" y="180"/>
                    <a:pt x="0" y="140"/>
                    <a:pt x="0" y="90"/>
                  </a:cubicBezTo>
                  <a:cubicBezTo>
                    <a:pt x="0" y="90"/>
                    <a:pt x="0" y="90"/>
                    <a:pt x="0" y="90"/>
                  </a:cubicBezTo>
                  <a:cubicBezTo>
                    <a:pt x="0" y="40"/>
                    <a:pt x="40" y="0"/>
                    <a:pt x="9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5" name="Freeform 320"/>
            <p:cNvSpPr>
              <a:spLocks/>
            </p:cNvSpPr>
            <p:nvPr/>
          </p:nvSpPr>
          <p:spPr bwMode="auto">
            <a:xfrm>
              <a:off x="5233988" y="3819526"/>
              <a:ext cx="336550" cy="74613"/>
            </a:xfrm>
            <a:custGeom>
              <a:avLst/>
              <a:gdLst>
                <a:gd name="T0" fmla="*/ 707 w 797"/>
                <a:gd name="T1" fmla="*/ 180 h 180"/>
                <a:gd name="T2" fmla="*/ 797 w 797"/>
                <a:gd name="T3" fmla="*/ 90 h 180"/>
                <a:gd name="T4" fmla="*/ 797 w 797"/>
                <a:gd name="T5" fmla="*/ 90 h 180"/>
                <a:gd name="T6" fmla="*/ 707 w 797"/>
                <a:gd name="T7" fmla="*/ 0 h 180"/>
                <a:gd name="T8" fmla="*/ 90 w 797"/>
                <a:gd name="T9" fmla="*/ 0 h 180"/>
                <a:gd name="T10" fmla="*/ 0 w 797"/>
                <a:gd name="T11" fmla="*/ 90 h 180"/>
                <a:gd name="T12" fmla="*/ 0 w 797"/>
                <a:gd name="T13" fmla="*/ 90 h 180"/>
                <a:gd name="T14" fmla="*/ 90 w 797"/>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7" h="180">
                  <a:moveTo>
                    <a:pt x="707" y="180"/>
                  </a:moveTo>
                  <a:cubicBezTo>
                    <a:pt x="756" y="180"/>
                    <a:pt x="797" y="139"/>
                    <a:pt x="797" y="90"/>
                  </a:cubicBezTo>
                  <a:cubicBezTo>
                    <a:pt x="797" y="90"/>
                    <a:pt x="797" y="90"/>
                    <a:pt x="797" y="90"/>
                  </a:cubicBezTo>
                  <a:cubicBezTo>
                    <a:pt x="797" y="40"/>
                    <a:pt x="756" y="0"/>
                    <a:pt x="707" y="0"/>
                  </a:cubicBezTo>
                  <a:cubicBezTo>
                    <a:pt x="90" y="0"/>
                    <a:pt x="90" y="0"/>
                    <a:pt x="90" y="0"/>
                  </a:cubicBezTo>
                  <a:cubicBezTo>
                    <a:pt x="40" y="0"/>
                    <a:pt x="0" y="40"/>
                    <a:pt x="0" y="90"/>
                  </a:cubicBezTo>
                  <a:cubicBezTo>
                    <a:pt x="0" y="90"/>
                    <a:pt x="0" y="90"/>
                    <a:pt x="0" y="90"/>
                  </a:cubicBezTo>
                  <a:cubicBezTo>
                    <a:pt x="0" y="139"/>
                    <a:pt x="40" y="180"/>
                    <a:pt x="90" y="18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6" name="Line 321"/>
            <p:cNvSpPr>
              <a:spLocks noChangeShapeType="1"/>
            </p:cNvSpPr>
            <p:nvPr/>
          </p:nvSpPr>
          <p:spPr bwMode="auto">
            <a:xfrm>
              <a:off x="5330826" y="4294188"/>
              <a:ext cx="142875" cy="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56" name="Gruppieren 555"/>
          <p:cNvGrpSpPr/>
          <p:nvPr/>
        </p:nvGrpSpPr>
        <p:grpSpPr>
          <a:xfrm>
            <a:off x="2647022" y="4496143"/>
            <a:ext cx="519313" cy="356137"/>
            <a:chOff x="4330701" y="39688"/>
            <a:chExt cx="636588" cy="436563"/>
          </a:xfrm>
        </p:grpSpPr>
        <p:sp>
          <p:nvSpPr>
            <p:cNvPr id="247" name="Freeform 322"/>
            <p:cNvSpPr>
              <a:spLocks/>
            </p:cNvSpPr>
            <p:nvPr/>
          </p:nvSpPr>
          <p:spPr bwMode="auto">
            <a:xfrm>
              <a:off x="4330701" y="39688"/>
              <a:ext cx="508000" cy="347663"/>
            </a:xfrm>
            <a:custGeom>
              <a:avLst/>
              <a:gdLst>
                <a:gd name="T0" fmla="*/ 815 w 1205"/>
                <a:gd name="T1" fmla="*/ 824 h 824"/>
                <a:gd name="T2" fmla="*/ 63 w 1205"/>
                <a:gd name="T3" fmla="*/ 824 h 824"/>
                <a:gd name="T4" fmla="*/ 0 w 1205"/>
                <a:gd name="T5" fmla="*/ 761 h 824"/>
                <a:gd name="T6" fmla="*/ 0 w 1205"/>
                <a:gd name="T7" fmla="*/ 64 h 824"/>
                <a:gd name="T8" fmla="*/ 63 w 1205"/>
                <a:gd name="T9" fmla="*/ 0 h 824"/>
                <a:gd name="T10" fmla="*/ 1145 w 1205"/>
                <a:gd name="T11" fmla="*/ 0 h 824"/>
                <a:gd name="T12" fmla="*/ 1205 w 1205"/>
                <a:gd name="T13" fmla="*/ 42 h 824"/>
              </a:gdLst>
              <a:ahLst/>
              <a:cxnLst>
                <a:cxn ang="0">
                  <a:pos x="T0" y="T1"/>
                </a:cxn>
                <a:cxn ang="0">
                  <a:pos x="T2" y="T3"/>
                </a:cxn>
                <a:cxn ang="0">
                  <a:pos x="T4" y="T5"/>
                </a:cxn>
                <a:cxn ang="0">
                  <a:pos x="T6" y="T7"/>
                </a:cxn>
                <a:cxn ang="0">
                  <a:pos x="T8" y="T9"/>
                </a:cxn>
                <a:cxn ang="0">
                  <a:pos x="T10" y="T11"/>
                </a:cxn>
                <a:cxn ang="0">
                  <a:pos x="T12" y="T13"/>
                </a:cxn>
              </a:cxnLst>
              <a:rect l="0" t="0" r="r" b="b"/>
              <a:pathLst>
                <a:path w="1205" h="824">
                  <a:moveTo>
                    <a:pt x="815" y="824"/>
                  </a:moveTo>
                  <a:cubicBezTo>
                    <a:pt x="63" y="824"/>
                    <a:pt x="63" y="824"/>
                    <a:pt x="63" y="824"/>
                  </a:cubicBezTo>
                  <a:cubicBezTo>
                    <a:pt x="28" y="824"/>
                    <a:pt x="0" y="796"/>
                    <a:pt x="0" y="761"/>
                  </a:cubicBezTo>
                  <a:cubicBezTo>
                    <a:pt x="0" y="64"/>
                    <a:pt x="0" y="64"/>
                    <a:pt x="0" y="64"/>
                  </a:cubicBezTo>
                  <a:cubicBezTo>
                    <a:pt x="0" y="29"/>
                    <a:pt x="28" y="0"/>
                    <a:pt x="63" y="0"/>
                  </a:cubicBezTo>
                  <a:cubicBezTo>
                    <a:pt x="1145" y="0"/>
                    <a:pt x="1145" y="0"/>
                    <a:pt x="1145" y="0"/>
                  </a:cubicBezTo>
                  <a:cubicBezTo>
                    <a:pt x="1172" y="0"/>
                    <a:pt x="1196" y="18"/>
                    <a:pt x="1205" y="42"/>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8" name="Freeform 323"/>
            <p:cNvSpPr>
              <a:spLocks/>
            </p:cNvSpPr>
            <p:nvPr/>
          </p:nvSpPr>
          <p:spPr bwMode="auto">
            <a:xfrm>
              <a:off x="4495801" y="387351"/>
              <a:ext cx="180975" cy="88900"/>
            </a:xfrm>
            <a:custGeom>
              <a:avLst/>
              <a:gdLst>
                <a:gd name="T0" fmla="*/ 78 w 429"/>
                <a:gd name="T1" fmla="*/ 0 h 210"/>
                <a:gd name="T2" fmla="*/ 78 w 429"/>
                <a:gd name="T3" fmla="*/ 103 h 210"/>
                <a:gd name="T4" fmla="*/ 52 w 429"/>
                <a:gd name="T5" fmla="*/ 153 h 210"/>
                <a:gd name="T6" fmla="*/ 11 w 429"/>
                <a:gd name="T7" fmla="*/ 184 h 210"/>
                <a:gd name="T8" fmla="*/ 19 w 429"/>
                <a:gd name="T9" fmla="*/ 210 h 210"/>
                <a:gd name="T10" fmla="*/ 409 w 429"/>
                <a:gd name="T11" fmla="*/ 210 h 210"/>
                <a:gd name="T12" fmla="*/ 418 w 429"/>
                <a:gd name="T13" fmla="*/ 184 h 210"/>
                <a:gd name="T14" fmla="*/ 376 w 429"/>
                <a:gd name="T15" fmla="*/ 153 h 210"/>
                <a:gd name="T16" fmla="*/ 350 w 429"/>
                <a:gd name="T17" fmla="*/ 103 h 210"/>
                <a:gd name="T18" fmla="*/ 350 w 429"/>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210">
                  <a:moveTo>
                    <a:pt x="78" y="0"/>
                  </a:moveTo>
                  <a:cubicBezTo>
                    <a:pt x="78" y="103"/>
                    <a:pt x="78" y="103"/>
                    <a:pt x="78" y="103"/>
                  </a:cubicBezTo>
                  <a:cubicBezTo>
                    <a:pt x="78" y="123"/>
                    <a:pt x="68" y="141"/>
                    <a:pt x="52" y="153"/>
                  </a:cubicBezTo>
                  <a:cubicBezTo>
                    <a:pt x="11" y="184"/>
                    <a:pt x="11" y="184"/>
                    <a:pt x="11" y="184"/>
                  </a:cubicBezTo>
                  <a:cubicBezTo>
                    <a:pt x="0" y="192"/>
                    <a:pt x="5" y="210"/>
                    <a:pt x="19" y="210"/>
                  </a:cubicBezTo>
                  <a:cubicBezTo>
                    <a:pt x="409" y="210"/>
                    <a:pt x="409" y="210"/>
                    <a:pt x="409" y="210"/>
                  </a:cubicBezTo>
                  <a:cubicBezTo>
                    <a:pt x="423" y="210"/>
                    <a:pt x="429" y="192"/>
                    <a:pt x="418" y="184"/>
                  </a:cubicBezTo>
                  <a:cubicBezTo>
                    <a:pt x="376" y="153"/>
                    <a:pt x="376" y="153"/>
                    <a:pt x="376" y="153"/>
                  </a:cubicBezTo>
                  <a:cubicBezTo>
                    <a:pt x="360" y="141"/>
                    <a:pt x="350" y="123"/>
                    <a:pt x="350" y="103"/>
                  </a:cubicBezTo>
                  <a:cubicBezTo>
                    <a:pt x="350" y="0"/>
                    <a:pt x="350" y="0"/>
                    <a:pt x="35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9" name="Line 324"/>
            <p:cNvSpPr>
              <a:spLocks noChangeShapeType="1"/>
            </p:cNvSpPr>
            <p:nvPr/>
          </p:nvSpPr>
          <p:spPr bwMode="auto">
            <a:xfrm>
              <a:off x="4330701" y="325438"/>
              <a:ext cx="346075"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0" name="Freeform 325"/>
            <p:cNvSpPr>
              <a:spLocks/>
            </p:cNvSpPr>
            <p:nvPr/>
          </p:nvSpPr>
          <p:spPr bwMode="auto">
            <a:xfrm>
              <a:off x="4714876" y="246063"/>
              <a:ext cx="252413" cy="200025"/>
            </a:xfrm>
            <a:custGeom>
              <a:avLst/>
              <a:gdLst>
                <a:gd name="T0" fmla="*/ 530 w 595"/>
                <a:gd name="T1" fmla="*/ 473 h 473"/>
                <a:gd name="T2" fmla="*/ 65 w 595"/>
                <a:gd name="T3" fmla="*/ 473 h 473"/>
                <a:gd name="T4" fmla="*/ 0 w 595"/>
                <a:gd name="T5" fmla="*/ 408 h 473"/>
                <a:gd name="T6" fmla="*/ 0 w 595"/>
                <a:gd name="T7" fmla="*/ 21 h 473"/>
                <a:gd name="T8" fmla="*/ 21 w 595"/>
                <a:gd name="T9" fmla="*/ 0 h 473"/>
                <a:gd name="T10" fmla="*/ 574 w 595"/>
                <a:gd name="T11" fmla="*/ 0 h 473"/>
                <a:gd name="T12" fmla="*/ 595 w 595"/>
                <a:gd name="T13" fmla="*/ 21 h 473"/>
                <a:gd name="T14" fmla="*/ 595 w 595"/>
                <a:gd name="T15" fmla="*/ 408 h 473"/>
                <a:gd name="T16" fmla="*/ 530 w 595"/>
                <a:gd name="T17"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473">
                  <a:moveTo>
                    <a:pt x="530" y="473"/>
                  </a:moveTo>
                  <a:cubicBezTo>
                    <a:pt x="65" y="473"/>
                    <a:pt x="65" y="473"/>
                    <a:pt x="65" y="473"/>
                  </a:cubicBezTo>
                  <a:cubicBezTo>
                    <a:pt x="29" y="473"/>
                    <a:pt x="0" y="444"/>
                    <a:pt x="0" y="408"/>
                  </a:cubicBezTo>
                  <a:cubicBezTo>
                    <a:pt x="0" y="21"/>
                    <a:pt x="0" y="21"/>
                    <a:pt x="0" y="21"/>
                  </a:cubicBezTo>
                  <a:cubicBezTo>
                    <a:pt x="0" y="10"/>
                    <a:pt x="9" y="0"/>
                    <a:pt x="21" y="0"/>
                  </a:cubicBezTo>
                  <a:cubicBezTo>
                    <a:pt x="574" y="0"/>
                    <a:pt x="574" y="0"/>
                    <a:pt x="574" y="0"/>
                  </a:cubicBezTo>
                  <a:cubicBezTo>
                    <a:pt x="586" y="0"/>
                    <a:pt x="595" y="10"/>
                    <a:pt x="595" y="21"/>
                  </a:cubicBezTo>
                  <a:cubicBezTo>
                    <a:pt x="595" y="408"/>
                    <a:pt x="595" y="408"/>
                    <a:pt x="595" y="408"/>
                  </a:cubicBezTo>
                  <a:cubicBezTo>
                    <a:pt x="595" y="444"/>
                    <a:pt x="566" y="473"/>
                    <a:pt x="530" y="473"/>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1" name="Freeform 326"/>
            <p:cNvSpPr>
              <a:spLocks/>
            </p:cNvSpPr>
            <p:nvPr/>
          </p:nvSpPr>
          <p:spPr bwMode="auto">
            <a:xfrm>
              <a:off x="4749801" y="92076"/>
              <a:ext cx="182563" cy="150813"/>
            </a:xfrm>
            <a:custGeom>
              <a:avLst/>
              <a:gdLst>
                <a:gd name="T0" fmla="*/ 0 w 432"/>
                <a:gd name="T1" fmla="*/ 359 h 359"/>
                <a:gd name="T2" fmla="*/ 0 w 432"/>
                <a:gd name="T3" fmla="*/ 216 h 359"/>
                <a:gd name="T4" fmla="*/ 216 w 432"/>
                <a:gd name="T5" fmla="*/ 0 h 359"/>
                <a:gd name="T6" fmla="*/ 432 w 432"/>
                <a:gd name="T7" fmla="*/ 216 h 359"/>
                <a:gd name="T8" fmla="*/ 432 w 432"/>
                <a:gd name="T9" fmla="*/ 359 h 359"/>
              </a:gdLst>
              <a:ahLst/>
              <a:cxnLst>
                <a:cxn ang="0">
                  <a:pos x="T0" y="T1"/>
                </a:cxn>
                <a:cxn ang="0">
                  <a:pos x="T2" y="T3"/>
                </a:cxn>
                <a:cxn ang="0">
                  <a:pos x="T4" y="T5"/>
                </a:cxn>
                <a:cxn ang="0">
                  <a:pos x="T6" y="T7"/>
                </a:cxn>
                <a:cxn ang="0">
                  <a:pos x="T8" y="T9"/>
                </a:cxn>
              </a:cxnLst>
              <a:rect l="0" t="0" r="r" b="b"/>
              <a:pathLst>
                <a:path w="432" h="359">
                  <a:moveTo>
                    <a:pt x="0" y="359"/>
                  </a:moveTo>
                  <a:cubicBezTo>
                    <a:pt x="0" y="216"/>
                    <a:pt x="0" y="216"/>
                    <a:pt x="0" y="216"/>
                  </a:cubicBezTo>
                  <a:cubicBezTo>
                    <a:pt x="0" y="96"/>
                    <a:pt x="97" y="0"/>
                    <a:pt x="216" y="0"/>
                  </a:cubicBezTo>
                  <a:cubicBezTo>
                    <a:pt x="336" y="0"/>
                    <a:pt x="432" y="96"/>
                    <a:pt x="432" y="216"/>
                  </a:cubicBezTo>
                  <a:cubicBezTo>
                    <a:pt x="432" y="359"/>
                    <a:pt x="432" y="359"/>
                    <a:pt x="432" y="359"/>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2" name="Freeform 327"/>
            <p:cNvSpPr>
              <a:spLocks/>
            </p:cNvSpPr>
            <p:nvPr/>
          </p:nvSpPr>
          <p:spPr bwMode="auto">
            <a:xfrm>
              <a:off x="4803776" y="279401"/>
              <a:ext cx="71438" cy="131763"/>
            </a:xfrm>
            <a:custGeom>
              <a:avLst/>
              <a:gdLst>
                <a:gd name="T0" fmla="*/ 166 w 166"/>
                <a:gd name="T1" fmla="*/ 89 h 312"/>
                <a:gd name="T2" fmla="*/ 69 w 166"/>
                <a:gd name="T3" fmla="*/ 11 h 312"/>
                <a:gd name="T4" fmla="*/ 8 w 166"/>
                <a:gd name="T5" fmla="*/ 71 h 312"/>
                <a:gd name="T6" fmla="*/ 53 w 166"/>
                <a:gd name="T7" fmla="*/ 162 h 312"/>
                <a:gd name="T8" fmla="*/ 53 w 166"/>
                <a:gd name="T9" fmla="*/ 279 h 312"/>
                <a:gd name="T10" fmla="*/ 86 w 166"/>
                <a:gd name="T11" fmla="*/ 312 h 312"/>
                <a:gd name="T12" fmla="*/ 86 w 166"/>
                <a:gd name="T13" fmla="*/ 312 h 312"/>
                <a:gd name="T14" fmla="*/ 119 w 166"/>
                <a:gd name="T15" fmla="*/ 279 h 312"/>
                <a:gd name="T16" fmla="*/ 119 w 166"/>
                <a:gd name="T17" fmla="*/ 162 h 312"/>
                <a:gd name="T18" fmla="*/ 166 w 166"/>
                <a:gd name="T19" fmla="*/ 8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312">
                  <a:moveTo>
                    <a:pt x="166" y="89"/>
                  </a:moveTo>
                  <a:cubicBezTo>
                    <a:pt x="166" y="39"/>
                    <a:pt x="121" y="0"/>
                    <a:pt x="69" y="11"/>
                  </a:cubicBezTo>
                  <a:cubicBezTo>
                    <a:pt x="39" y="17"/>
                    <a:pt x="15" y="41"/>
                    <a:pt x="8" y="71"/>
                  </a:cubicBezTo>
                  <a:cubicBezTo>
                    <a:pt x="0" y="111"/>
                    <a:pt x="21" y="147"/>
                    <a:pt x="53" y="162"/>
                  </a:cubicBezTo>
                  <a:cubicBezTo>
                    <a:pt x="53" y="279"/>
                    <a:pt x="53" y="279"/>
                    <a:pt x="53" y="279"/>
                  </a:cubicBezTo>
                  <a:cubicBezTo>
                    <a:pt x="53" y="297"/>
                    <a:pt x="68" y="312"/>
                    <a:pt x="86" y="312"/>
                  </a:cubicBezTo>
                  <a:cubicBezTo>
                    <a:pt x="86" y="312"/>
                    <a:pt x="86" y="312"/>
                    <a:pt x="86" y="312"/>
                  </a:cubicBezTo>
                  <a:cubicBezTo>
                    <a:pt x="104" y="312"/>
                    <a:pt x="119" y="297"/>
                    <a:pt x="119" y="279"/>
                  </a:cubicBezTo>
                  <a:cubicBezTo>
                    <a:pt x="119" y="162"/>
                    <a:pt x="119" y="162"/>
                    <a:pt x="119" y="162"/>
                  </a:cubicBezTo>
                  <a:cubicBezTo>
                    <a:pt x="147" y="149"/>
                    <a:pt x="166" y="121"/>
                    <a:pt x="166" y="89"/>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97" name="Gruppieren 596"/>
          <p:cNvGrpSpPr/>
          <p:nvPr/>
        </p:nvGrpSpPr>
        <p:grpSpPr>
          <a:xfrm>
            <a:off x="5195855" y="2436979"/>
            <a:ext cx="411834" cy="289733"/>
            <a:chOff x="9672925" y="1535907"/>
            <a:chExt cx="315913" cy="222250"/>
          </a:xfrm>
        </p:grpSpPr>
        <p:sp>
          <p:nvSpPr>
            <p:cNvPr id="253" name="Freeform 328"/>
            <p:cNvSpPr>
              <a:spLocks/>
            </p:cNvSpPr>
            <p:nvPr/>
          </p:nvSpPr>
          <p:spPr bwMode="auto">
            <a:xfrm>
              <a:off x="9672925" y="1535907"/>
              <a:ext cx="315913" cy="222250"/>
            </a:xfrm>
            <a:custGeom>
              <a:avLst/>
              <a:gdLst>
                <a:gd name="T0" fmla="*/ 727 w 747"/>
                <a:gd name="T1" fmla="*/ 525 h 525"/>
                <a:gd name="T2" fmla="*/ 20 w 747"/>
                <a:gd name="T3" fmla="*/ 525 h 525"/>
                <a:gd name="T4" fmla="*/ 0 w 747"/>
                <a:gd name="T5" fmla="*/ 505 h 525"/>
                <a:gd name="T6" fmla="*/ 0 w 747"/>
                <a:gd name="T7" fmla="*/ 20 h 525"/>
                <a:gd name="T8" fmla="*/ 20 w 747"/>
                <a:gd name="T9" fmla="*/ 0 h 525"/>
                <a:gd name="T10" fmla="*/ 727 w 747"/>
                <a:gd name="T11" fmla="*/ 0 h 525"/>
                <a:gd name="T12" fmla="*/ 747 w 747"/>
                <a:gd name="T13" fmla="*/ 20 h 525"/>
                <a:gd name="T14" fmla="*/ 747 w 747"/>
                <a:gd name="T15" fmla="*/ 505 h 525"/>
                <a:gd name="T16" fmla="*/ 727 w 747"/>
                <a:gd name="T17" fmla="*/ 52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7" h="525">
                  <a:moveTo>
                    <a:pt x="727" y="525"/>
                  </a:moveTo>
                  <a:cubicBezTo>
                    <a:pt x="20" y="525"/>
                    <a:pt x="20" y="525"/>
                    <a:pt x="20" y="525"/>
                  </a:cubicBezTo>
                  <a:cubicBezTo>
                    <a:pt x="9" y="525"/>
                    <a:pt x="0" y="516"/>
                    <a:pt x="0" y="505"/>
                  </a:cubicBezTo>
                  <a:cubicBezTo>
                    <a:pt x="0" y="20"/>
                    <a:pt x="0" y="20"/>
                    <a:pt x="0" y="20"/>
                  </a:cubicBezTo>
                  <a:cubicBezTo>
                    <a:pt x="0" y="9"/>
                    <a:pt x="9" y="0"/>
                    <a:pt x="20" y="0"/>
                  </a:cubicBezTo>
                  <a:cubicBezTo>
                    <a:pt x="727" y="0"/>
                    <a:pt x="727" y="0"/>
                    <a:pt x="727" y="0"/>
                  </a:cubicBezTo>
                  <a:cubicBezTo>
                    <a:pt x="738" y="0"/>
                    <a:pt x="747" y="9"/>
                    <a:pt x="747" y="20"/>
                  </a:cubicBezTo>
                  <a:cubicBezTo>
                    <a:pt x="747" y="505"/>
                    <a:pt x="747" y="505"/>
                    <a:pt x="747" y="505"/>
                  </a:cubicBezTo>
                  <a:cubicBezTo>
                    <a:pt x="747" y="516"/>
                    <a:pt x="738" y="525"/>
                    <a:pt x="727" y="525"/>
                  </a:cubicBezTo>
                  <a:close/>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54" name="Line 329"/>
            <p:cNvSpPr>
              <a:spLocks noChangeShapeType="1"/>
            </p:cNvSpPr>
            <p:nvPr/>
          </p:nvSpPr>
          <p:spPr bwMode="auto">
            <a:xfrm>
              <a:off x="9672925" y="1570832"/>
              <a:ext cx="315913" cy="0"/>
            </a:xfrm>
            <a:prstGeom prst="line">
              <a:avLst/>
            </a:pr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55" name="Line 330"/>
            <p:cNvSpPr>
              <a:spLocks noChangeShapeType="1"/>
            </p:cNvSpPr>
            <p:nvPr/>
          </p:nvSpPr>
          <p:spPr bwMode="auto">
            <a:xfrm flipH="1">
              <a:off x="9960262" y="1553369"/>
              <a:ext cx="7938" cy="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6" name="Line 331"/>
            <p:cNvSpPr>
              <a:spLocks noChangeShapeType="1"/>
            </p:cNvSpPr>
            <p:nvPr/>
          </p:nvSpPr>
          <p:spPr bwMode="auto">
            <a:xfrm flipH="1">
              <a:off x="9931687" y="1553369"/>
              <a:ext cx="6350" cy="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7" name="Line 332"/>
            <p:cNvSpPr>
              <a:spLocks noChangeShapeType="1"/>
            </p:cNvSpPr>
            <p:nvPr/>
          </p:nvSpPr>
          <p:spPr bwMode="auto">
            <a:xfrm flipH="1">
              <a:off x="9901525" y="1553369"/>
              <a:ext cx="7938" cy="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96" name="Gruppieren 595"/>
          <p:cNvGrpSpPr/>
          <p:nvPr/>
        </p:nvGrpSpPr>
        <p:grpSpPr>
          <a:xfrm>
            <a:off x="6827781" y="3055344"/>
            <a:ext cx="438897" cy="284801"/>
            <a:chOff x="9737345" y="2016919"/>
            <a:chExt cx="322930" cy="209550"/>
          </a:xfrm>
        </p:grpSpPr>
        <p:sp>
          <p:nvSpPr>
            <p:cNvPr id="258" name="Freeform 333"/>
            <p:cNvSpPr>
              <a:spLocks/>
            </p:cNvSpPr>
            <p:nvPr/>
          </p:nvSpPr>
          <p:spPr bwMode="auto">
            <a:xfrm>
              <a:off x="9737345" y="2016919"/>
              <a:ext cx="258763" cy="180975"/>
            </a:xfrm>
            <a:custGeom>
              <a:avLst/>
              <a:gdLst>
                <a:gd name="T0" fmla="*/ 446 w 612"/>
                <a:gd name="T1" fmla="*/ 428 h 428"/>
                <a:gd name="T2" fmla="*/ 20 w 612"/>
                <a:gd name="T3" fmla="*/ 428 h 428"/>
                <a:gd name="T4" fmla="*/ 0 w 612"/>
                <a:gd name="T5" fmla="*/ 409 h 428"/>
                <a:gd name="T6" fmla="*/ 0 w 612"/>
                <a:gd name="T7" fmla="*/ 20 h 428"/>
                <a:gd name="T8" fmla="*/ 20 w 612"/>
                <a:gd name="T9" fmla="*/ 0 h 428"/>
                <a:gd name="T10" fmla="*/ 592 w 612"/>
                <a:gd name="T11" fmla="*/ 0 h 428"/>
                <a:gd name="T12" fmla="*/ 612 w 612"/>
                <a:gd name="T13" fmla="*/ 20 h 428"/>
                <a:gd name="T14" fmla="*/ 612 w 612"/>
                <a:gd name="T15" fmla="*/ 132 h 4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2" h="428">
                  <a:moveTo>
                    <a:pt x="446" y="428"/>
                  </a:moveTo>
                  <a:cubicBezTo>
                    <a:pt x="20" y="428"/>
                    <a:pt x="20" y="428"/>
                    <a:pt x="20" y="428"/>
                  </a:cubicBezTo>
                  <a:cubicBezTo>
                    <a:pt x="9" y="428"/>
                    <a:pt x="0" y="419"/>
                    <a:pt x="0" y="409"/>
                  </a:cubicBezTo>
                  <a:cubicBezTo>
                    <a:pt x="0" y="20"/>
                    <a:pt x="0" y="20"/>
                    <a:pt x="0" y="20"/>
                  </a:cubicBezTo>
                  <a:cubicBezTo>
                    <a:pt x="0" y="9"/>
                    <a:pt x="9" y="0"/>
                    <a:pt x="20" y="0"/>
                  </a:cubicBezTo>
                  <a:cubicBezTo>
                    <a:pt x="592" y="0"/>
                    <a:pt x="592" y="0"/>
                    <a:pt x="592" y="0"/>
                  </a:cubicBezTo>
                  <a:cubicBezTo>
                    <a:pt x="603" y="0"/>
                    <a:pt x="612" y="9"/>
                    <a:pt x="612" y="20"/>
                  </a:cubicBezTo>
                  <a:cubicBezTo>
                    <a:pt x="612" y="132"/>
                    <a:pt x="612" y="132"/>
                    <a:pt x="612" y="132"/>
                  </a:cubicBezTo>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59" name="Line 334"/>
            <p:cNvSpPr>
              <a:spLocks noChangeShapeType="1"/>
            </p:cNvSpPr>
            <p:nvPr/>
          </p:nvSpPr>
          <p:spPr bwMode="auto">
            <a:xfrm>
              <a:off x="9737345" y="2047082"/>
              <a:ext cx="258763" cy="0"/>
            </a:xfrm>
            <a:prstGeom prst="line">
              <a:avLst/>
            </a:pr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60" name="Line 335"/>
            <p:cNvSpPr>
              <a:spLocks noChangeShapeType="1"/>
            </p:cNvSpPr>
            <p:nvPr/>
          </p:nvSpPr>
          <p:spPr bwMode="auto">
            <a:xfrm flipH="1">
              <a:off x="9971375" y="2031207"/>
              <a:ext cx="6350" cy="0"/>
            </a:xfrm>
            <a:prstGeom prst="line">
              <a:avLst/>
            </a:pr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61" name="Line 336"/>
            <p:cNvSpPr>
              <a:spLocks noChangeShapeType="1"/>
            </p:cNvSpPr>
            <p:nvPr/>
          </p:nvSpPr>
          <p:spPr bwMode="auto">
            <a:xfrm flipH="1">
              <a:off x="9947562" y="2031207"/>
              <a:ext cx="6350"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2" name="Line 337"/>
            <p:cNvSpPr>
              <a:spLocks noChangeShapeType="1"/>
            </p:cNvSpPr>
            <p:nvPr/>
          </p:nvSpPr>
          <p:spPr bwMode="auto">
            <a:xfrm flipH="1">
              <a:off x="9923750" y="2031207"/>
              <a:ext cx="476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3" name="Freeform 338"/>
            <p:cNvSpPr>
              <a:spLocks/>
            </p:cNvSpPr>
            <p:nvPr/>
          </p:nvSpPr>
          <p:spPr bwMode="auto">
            <a:xfrm>
              <a:off x="9925337" y="2093119"/>
              <a:ext cx="134938" cy="133350"/>
            </a:xfrm>
            <a:custGeom>
              <a:avLst/>
              <a:gdLst>
                <a:gd name="T0" fmla="*/ 259 w 319"/>
                <a:gd name="T1" fmla="*/ 33 h 319"/>
                <a:gd name="T2" fmla="*/ 225 w 319"/>
                <a:gd name="T3" fmla="*/ 54 h 319"/>
                <a:gd name="T4" fmla="*/ 193 w 319"/>
                <a:gd name="T5" fmla="*/ 47 h 319"/>
                <a:gd name="T6" fmla="*/ 186 w 319"/>
                <a:gd name="T7" fmla="*/ 9 h 319"/>
                <a:gd name="T8" fmla="*/ 141 w 319"/>
                <a:gd name="T9" fmla="*/ 0 h 319"/>
                <a:gd name="T10" fmla="*/ 131 w 319"/>
                <a:gd name="T11" fmla="*/ 39 h 319"/>
                <a:gd name="T12" fmla="*/ 103 w 319"/>
                <a:gd name="T13" fmla="*/ 57 h 319"/>
                <a:gd name="T14" fmla="*/ 71 w 319"/>
                <a:gd name="T15" fmla="*/ 36 h 319"/>
                <a:gd name="T16" fmla="*/ 33 w 319"/>
                <a:gd name="T17" fmla="*/ 62 h 319"/>
                <a:gd name="T18" fmla="*/ 54 w 319"/>
                <a:gd name="T19" fmla="*/ 96 h 319"/>
                <a:gd name="T20" fmla="*/ 48 w 319"/>
                <a:gd name="T21" fmla="*/ 127 h 319"/>
                <a:gd name="T22" fmla="*/ 10 w 319"/>
                <a:gd name="T23" fmla="*/ 135 h 319"/>
                <a:gd name="T24" fmla="*/ 1 w 319"/>
                <a:gd name="T25" fmla="*/ 180 h 319"/>
                <a:gd name="T26" fmla="*/ 40 w 319"/>
                <a:gd name="T27" fmla="*/ 189 h 319"/>
                <a:gd name="T28" fmla="*/ 58 w 319"/>
                <a:gd name="T29" fmla="*/ 216 h 319"/>
                <a:gd name="T30" fmla="*/ 36 w 319"/>
                <a:gd name="T31" fmla="*/ 248 h 319"/>
                <a:gd name="T32" fmla="*/ 62 w 319"/>
                <a:gd name="T33" fmla="*/ 286 h 319"/>
                <a:gd name="T34" fmla="*/ 96 w 319"/>
                <a:gd name="T35" fmla="*/ 265 h 319"/>
                <a:gd name="T36" fmla="*/ 127 w 319"/>
                <a:gd name="T37" fmla="*/ 271 h 319"/>
                <a:gd name="T38" fmla="*/ 135 w 319"/>
                <a:gd name="T39" fmla="*/ 309 h 319"/>
                <a:gd name="T40" fmla="*/ 180 w 319"/>
                <a:gd name="T41" fmla="*/ 318 h 319"/>
                <a:gd name="T42" fmla="*/ 189 w 319"/>
                <a:gd name="T43" fmla="*/ 280 h 319"/>
                <a:gd name="T44" fmla="*/ 216 w 319"/>
                <a:gd name="T45" fmla="*/ 262 h 319"/>
                <a:gd name="T46" fmla="*/ 248 w 319"/>
                <a:gd name="T47" fmla="*/ 283 h 319"/>
                <a:gd name="T48" fmla="*/ 286 w 319"/>
                <a:gd name="T49" fmla="*/ 258 h 319"/>
                <a:gd name="T50" fmla="*/ 266 w 319"/>
                <a:gd name="T51" fmla="*/ 224 h 319"/>
                <a:gd name="T52" fmla="*/ 272 w 319"/>
                <a:gd name="T53" fmla="*/ 192 h 319"/>
                <a:gd name="T54" fmla="*/ 310 w 319"/>
                <a:gd name="T55" fmla="*/ 185 h 319"/>
                <a:gd name="T56" fmla="*/ 319 w 319"/>
                <a:gd name="T57" fmla="*/ 140 h 319"/>
                <a:gd name="T58" fmla="*/ 280 w 319"/>
                <a:gd name="T59" fmla="*/ 130 h 319"/>
                <a:gd name="T60" fmla="*/ 262 w 319"/>
                <a:gd name="T61" fmla="*/ 104 h 319"/>
                <a:gd name="T62" fmla="*/ 284 w 319"/>
                <a:gd name="T63" fmla="*/ 7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9" h="319">
                  <a:moveTo>
                    <a:pt x="284" y="58"/>
                  </a:moveTo>
                  <a:cubicBezTo>
                    <a:pt x="259" y="33"/>
                    <a:pt x="259" y="33"/>
                    <a:pt x="259" y="33"/>
                  </a:cubicBezTo>
                  <a:cubicBezTo>
                    <a:pt x="255" y="29"/>
                    <a:pt x="249" y="29"/>
                    <a:pt x="245" y="33"/>
                  </a:cubicBezTo>
                  <a:cubicBezTo>
                    <a:pt x="225" y="54"/>
                    <a:pt x="225" y="54"/>
                    <a:pt x="225" y="54"/>
                  </a:cubicBezTo>
                  <a:cubicBezTo>
                    <a:pt x="222" y="57"/>
                    <a:pt x="217" y="58"/>
                    <a:pt x="213" y="56"/>
                  </a:cubicBezTo>
                  <a:cubicBezTo>
                    <a:pt x="207" y="52"/>
                    <a:pt x="200" y="50"/>
                    <a:pt x="193" y="47"/>
                  </a:cubicBezTo>
                  <a:cubicBezTo>
                    <a:pt x="189" y="46"/>
                    <a:pt x="186" y="43"/>
                    <a:pt x="186" y="38"/>
                  </a:cubicBezTo>
                  <a:cubicBezTo>
                    <a:pt x="186" y="9"/>
                    <a:pt x="186" y="9"/>
                    <a:pt x="186" y="9"/>
                  </a:cubicBezTo>
                  <a:cubicBezTo>
                    <a:pt x="186" y="4"/>
                    <a:pt x="182" y="0"/>
                    <a:pt x="176" y="0"/>
                  </a:cubicBezTo>
                  <a:cubicBezTo>
                    <a:pt x="141" y="0"/>
                    <a:pt x="141" y="0"/>
                    <a:pt x="141" y="0"/>
                  </a:cubicBezTo>
                  <a:cubicBezTo>
                    <a:pt x="135" y="0"/>
                    <a:pt x="131" y="5"/>
                    <a:pt x="131" y="10"/>
                  </a:cubicBezTo>
                  <a:cubicBezTo>
                    <a:pt x="131" y="39"/>
                    <a:pt x="131" y="39"/>
                    <a:pt x="131" y="39"/>
                  </a:cubicBezTo>
                  <a:cubicBezTo>
                    <a:pt x="131" y="43"/>
                    <a:pt x="129" y="47"/>
                    <a:pt x="125" y="48"/>
                  </a:cubicBezTo>
                  <a:cubicBezTo>
                    <a:pt x="117" y="50"/>
                    <a:pt x="110" y="54"/>
                    <a:pt x="103" y="57"/>
                  </a:cubicBezTo>
                  <a:cubicBezTo>
                    <a:pt x="99" y="59"/>
                    <a:pt x="95" y="59"/>
                    <a:pt x="92" y="56"/>
                  </a:cubicBezTo>
                  <a:cubicBezTo>
                    <a:pt x="71" y="36"/>
                    <a:pt x="71" y="36"/>
                    <a:pt x="71" y="36"/>
                  </a:cubicBezTo>
                  <a:cubicBezTo>
                    <a:pt x="67" y="32"/>
                    <a:pt x="61" y="32"/>
                    <a:pt x="57" y="36"/>
                  </a:cubicBezTo>
                  <a:cubicBezTo>
                    <a:pt x="33" y="62"/>
                    <a:pt x="33" y="62"/>
                    <a:pt x="33" y="62"/>
                  </a:cubicBezTo>
                  <a:cubicBezTo>
                    <a:pt x="29" y="66"/>
                    <a:pt x="29" y="72"/>
                    <a:pt x="33" y="76"/>
                  </a:cubicBezTo>
                  <a:cubicBezTo>
                    <a:pt x="54" y="96"/>
                    <a:pt x="54" y="96"/>
                    <a:pt x="54" y="96"/>
                  </a:cubicBezTo>
                  <a:cubicBezTo>
                    <a:pt x="57" y="99"/>
                    <a:pt x="58" y="103"/>
                    <a:pt x="56" y="107"/>
                  </a:cubicBezTo>
                  <a:cubicBezTo>
                    <a:pt x="52" y="113"/>
                    <a:pt x="50" y="120"/>
                    <a:pt x="48" y="127"/>
                  </a:cubicBezTo>
                  <a:cubicBezTo>
                    <a:pt x="46" y="131"/>
                    <a:pt x="43" y="134"/>
                    <a:pt x="39" y="134"/>
                  </a:cubicBezTo>
                  <a:cubicBezTo>
                    <a:pt x="10" y="135"/>
                    <a:pt x="10" y="135"/>
                    <a:pt x="10" y="135"/>
                  </a:cubicBezTo>
                  <a:cubicBezTo>
                    <a:pt x="4" y="135"/>
                    <a:pt x="0" y="139"/>
                    <a:pt x="0" y="145"/>
                  </a:cubicBezTo>
                  <a:cubicBezTo>
                    <a:pt x="1" y="180"/>
                    <a:pt x="1" y="180"/>
                    <a:pt x="1" y="180"/>
                  </a:cubicBezTo>
                  <a:cubicBezTo>
                    <a:pt x="1" y="186"/>
                    <a:pt x="6" y="190"/>
                    <a:pt x="11" y="190"/>
                  </a:cubicBezTo>
                  <a:cubicBezTo>
                    <a:pt x="40" y="189"/>
                    <a:pt x="40" y="189"/>
                    <a:pt x="40" y="189"/>
                  </a:cubicBezTo>
                  <a:cubicBezTo>
                    <a:pt x="44" y="189"/>
                    <a:pt x="48" y="192"/>
                    <a:pt x="49" y="196"/>
                  </a:cubicBezTo>
                  <a:cubicBezTo>
                    <a:pt x="51" y="203"/>
                    <a:pt x="54" y="209"/>
                    <a:pt x="58" y="216"/>
                  </a:cubicBezTo>
                  <a:cubicBezTo>
                    <a:pt x="60" y="220"/>
                    <a:pt x="59" y="224"/>
                    <a:pt x="56" y="227"/>
                  </a:cubicBezTo>
                  <a:cubicBezTo>
                    <a:pt x="36" y="248"/>
                    <a:pt x="36" y="248"/>
                    <a:pt x="36" y="248"/>
                  </a:cubicBezTo>
                  <a:cubicBezTo>
                    <a:pt x="33" y="252"/>
                    <a:pt x="33" y="258"/>
                    <a:pt x="37" y="262"/>
                  </a:cubicBezTo>
                  <a:cubicBezTo>
                    <a:pt x="62" y="286"/>
                    <a:pt x="62" y="286"/>
                    <a:pt x="62" y="286"/>
                  </a:cubicBezTo>
                  <a:cubicBezTo>
                    <a:pt x="66" y="290"/>
                    <a:pt x="72" y="290"/>
                    <a:pt x="76" y="286"/>
                  </a:cubicBezTo>
                  <a:cubicBezTo>
                    <a:pt x="96" y="265"/>
                    <a:pt x="96" y="265"/>
                    <a:pt x="96" y="265"/>
                  </a:cubicBezTo>
                  <a:cubicBezTo>
                    <a:pt x="99" y="262"/>
                    <a:pt x="103" y="261"/>
                    <a:pt x="107" y="263"/>
                  </a:cubicBezTo>
                  <a:cubicBezTo>
                    <a:pt x="114" y="267"/>
                    <a:pt x="120" y="269"/>
                    <a:pt x="127" y="271"/>
                  </a:cubicBezTo>
                  <a:cubicBezTo>
                    <a:pt x="132" y="273"/>
                    <a:pt x="134" y="276"/>
                    <a:pt x="134" y="281"/>
                  </a:cubicBezTo>
                  <a:cubicBezTo>
                    <a:pt x="135" y="309"/>
                    <a:pt x="135" y="309"/>
                    <a:pt x="135" y="309"/>
                  </a:cubicBezTo>
                  <a:cubicBezTo>
                    <a:pt x="135" y="315"/>
                    <a:pt x="139" y="319"/>
                    <a:pt x="145" y="319"/>
                  </a:cubicBezTo>
                  <a:cubicBezTo>
                    <a:pt x="180" y="318"/>
                    <a:pt x="180" y="318"/>
                    <a:pt x="180" y="318"/>
                  </a:cubicBezTo>
                  <a:cubicBezTo>
                    <a:pt x="186" y="318"/>
                    <a:pt x="190" y="314"/>
                    <a:pt x="190" y="308"/>
                  </a:cubicBezTo>
                  <a:cubicBezTo>
                    <a:pt x="189" y="280"/>
                    <a:pt x="189" y="280"/>
                    <a:pt x="189" y="280"/>
                  </a:cubicBezTo>
                  <a:cubicBezTo>
                    <a:pt x="189" y="275"/>
                    <a:pt x="192" y="272"/>
                    <a:pt x="196" y="270"/>
                  </a:cubicBezTo>
                  <a:cubicBezTo>
                    <a:pt x="203" y="268"/>
                    <a:pt x="210" y="265"/>
                    <a:pt x="216" y="262"/>
                  </a:cubicBezTo>
                  <a:cubicBezTo>
                    <a:pt x="220" y="260"/>
                    <a:pt x="224" y="260"/>
                    <a:pt x="227" y="263"/>
                  </a:cubicBezTo>
                  <a:cubicBezTo>
                    <a:pt x="248" y="283"/>
                    <a:pt x="248" y="283"/>
                    <a:pt x="248" y="283"/>
                  </a:cubicBezTo>
                  <a:cubicBezTo>
                    <a:pt x="252" y="287"/>
                    <a:pt x="258" y="287"/>
                    <a:pt x="262" y="283"/>
                  </a:cubicBezTo>
                  <a:cubicBezTo>
                    <a:pt x="286" y="258"/>
                    <a:pt x="286" y="258"/>
                    <a:pt x="286" y="258"/>
                  </a:cubicBezTo>
                  <a:cubicBezTo>
                    <a:pt x="290" y="254"/>
                    <a:pt x="290" y="248"/>
                    <a:pt x="286" y="244"/>
                  </a:cubicBezTo>
                  <a:cubicBezTo>
                    <a:pt x="266" y="224"/>
                    <a:pt x="266" y="224"/>
                    <a:pt x="266" y="224"/>
                  </a:cubicBezTo>
                  <a:cubicBezTo>
                    <a:pt x="263" y="221"/>
                    <a:pt x="262" y="216"/>
                    <a:pt x="264" y="212"/>
                  </a:cubicBezTo>
                  <a:cubicBezTo>
                    <a:pt x="267" y="206"/>
                    <a:pt x="270" y="199"/>
                    <a:pt x="272" y="192"/>
                  </a:cubicBezTo>
                  <a:cubicBezTo>
                    <a:pt x="273" y="188"/>
                    <a:pt x="277" y="185"/>
                    <a:pt x="281" y="185"/>
                  </a:cubicBezTo>
                  <a:cubicBezTo>
                    <a:pt x="310" y="185"/>
                    <a:pt x="310" y="185"/>
                    <a:pt x="310" y="185"/>
                  </a:cubicBezTo>
                  <a:cubicBezTo>
                    <a:pt x="315" y="185"/>
                    <a:pt x="319" y="180"/>
                    <a:pt x="319" y="175"/>
                  </a:cubicBezTo>
                  <a:cubicBezTo>
                    <a:pt x="319" y="140"/>
                    <a:pt x="319" y="140"/>
                    <a:pt x="319" y="140"/>
                  </a:cubicBezTo>
                  <a:cubicBezTo>
                    <a:pt x="319" y="134"/>
                    <a:pt x="314" y="130"/>
                    <a:pt x="309" y="130"/>
                  </a:cubicBezTo>
                  <a:cubicBezTo>
                    <a:pt x="280" y="130"/>
                    <a:pt x="280" y="130"/>
                    <a:pt x="280" y="130"/>
                  </a:cubicBezTo>
                  <a:cubicBezTo>
                    <a:pt x="276" y="130"/>
                    <a:pt x="272" y="128"/>
                    <a:pt x="271" y="124"/>
                  </a:cubicBezTo>
                  <a:cubicBezTo>
                    <a:pt x="269" y="117"/>
                    <a:pt x="266" y="110"/>
                    <a:pt x="262" y="104"/>
                  </a:cubicBezTo>
                  <a:cubicBezTo>
                    <a:pt x="260" y="100"/>
                    <a:pt x="261" y="95"/>
                    <a:pt x="264" y="92"/>
                  </a:cubicBezTo>
                  <a:cubicBezTo>
                    <a:pt x="284" y="72"/>
                    <a:pt x="284" y="72"/>
                    <a:pt x="284" y="72"/>
                  </a:cubicBezTo>
                  <a:cubicBezTo>
                    <a:pt x="288" y="68"/>
                    <a:pt x="288" y="62"/>
                    <a:pt x="284" y="58"/>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4" name="Freeform 339"/>
            <p:cNvSpPr>
              <a:spLocks/>
            </p:cNvSpPr>
            <p:nvPr/>
          </p:nvSpPr>
          <p:spPr bwMode="auto">
            <a:xfrm>
              <a:off x="9958675" y="2123282"/>
              <a:ext cx="69850" cy="71438"/>
            </a:xfrm>
            <a:custGeom>
              <a:avLst/>
              <a:gdLst>
                <a:gd name="T0" fmla="*/ 137 w 168"/>
                <a:gd name="T1" fmla="*/ 29 h 169"/>
                <a:gd name="T2" fmla="*/ 139 w 168"/>
                <a:gd name="T3" fmla="*/ 137 h 169"/>
                <a:gd name="T4" fmla="*/ 31 w 168"/>
                <a:gd name="T5" fmla="*/ 139 h 169"/>
                <a:gd name="T6" fmla="*/ 29 w 168"/>
                <a:gd name="T7" fmla="*/ 32 h 169"/>
                <a:gd name="T8" fmla="*/ 137 w 168"/>
                <a:gd name="T9" fmla="*/ 29 h 169"/>
              </a:gdLst>
              <a:ahLst/>
              <a:cxnLst>
                <a:cxn ang="0">
                  <a:pos x="T0" y="T1"/>
                </a:cxn>
                <a:cxn ang="0">
                  <a:pos x="T2" y="T3"/>
                </a:cxn>
                <a:cxn ang="0">
                  <a:pos x="T4" y="T5"/>
                </a:cxn>
                <a:cxn ang="0">
                  <a:pos x="T6" y="T7"/>
                </a:cxn>
                <a:cxn ang="0">
                  <a:pos x="T8" y="T9"/>
                </a:cxn>
              </a:cxnLst>
              <a:rect l="0" t="0" r="r" b="b"/>
              <a:pathLst>
                <a:path w="168" h="169">
                  <a:moveTo>
                    <a:pt x="137" y="29"/>
                  </a:moveTo>
                  <a:cubicBezTo>
                    <a:pt x="167" y="58"/>
                    <a:pt x="168" y="107"/>
                    <a:pt x="139" y="137"/>
                  </a:cubicBezTo>
                  <a:cubicBezTo>
                    <a:pt x="110" y="167"/>
                    <a:pt x="62" y="169"/>
                    <a:pt x="31" y="139"/>
                  </a:cubicBezTo>
                  <a:cubicBezTo>
                    <a:pt x="1" y="110"/>
                    <a:pt x="0" y="62"/>
                    <a:pt x="29" y="32"/>
                  </a:cubicBezTo>
                  <a:cubicBezTo>
                    <a:pt x="58" y="1"/>
                    <a:pt x="106" y="0"/>
                    <a:pt x="137" y="29"/>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83" name="Gruppieren 582"/>
          <p:cNvGrpSpPr/>
          <p:nvPr/>
        </p:nvGrpSpPr>
        <p:grpSpPr>
          <a:xfrm>
            <a:off x="3818462" y="2336912"/>
            <a:ext cx="455924" cy="357432"/>
            <a:chOff x="7865112" y="637383"/>
            <a:chExt cx="455613" cy="357188"/>
          </a:xfrm>
        </p:grpSpPr>
        <p:sp>
          <p:nvSpPr>
            <p:cNvPr id="265" name="Freeform 340"/>
            <p:cNvSpPr>
              <a:spLocks/>
            </p:cNvSpPr>
            <p:nvPr/>
          </p:nvSpPr>
          <p:spPr bwMode="auto">
            <a:xfrm>
              <a:off x="8234999" y="932658"/>
              <a:ext cx="55563" cy="61913"/>
            </a:xfrm>
            <a:custGeom>
              <a:avLst/>
              <a:gdLst>
                <a:gd name="T0" fmla="*/ 133 w 133"/>
                <a:gd name="T1" fmla="*/ 147 h 147"/>
                <a:gd name="T2" fmla="*/ 133 w 133"/>
                <a:gd name="T3" fmla="*/ 27 h 147"/>
                <a:gd name="T4" fmla="*/ 106 w 133"/>
                <a:gd name="T5" fmla="*/ 0 h 147"/>
                <a:gd name="T6" fmla="*/ 27 w 133"/>
                <a:gd name="T7" fmla="*/ 0 h 147"/>
                <a:gd name="T8" fmla="*/ 0 w 133"/>
                <a:gd name="T9" fmla="*/ 27 h 147"/>
                <a:gd name="T10" fmla="*/ 0 w 133"/>
                <a:gd name="T11" fmla="*/ 147 h 147"/>
              </a:gdLst>
              <a:ahLst/>
              <a:cxnLst>
                <a:cxn ang="0">
                  <a:pos x="T0" y="T1"/>
                </a:cxn>
                <a:cxn ang="0">
                  <a:pos x="T2" y="T3"/>
                </a:cxn>
                <a:cxn ang="0">
                  <a:pos x="T4" y="T5"/>
                </a:cxn>
                <a:cxn ang="0">
                  <a:pos x="T6" y="T7"/>
                </a:cxn>
                <a:cxn ang="0">
                  <a:pos x="T8" y="T9"/>
                </a:cxn>
                <a:cxn ang="0">
                  <a:pos x="T10" y="T11"/>
                </a:cxn>
              </a:cxnLst>
              <a:rect l="0" t="0" r="r" b="b"/>
              <a:pathLst>
                <a:path w="133" h="147">
                  <a:moveTo>
                    <a:pt x="133" y="147"/>
                  </a:moveTo>
                  <a:cubicBezTo>
                    <a:pt x="133" y="27"/>
                    <a:pt x="133" y="27"/>
                    <a:pt x="133" y="27"/>
                  </a:cubicBezTo>
                  <a:cubicBezTo>
                    <a:pt x="133" y="12"/>
                    <a:pt x="121" y="0"/>
                    <a:pt x="106" y="0"/>
                  </a:cubicBezTo>
                  <a:cubicBezTo>
                    <a:pt x="27" y="0"/>
                    <a:pt x="27" y="0"/>
                    <a:pt x="27" y="0"/>
                  </a:cubicBezTo>
                  <a:cubicBezTo>
                    <a:pt x="12" y="0"/>
                    <a:pt x="0" y="12"/>
                    <a:pt x="0" y="27"/>
                  </a:cubicBezTo>
                  <a:cubicBezTo>
                    <a:pt x="0" y="147"/>
                    <a:pt x="0" y="147"/>
                    <a:pt x="0" y="147"/>
                  </a:cubicBezTo>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66" name="Freeform 341"/>
            <p:cNvSpPr>
              <a:spLocks/>
            </p:cNvSpPr>
            <p:nvPr/>
          </p:nvSpPr>
          <p:spPr bwMode="auto">
            <a:xfrm>
              <a:off x="8122287" y="824708"/>
              <a:ext cx="55563" cy="169863"/>
            </a:xfrm>
            <a:custGeom>
              <a:avLst/>
              <a:gdLst>
                <a:gd name="T0" fmla="*/ 133 w 133"/>
                <a:gd name="T1" fmla="*/ 405 h 405"/>
                <a:gd name="T2" fmla="*/ 133 w 133"/>
                <a:gd name="T3" fmla="*/ 27 h 405"/>
                <a:gd name="T4" fmla="*/ 106 w 133"/>
                <a:gd name="T5" fmla="*/ 0 h 405"/>
                <a:gd name="T6" fmla="*/ 27 w 133"/>
                <a:gd name="T7" fmla="*/ 0 h 405"/>
                <a:gd name="T8" fmla="*/ 0 w 133"/>
                <a:gd name="T9" fmla="*/ 27 h 405"/>
                <a:gd name="T10" fmla="*/ 0 w 133"/>
                <a:gd name="T11" fmla="*/ 405 h 405"/>
              </a:gdLst>
              <a:ahLst/>
              <a:cxnLst>
                <a:cxn ang="0">
                  <a:pos x="T0" y="T1"/>
                </a:cxn>
                <a:cxn ang="0">
                  <a:pos x="T2" y="T3"/>
                </a:cxn>
                <a:cxn ang="0">
                  <a:pos x="T4" y="T5"/>
                </a:cxn>
                <a:cxn ang="0">
                  <a:pos x="T6" y="T7"/>
                </a:cxn>
                <a:cxn ang="0">
                  <a:pos x="T8" y="T9"/>
                </a:cxn>
                <a:cxn ang="0">
                  <a:pos x="T10" y="T11"/>
                </a:cxn>
              </a:cxnLst>
              <a:rect l="0" t="0" r="r" b="b"/>
              <a:pathLst>
                <a:path w="133" h="405">
                  <a:moveTo>
                    <a:pt x="133" y="405"/>
                  </a:moveTo>
                  <a:cubicBezTo>
                    <a:pt x="133" y="27"/>
                    <a:pt x="133" y="27"/>
                    <a:pt x="133" y="27"/>
                  </a:cubicBezTo>
                  <a:cubicBezTo>
                    <a:pt x="133" y="12"/>
                    <a:pt x="121" y="0"/>
                    <a:pt x="106" y="0"/>
                  </a:cubicBezTo>
                  <a:cubicBezTo>
                    <a:pt x="27" y="0"/>
                    <a:pt x="27" y="0"/>
                    <a:pt x="27" y="0"/>
                  </a:cubicBezTo>
                  <a:cubicBezTo>
                    <a:pt x="12" y="0"/>
                    <a:pt x="0" y="12"/>
                    <a:pt x="0" y="27"/>
                  </a:cubicBezTo>
                  <a:cubicBezTo>
                    <a:pt x="0" y="405"/>
                    <a:pt x="0" y="405"/>
                    <a:pt x="0" y="405"/>
                  </a:cubicBezTo>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67" name="Freeform 342"/>
            <p:cNvSpPr>
              <a:spLocks/>
            </p:cNvSpPr>
            <p:nvPr/>
          </p:nvSpPr>
          <p:spPr bwMode="auto">
            <a:xfrm>
              <a:off x="8009574" y="877096"/>
              <a:ext cx="57150" cy="117475"/>
            </a:xfrm>
            <a:custGeom>
              <a:avLst/>
              <a:gdLst>
                <a:gd name="T0" fmla="*/ 133 w 133"/>
                <a:gd name="T1" fmla="*/ 280 h 280"/>
                <a:gd name="T2" fmla="*/ 133 w 133"/>
                <a:gd name="T3" fmla="*/ 27 h 280"/>
                <a:gd name="T4" fmla="*/ 106 w 133"/>
                <a:gd name="T5" fmla="*/ 0 h 280"/>
                <a:gd name="T6" fmla="*/ 27 w 133"/>
                <a:gd name="T7" fmla="*/ 0 h 280"/>
                <a:gd name="T8" fmla="*/ 0 w 133"/>
                <a:gd name="T9" fmla="*/ 27 h 280"/>
                <a:gd name="T10" fmla="*/ 0 w 133"/>
                <a:gd name="T11" fmla="*/ 280 h 280"/>
              </a:gdLst>
              <a:ahLst/>
              <a:cxnLst>
                <a:cxn ang="0">
                  <a:pos x="T0" y="T1"/>
                </a:cxn>
                <a:cxn ang="0">
                  <a:pos x="T2" y="T3"/>
                </a:cxn>
                <a:cxn ang="0">
                  <a:pos x="T4" y="T5"/>
                </a:cxn>
                <a:cxn ang="0">
                  <a:pos x="T6" y="T7"/>
                </a:cxn>
                <a:cxn ang="0">
                  <a:pos x="T8" y="T9"/>
                </a:cxn>
                <a:cxn ang="0">
                  <a:pos x="T10" y="T11"/>
                </a:cxn>
              </a:cxnLst>
              <a:rect l="0" t="0" r="r" b="b"/>
              <a:pathLst>
                <a:path w="133" h="280">
                  <a:moveTo>
                    <a:pt x="133" y="280"/>
                  </a:moveTo>
                  <a:cubicBezTo>
                    <a:pt x="133" y="27"/>
                    <a:pt x="133" y="27"/>
                    <a:pt x="133" y="27"/>
                  </a:cubicBezTo>
                  <a:cubicBezTo>
                    <a:pt x="133" y="12"/>
                    <a:pt x="121" y="0"/>
                    <a:pt x="106" y="0"/>
                  </a:cubicBezTo>
                  <a:cubicBezTo>
                    <a:pt x="27" y="0"/>
                    <a:pt x="27" y="0"/>
                    <a:pt x="27" y="0"/>
                  </a:cubicBezTo>
                  <a:cubicBezTo>
                    <a:pt x="12" y="0"/>
                    <a:pt x="0" y="12"/>
                    <a:pt x="0" y="27"/>
                  </a:cubicBezTo>
                  <a:cubicBezTo>
                    <a:pt x="0" y="280"/>
                    <a:pt x="0" y="280"/>
                    <a:pt x="0" y="280"/>
                  </a:cubicBezTo>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68" name="Freeform 343"/>
            <p:cNvSpPr>
              <a:spLocks/>
            </p:cNvSpPr>
            <p:nvPr/>
          </p:nvSpPr>
          <p:spPr bwMode="auto">
            <a:xfrm>
              <a:off x="7896862" y="746921"/>
              <a:ext cx="57150" cy="247650"/>
            </a:xfrm>
            <a:custGeom>
              <a:avLst/>
              <a:gdLst>
                <a:gd name="T0" fmla="*/ 133 w 133"/>
                <a:gd name="T1" fmla="*/ 586 h 586"/>
                <a:gd name="T2" fmla="*/ 133 w 133"/>
                <a:gd name="T3" fmla="*/ 27 h 586"/>
                <a:gd name="T4" fmla="*/ 106 w 133"/>
                <a:gd name="T5" fmla="*/ 0 h 586"/>
                <a:gd name="T6" fmla="*/ 27 w 133"/>
                <a:gd name="T7" fmla="*/ 0 h 586"/>
                <a:gd name="T8" fmla="*/ 0 w 133"/>
                <a:gd name="T9" fmla="*/ 27 h 586"/>
                <a:gd name="T10" fmla="*/ 0 w 133"/>
                <a:gd name="T11" fmla="*/ 586 h 586"/>
              </a:gdLst>
              <a:ahLst/>
              <a:cxnLst>
                <a:cxn ang="0">
                  <a:pos x="T0" y="T1"/>
                </a:cxn>
                <a:cxn ang="0">
                  <a:pos x="T2" y="T3"/>
                </a:cxn>
                <a:cxn ang="0">
                  <a:pos x="T4" y="T5"/>
                </a:cxn>
                <a:cxn ang="0">
                  <a:pos x="T6" y="T7"/>
                </a:cxn>
                <a:cxn ang="0">
                  <a:pos x="T8" y="T9"/>
                </a:cxn>
                <a:cxn ang="0">
                  <a:pos x="T10" y="T11"/>
                </a:cxn>
              </a:cxnLst>
              <a:rect l="0" t="0" r="r" b="b"/>
              <a:pathLst>
                <a:path w="133" h="586">
                  <a:moveTo>
                    <a:pt x="133" y="586"/>
                  </a:moveTo>
                  <a:cubicBezTo>
                    <a:pt x="133" y="27"/>
                    <a:pt x="133" y="27"/>
                    <a:pt x="133" y="27"/>
                  </a:cubicBezTo>
                  <a:cubicBezTo>
                    <a:pt x="133" y="12"/>
                    <a:pt x="121" y="0"/>
                    <a:pt x="106" y="0"/>
                  </a:cubicBezTo>
                  <a:cubicBezTo>
                    <a:pt x="27" y="0"/>
                    <a:pt x="27" y="0"/>
                    <a:pt x="27" y="0"/>
                  </a:cubicBezTo>
                  <a:cubicBezTo>
                    <a:pt x="12" y="0"/>
                    <a:pt x="0" y="12"/>
                    <a:pt x="0" y="27"/>
                  </a:cubicBezTo>
                  <a:cubicBezTo>
                    <a:pt x="0" y="586"/>
                    <a:pt x="0" y="586"/>
                    <a:pt x="0" y="586"/>
                  </a:cubicBezTo>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69" name="Freeform 344"/>
            <p:cNvSpPr>
              <a:spLocks/>
            </p:cNvSpPr>
            <p:nvPr/>
          </p:nvSpPr>
          <p:spPr bwMode="auto">
            <a:xfrm>
              <a:off x="7914324" y="637383"/>
              <a:ext cx="365125" cy="239713"/>
            </a:xfrm>
            <a:custGeom>
              <a:avLst/>
              <a:gdLst>
                <a:gd name="T0" fmla="*/ 0 w 864"/>
                <a:gd name="T1" fmla="*/ 0 h 567"/>
                <a:gd name="T2" fmla="*/ 291 w 864"/>
                <a:gd name="T3" fmla="*/ 336 h 567"/>
                <a:gd name="T4" fmla="*/ 292 w 864"/>
                <a:gd name="T5" fmla="*/ 336 h 567"/>
                <a:gd name="T6" fmla="*/ 556 w 864"/>
                <a:gd name="T7" fmla="*/ 220 h 567"/>
                <a:gd name="T8" fmla="*/ 558 w 864"/>
                <a:gd name="T9" fmla="*/ 221 h 567"/>
                <a:gd name="T10" fmla="*/ 864 w 864"/>
                <a:gd name="T11" fmla="*/ 567 h 567"/>
              </a:gdLst>
              <a:ahLst/>
              <a:cxnLst>
                <a:cxn ang="0">
                  <a:pos x="T0" y="T1"/>
                </a:cxn>
                <a:cxn ang="0">
                  <a:pos x="T2" y="T3"/>
                </a:cxn>
                <a:cxn ang="0">
                  <a:pos x="T4" y="T5"/>
                </a:cxn>
                <a:cxn ang="0">
                  <a:pos x="T6" y="T7"/>
                </a:cxn>
                <a:cxn ang="0">
                  <a:pos x="T8" y="T9"/>
                </a:cxn>
                <a:cxn ang="0">
                  <a:pos x="T10" y="T11"/>
                </a:cxn>
              </a:cxnLst>
              <a:rect l="0" t="0" r="r" b="b"/>
              <a:pathLst>
                <a:path w="864" h="567">
                  <a:moveTo>
                    <a:pt x="0" y="0"/>
                  </a:moveTo>
                  <a:cubicBezTo>
                    <a:pt x="291" y="336"/>
                    <a:pt x="291" y="336"/>
                    <a:pt x="291" y="336"/>
                  </a:cubicBezTo>
                  <a:cubicBezTo>
                    <a:pt x="291" y="336"/>
                    <a:pt x="292" y="336"/>
                    <a:pt x="292" y="336"/>
                  </a:cubicBezTo>
                  <a:cubicBezTo>
                    <a:pt x="556" y="220"/>
                    <a:pt x="556" y="220"/>
                    <a:pt x="556" y="220"/>
                  </a:cubicBezTo>
                  <a:cubicBezTo>
                    <a:pt x="557" y="220"/>
                    <a:pt x="558" y="220"/>
                    <a:pt x="558" y="221"/>
                  </a:cubicBezTo>
                  <a:cubicBezTo>
                    <a:pt x="864" y="567"/>
                    <a:pt x="864" y="567"/>
                    <a:pt x="864" y="567"/>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0" name="Freeform 345"/>
            <p:cNvSpPr>
              <a:spLocks/>
            </p:cNvSpPr>
            <p:nvPr/>
          </p:nvSpPr>
          <p:spPr bwMode="auto">
            <a:xfrm>
              <a:off x="8234999" y="832646"/>
              <a:ext cx="50800" cy="47625"/>
            </a:xfrm>
            <a:custGeom>
              <a:avLst/>
              <a:gdLst>
                <a:gd name="T0" fmla="*/ 32 w 32"/>
                <a:gd name="T1" fmla="*/ 0 h 30"/>
                <a:gd name="T2" fmla="*/ 30 w 32"/>
                <a:gd name="T3" fmla="*/ 30 h 30"/>
                <a:gd name="T4" fmla="*/ 0 w 32"/>
                <a:gd name="T5" fmla="*/ 27 h 30"/>
              </a:gdLst>
              <a:ahLst/>
              <a:cxnLst>
                <a:cxn ang="0">
                  <a:pos x="T0" y="T1"/>
                </a:cxn>
                <a:cxn ang="0">
                  <a:pos x="T2" y="T3"/>
                </a:cxn>
                <a:cxn ang="0">
                  <a:pos x="T4" y="T5"/>
                </a:cxn>
              </a:cxnLst>
              <a:rect l="0" t="0" r="r" b="b"/>
              <a:pathLst>
                <a:path w="32" h="30">
                  <a:moveTo>
                    <a:pt x="32" y="0"/>
                  </a:moveTo>
                  <a:lnTo>
                    <a:pt x="30" y="30"/>
                  </a:lnTo>
                  <a:lnTo>
                    <a:pt x="0" y="27"/>
                  </a:ln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1" name="Line 346"/>
            <p:cNvSpPr>
              <a:spLocks noChangeShapeType="1"/>
            </p:cNvSpPr>
            <p:nvPr/>
          </p:nvSpPr>
          <p:spPr bwMode="auto">
            <a:xfrm>
              <a:off x="7865112" y="994571"/>
              <a:ext cx="455613" cy="0"/>
            </a:xfrm>
            <a:prstGeom prst="line">
              <a:avLst/>
            </a:pr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86" name="Gruppieren 585"/>
          <p:cNvGrpSpPr/>
          <p:nvPr/>
        </p:nvGrpSpPr>
        <p:grpSpPr>
          <a:xfrm>
            <a:off x="5886431" y="1686470"/>
            <a:ext cx="378374" cy="395341"/>
            <a:chOff x="8998237" y="1518444"/>
            <a:chExt cx="354013" cy="369888"/>
          </a:xfrm>
        </p:grpSpPr>
        <p:sp>
          <p:nvSpPr>
            <p:cNvPr id="272" name="Oval 347"/>
            <p:cNvSpPr>
              <a:spLocks noChangeArrowheads="1"/>
            </p:cNvSpPr>
            <p:nvPr/>
          </p:nvSpPr>
          <p:spPr bwMode="auto">
            <a:xfrm>
              <a:off x="9066500" y="1594644"/>
              <a:ext cx="217488" cy="217488"/>
            </a:xfrm>
            <a:prstGeom prst="ellipse">
              <a:avLst/>
            </a:prstGeom>
            <a:noFill/>
            <a:ln w="19050" cap="rnd">
              <a:solidFill>
                <a:srgbClr val="4A4A4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3" name="Oval 348"/>
            <p:cNvSpPr>
              <a:spLocks noChangeArrowheads="1"/>
            </p:cNvSpPr>
            <p:nvPr/>
          </p:nvSpPr>
          <p:spPr bwMode="auto">
            <a:xfrm>
              <a:off x="9117300" y="1594644"/>
              <a:ext cx="115888" cy="217488"/>
            </a:xfrm>
            <a:prstGeom prst="ellipse">
              <a:avLst/>
            </a:prstGeom>
            <a:noFill/>
            <a:ln w="19050" cap="rnd">
              <a:solidFill>
                <a:srgbClr val="4A4A4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4" name="Freeform 349"/>
            <p:cNvSpPr>
              <a:spLocks/>
            </p:cNvSpPr>
            <p:nvPr/>
          </p:nvSpPr>
          <p:spPr bwMode="auto">
            <a:xfrm>
              <a:off x="9093487" y="1631157"/>
              <a:ext cx="165100" cy="25400"/>
            </a:xfrm>
            <a:custGeom>
              <a:avLst/>
              <a:gdLst>
                <a:gd name="T0" fmla="*/ 392 w 392"/>
                <a:gd name="T1" fmla="*/ 4 h 60"/>
                <a:gd name="T2" fmla="*/ 199 w 392"/>
                <a:gd name="T3" fmla="*/ 60 h 60"/>
                <a:gd name="T4" fmla="*/ 0 w 392"/>
                <a:gd name="T5" fmla="*/ 0 h 60"/>
              </a:gdLst>
              <a:ahLst/>
              <a:cxnLst>
                <a:cxn ang="0">
                  <a:pos x="T0" y="T1"/>
                </a:cxn>
                <a:cxn ang="0">
                  <a:pos x="T2" y="T3"/>
                </a:cxn>
                <a:cxn ang="0">
                  <a:pos x="T4" y="T5"/>
                </a:cxn>
              </a:cxnLst>
              <a:rect l="0" t="0" r="r" b="b"/>
              <a:pathLst>
                <a:path w="392" h="60">
                  <a:moveTo>
                    <a:pt x="392" y="4"/>
                  </a:moveTo>
                  <a:cubicBezTo>
                    <a:pt x="348" y="38"/>
                    <a:pt x="278" y="60"/>
                    <a:pt x="199" y="60"/>
                  </a:cubicBezTo>
                  <a:cubicBezTo>
                    <a:pt x="117" y="60"/>
                    <a:pt x="44" y="36"/>
                    <a:pt x="0" y="0"/>
                  </a:cubicBezTo>
                </a:path>
              </a:pathLst>
            </a:custGeom>
            <a:noFill/>
            <a:ln w="19050" cap="rnd">
              <a:solidFill>
                <a:srgbClr val="4A4A4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5" name="Freeform 350"/>
            <p:cNvSpPr>
              <a:spLocks/>
            </p:cNvSpPr>
            <p:nvPr/>
          </p:nvSpPr>
          <p:spPr bwMode="auto">
            <a:xfrm>
              <a:off x="9093487" y="1750219"/>
              <a:ext cx="165100" cy="25400"/>
            </a:xfrm>
            <a:custGeom>
              <a:avLst/>
              <a:gdLst>
                <a:gd name="T0" fmla="*/ 392 w 392"/>
                <a:gd name="T1" fmla="*/ 56 h 60"/>
                <a:gd name="T2" fmla="*/ 199 w 392"/>
                <a:gd name="T3" fmla="*/ 0 h 60"/>
                <a:gd name="T4" fmla="*/ 0 w 392"/>
                <a:gd name="T5" fmla="*/ 60 h 60"/>
              </a:gdLst>
              <a:ahLst/>
              <a:cxnLst>
                <a:cxn ang="0">
                  <a:pos x="T0" y="T1"/>
                </a:cxn>
                <a:cxn ang="0">
                  <a:pos x="T2" y="T3"/>
                </a:cxn>
                <a:cxn ang="0">
                  <a:pos x="T4" y="T5"/>
                </a:cxn>
              </a:cxnLst>
              <a:rect l="0" t="0" r="r" b="b"/>
              <a:pathLst>
                <a:path w="392" h="60">
                  <a:moveTo>
                    <a:pt x="392" y="56"/>
                  </a:moveTo>
                  <a:cubicBezTo>
                    <a:pt x="348" y="22"/>
                    <a:pt x="278" y="0"/>
                    <a:pt x="199" y="0"/>
                  </a:cubicBezTo>
                  <a:cubicBezTo>
                    <a:pt x="117" y="0"/>
                    <a:pt x="44" y="24"/>
                    <a:pt x="0" y="60"/>
                  </a:cubicBezTo>
                </a:path>
              </a:pathLst>
            </a:custGeom>
            <a:noFill/>
            <a:ln w="19050" cap="rnd">
              <a:solidFill>
                <a:srgbClr val="4A4A4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6" name="Line 351"/>
            <p:cNvSpPr>
              <a:spLocks noChangeShapeType="1"/>
            </p:cNvSpPr>
            <p:nvPr/>
          </p:nvSpPr>
          <p:spPr bwMode="auto">
            <a:xfrm>
              <a:off x="9174450" y="1594644"/>
              <a:ext cx="0" cy="217488"/>
            </a:xfrm>
            <a:prstGeom prst="line">
              <a:avLst/>
            </a:prstGeom>
            <a:noFill/>
            <a:ln w="19050" cap="rnd">
              <a:solidFill>
                <a:srgbClr val="4A4A4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7" name="Line 352"/>
            <p:cNvSpPr>
              <a:spLocks noChangeShapeType="1"/>
            </p:cNvSpPr>
            <p:nvPr/>
          </p:nvSpPr>
          <p:spPr bwMode="auto">
            <a:xfrm>
              <a:off x="9066500" y="1704182"/>
              <a:ext cx="217488" cy="0"/>
            </a:xfrm>
            <a:prstGeom prst="line">
              <a:avLst/>
            </a:prstGeom>
            <a:noFill/>
            <a:ln w="19050" cap="rnd">
              <a:solidFill>
                <a:srgbClr val="4A4A4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8" name="Freeform 353"/>
            <p:cNvSpPr>
              <a:spLocks/>
            </p:cNvSpPr>
            <p:nvPr/>
          </p:nvSpPr>
          <p:spPr bwMode="auto">
            <a:xfrm>
              <a:off x="8998237" y="1518444"/>
              <a:ext cx="303213" cy="207963"/>
            </a:xfrm>
            <a:custGeom>
              <a:avLst/>
              <a:gdLst>
                <a:gd name="T0" fmla="*/ 24 w 719"/>
                <a:gd name="T1" fmla="*/ 489 h 489"/>
                <a:gd name="T2" fmla="*/ 271 w 719"/>
                <a:gd name="T3" fmla="*/ 65 h 489"/>
                <a:gd name="T4" fmla="*/ 719 w 719"/>
                <a:gd name="T5" fmla="*/ 168 h 489"/>
              </a:gdLst>
              <a:ahLst/>
              <a:cxnLst>
                <a:cxn ang="0">
                  <a:pos x="T0" y="T1"/>
                </a:cxn>
                <a:cxn ang="0">
                  <a:pos x="T2" y="T3"/>
                </a:cxn>
                <a:cxn ang="0">
                  <a:pos x="T4" y="T5"/>
                </a:cxn>
              </a:cxnLst>
              <a:rect l="0" t="0" r="r" b="b"/>
              <a:pathLst>
                <a:path w="719" h="489">
                  <a:moveTo>
                    <a:pt x="24" y="489"/>
                  </a:moveTo>
                  <a:cubicBezTo>
                    <a:pt x="0" y="312"/>
                    <a:pt x="98" y="135"/>
                    <a:pt x="271" y="65"/>
                  </a:cubicBezTo>
                  <a:cubicBezTo>
                    <a:pt x="431" y="0"/>
                    <a:pt x="609" y="47"/>
                    <a:pt x="719" y="168"/>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9" name="Freeform 354"/>
            <p:cNvSpPr>
              <a:spLocks/>
            </p:cNvSpPr>
            <p:nvPr/>
          </p:nvSpPr>
          <p:spPr bwMode="auto">
            <a:xfrm>
              <a:off x="9266525" y="1554957"/>
              <a:ext cx="39688" cy="41275"/>
            </a:xfrm>
            <a:custGeom>
              <a:avLst/>
              <a:gdLst>
                <a:gd name="T0" fmla="*/ 91 w 92"/>
                <a:gd name="T1" fmla="*/ 0 h 96"/>
                <a:gd name="T2" fmla="*/ 92 w 92"/>
                <a:gd name="T3" fmla="*/ 91 h 96"/>
                <a:gd name="T4" fmla="*/ 89 w 92"/>
                <a:gd name="T5" fmla="*/ 94 h 96"/>
                <a:gd name="T6" fmla="*/ 0 w 92"/>
                <a:gd name="T7" fmla="*/ 96 h 96"/>
              </a:gdLst>
              <a:ahLst/>
              <a:cxnLst>
                <a:cxn ang="0">
                  <a:pos x="T0" y="T1"/>
                </a:cxn>
                <a:cxn ang="0">
                  <a:pos x="T2" y="T3"/>
                </a:cxn>
                <a:cxn ang="0">
                  <a:pos x="T4" y="T5"/>
                </a:cxn>
                <a:cxn ang="0">
                  <a:pos x="T6" y="T7"/>
                </a:cxn>
              </a:cxnLst>
              <a:rect l="0" t="0" r="r" b="b"/>
              <a:pathLst>
                <a:path w="92" h="96">
                  <a:moveTo>
                    <a:pt x="91" y="0"/>
                  </a:moveTo>
                  <a:cubicBezTo>
                    <a:pt x="92" y="91"/>
                    <a:pt x="92" y="91"/>
                    <a:pt x="92" y="91"/>
                  </a:cubicBezTo>
                  <a:cubicBezTo>
                    <a:pt x="92" y="93"/>
                    <a:pt x="91" y="94"/>
                    <a:pt x="89" y="94"/>
                  </a:cubicBezTo>
                  <a:cubicBezTo>
                    <a:pt x="0" y="96"/>
                    <a:pt x="0" y="96"/>
                    <a:pt x="0" y="96"/>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0" name="Freeform 355"/>
            <p:cNvSpPr>
              <a:spLocks/>
            </p:cNvSpPr>
            <p:nvPr/>
          </p:nvSpPr>
          <p:spPr bwMode="auto">
            <a:xfrm>
              <a:off x="9047450" y="1681957"/>
              <a:ext cx="304800" cy="206375"/>
            </a:xfrm>
            <a:custGeom>
              <a:avLst/>
              <a:gdLst>
                <a:gd name="T0" fmla="*/ 695 w 719"/>
                <a:gd name="T1" fmla="*/ 0 h 489"/>
                <a:gd name="T2" fmla="*/ 448 w 719"/>
                <a:gd name="T3" fmla="*/ 424 h 489"/>
                <a:gd name="T4" fmla="*/ 0 w 719"/>
                <a:gd name="T5" fmla="*/ 321 h 489"/>
              </a:gdLst>
              <a:ahLst/>
              <a:cxnLst>
                <a:cxn ang="0">
                  <a:pos x="T0" y="T1"/>
                </a:cxn>
                <a:cxn ang="0">
                  <a:pos x="T2" y="T3"/>
                </a:cxn>
                <a:cxn ang="0">
                  <a:pos x="T4" y="T5"/>
                </a:cxn>
              </a:cxnLst>
              <a:rect l="0" t="0" r="r" b="b"/>
              <a:pathLst>
                <a:path w="719" h="489">
                  <a:moveTo>
                    <a:pt x="695" y="0"/>
                  </a:moveTo>
                  <a:cubicBezTo>
                    <a:pt x="719" y="177"/>
                    <a:pt x="621" y="354"/>
                    <a:pt x="448" y="424"/>
                  </a:cubicBezTo>
                  <a:cubicBezTo>
                    <a:pt x="288" y="489"/>
                    <a:pt x="110" y="442"/>
                    <a:pt x="0" y="321"/>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1" name="Freeform 356"/>
            <p:cNvSpPr>
              <a:spLocks/>
            </p:cNvSpPr>
            <p:nvPr/>
          </p:nvSpPr>
          <p:spPr bwMode="auto">
            <a:xfrm>
              <a:off x="9044275" y="1812132"/>
              <a:ext cx="38100" cy="39688"/>
            </a:xfrm>
            <a:custGeom>
              <a:avLst/>
              <a:gdLst>
                <a:gd name="T0" fmla="*/ 1 w 92"/>
                <a:gd name="T1" fmla="*/ 96 h 96"/>
                <a:gd name="T2" fmla="*/ 0 w 92"/>
                <a:gd name="T3" fmla="*/ 5 h 96"/>
                <a:gd name="T4" fmla="*/ 3 w 92"/>
                <a:gd name="T5" fmla="*/ 2 h 96"/>
                <a:gd name="T6" fmla="*/ 92 w 92"/>
                <a:gd name="T7" fmla="*/ 0 h 96"/>
              </a:gdLst>
              <a:ahLst/>
              <a:cxnLst>
                <a:cxn ang="0">
                  <a:pos x="T0" y="T1"/>
                </a:cxn>
                <a:cxn ang="0">
                  <a:pos x="T2" y="T3"/>
                </a:cxn>
                <a:cxn ang="0">
                  <a:pos x="T4" y="T5"/>
                </a:cxn>
                <a:cxn ang="0">
                  <a:pos x="T6" y="T7"/>
                </a:cxn>
              </a:cxnLst>
              <a:rect l="0" t="0" r="r" b="b"/>
              <a:pathLst>
                <a:path w="92" h="96">
                  <a:moveTo>
                    <a:pt x="1" y="96"/>
                  </a:moveTo>
                  <a:cubicBezTo>
                    <a:pt x="0" y="5"/>
                    <a:pt x="0" y="5"/>
                    <a:pt x="0" y="5"/>
                  </a:cubicBezTo>
                  <a:cubicBezTo>
                    <a:pt x="0" y="4"/>
                    <a:pt x="1" y="2"/>
                    <a:pt x="3" y="2"/>
                  </a:cubicBezTo>
                  <a:cubicBezTo>
                    <a:pt x="92" y="0"/>
                    <a:pt x="92" y="0"/>
                    <a:pt x="92"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73" name="Gruppieren 572"/>
          <p:cNvGrpSpPr/>
          <p:nvPr/>
        </p:nvGrpSpPr>
        <p:grpSpPr>
          <a:xfrm>
            <a:off x="3705531" y="1688549"/>
            <a:ext cx="485064" cy="359648"/>
            <a:chOff x="5999163" y="1612901"/>
            <a:chExt cx="417513" cy="309563"/>
          </a:xfrm>
        </p:grpSpPr>
        <p:sp>
          <p:nvSpPr>
            <p:cNvPr id="282" name="Freeform 357"/>
            <p:cNvSpPr>
              <a:spLocks/>
            </p:cNvSpPr>
            <p:nvPr/>
          </p:nvSpPr>
          <p:spPr bwMode="auto">
            <a:xfrm>
              <a:off x="6240463" y="1776413"/>
              <a:ext cx="42863" cy="63500"/>
            </a:xfrm>
            <a:custGeom>
              <a:avLst/>
              <a:gdLst>
                <a:gd name="T0" fmla="*/ 100 w 100"/>
                <a:gd name="T1" fmla="*/ 148 h 148"/>
                <a:gd name="T2" fmla="*/ 1 w 100"/>
                <a:gd name="T3" fmla="*/ 27 h 148"/>
                <a:gd name="T4" fmla="*/ 2 w 100"/>
                <a:gd name="T5" fmla="*/ 0 h 148"/>
              </a:gdLst>
              <a:ahLst/>
              <a:cxnLst>
                <a:cxn ang="0">
                  <a:pos x="T0" y="T1"/>
                </a:cxn>
                <a:cxn ang="0">
                  <a:pos x="T2" y="T3"/>
                </a:cxn>
                <a:cxn ang="0">
                  <a:pos x="T4" y="T5"/>
                </a:cxn>
              </a:cxnLst>
              <a:rect l="0" t="0" r="r" b="b"/>
              <a:pathLst>
                <a:path w="100" h="148">
                  <a:moveTo>
                    <a:pt x="100" y="148"/>
                  </a:moveTo>
                  <a:cubicBezTo>
                    <a:pt x="46" y="136"/>
                    <a:pt x="4" y="87"/>
                    <a:pt x="1" y="27"/>
                  </a:cubicBezTo>
                  <a:cubicBezTo>
                    <a:pt x="0" y="18"/>
                    <a:pt x="1" y="8"/>
                    <a:pt x="2"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3" name="Freeform 358"/>
            <p:cNvSpPr>
              <a:spLocks/>
            </p:cNvSpPr>
            <p:nvPr/>
          </p:nvSpPr>
          <p:spPr bwMode="auto">
            <a:xfrm>
              <a:off x="6208713" y="1700213"/>
              <a:ext cx="171450" cy="171450"/>
            </a:xfrm>
            <a:custGeom>
              <a:avLst/>
              <a:gdLst>
                <a:gd name="T0" fmla="*/ 400 w 406"/>
                <a:gd name="T1" fmla="*/ 193 h 405"/>
                <a:gd name="T2" fmla="*/ 213 w 406"/>
                <a:gd name="T3" fmla="*/ 400 h 405"/>
                <a:gd name="T4" fmla="*/ 6 w 406"/>
                <a:gd name="T5" fmla="*/ 212 h 405"/>
                <a:gd name="T6" fmla="*/ 193 w 406"/>
                <a:gd name="T7" fmla="*/ 5 h 405"/>
                <a:gd name="T8" fmla="*/ 400 w 406"/>
                <a:gd name="T9" fmla="*/ 193 h 405"/>
              </a:gdLst>
              <a:ahLst/>
              <a:cxnLst>
                <a:cxn ang="0">
                  <a:pos x="T0" y="T1"/>
                </a:cxn>
                <a:cxn ang="0">
                  <a:pos x="T2" y="T3"/>
                </a:cxn>
                <a:cxn ang="0">
                  <a:pos x="T4" y="T5"/>
                </a:cxn>
                <a:cxn ang="0">
                  <a:pos x="T6" y="T7"/>
                </a:cxn>
                <a:cxn ang="0">
                  <a:pos x="T8" y="T9"/>
                </a:cxn>
              </a:cxnLst>
              <a:rect l="0" t="0" r="r" b="b"/>
              <a:pathLst>
                <a:path w="406" h="405">
                  <a:moveTo>
                    <a:pt x="400" y="193"/>
                  </a:moveTo>
                  <a:cubicBezTo>
                    <a:pt x="406" y="301"/>
                    <a:pt x="322" y="394"/>
                    <a:pt x="213" y="400"/>
                  </a:cubicBezTo>
                  <a:cubicBezTo>
                    <a:pt x="104" y="405"/>
                    <a:pt x="11" y="321"/>
                    <a:pt x="6" y="212"/>
                  </a:cubicBezTo>
                  <a:cubicBezTo>
                    <a:pt x="0" y="103"/>
                    <a:pt x="84" y="11"/>
                    <a:pt x="193" y="5"/>
                  </a:cubicBezTo>
                  <a:cubicBezTo>
                    <a:pt x="302" y="0"/>
                    <a:pt x="395" y="84"/>
                    <a:pt x="400" y="193"/>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4" name="Freeform 359"/>
            <p:cNvSpPr>
              <a:spLocks/>
            </p:cNvSpPr>
            <p:nvPr/>
          </p:nvSpPr>
          <p:spPr bwMode="auto">
            <a:xfrm>
              <a:off x="6337301" y="1838326"/>
              <a:ext cx="79375" cy="84138"/>
            </a:xfrm>
            <a:custGeom>
              <a:avLst/>
              <a:gdLst>
                <a:gd name="T0" fmla="*/ 0 w 186"/>
                <a:gd name="T1" fmla="*/ 48 h 200"/>
                <a:gd name="T2" fmla="*/ 117 w 186"/>
                <a:gd name="T3" fmla="*/ 183 h 200"/>
                <a:gd name="T4" fmla="*/ 169 w 186"/>
                <a:gd name="T5" fmla="*/ 187 h 200"/>
                <a:gd name="T6" fmla="*/ 169 w 186"/>
                <a:gd name="T7" fmla="*/ 187 h 200"/>
                <a:gd name="T8" fmla="*/ 172 w 186"/>
                <a:gd name="T9" fmla="*/ 135 h 200"/>
                <a:gd name="T10" fmla="*/ 56 w 186"/>
                <a:gd name="T11" fmla="*/ 0 h 200"/>
              </a:gdLst>
              <a:ahLst/>
              <a:cxnLst>
                <a:cxn ang="0">
                  <a:pos x="T0" y="T1"/>
                </a:cxn>
                <a:cxn ang="0">
                  <a:pos x="T2" y="T3"/>
                </a:cxn>
                <a:cxn ang="0">
                  <a:pos x="T4" y="T5"/>
                </a:cxn>
                <a:cxn ang="0">
                  <a:pos x="T6" y="T7"/>
                </a:cxn>
                <a:cxn ang="0">
                  <a:pos x="T8" y="T9"/>
                </a:cxn>
                <a:cxn ang="0">
                  <a:pos x="T10" y="T11"/>
                </a:cxn>
              </a:cxnLst>
              <a:rect l="0" t="0" r="r" b="b"/>
              <a:pathLst>
                <a:path w="186" h="200">
                  <a:moveTo>
                    <a:pt x="0" y="48"/>
                  </a:moveTo>
                  <a:cubicBezTo>
                    <a:pt x="117" y="183"/>
                    <a:pt x="117" y="183"/>
                    <a:pt x="117" y="183"/>
                  </a:cubicBezTo>
                  <a:cubicBezTo>
                    <a:pt x="130" y="198"/>
                    <a:pt x="153" y="200"/>
                    <a:pt x="169" y="187"/>
                  </a:cubicBezTo>
                  <a:cubicBezTo>
                    <a:pt x="169" y="187"/>
                    <a:pt x="169" y="187"/>
                    <a:pt x="169" y="187"/>
                  </a:cubicBezTo>
                  <a:cubicBezTo>
                    <a:pt x="184" y="173"/>
                    <a:pt x="186" y="150"/>
                    <a:pt x="172" y="135"/>
                  </a:cubicBezTo>
                  <a:cubicBezTo>
                    <a:pt x="56" y="0"/>
                    <a:pt x="56" y="0"/>
                    <a:pt x="56"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5" name="Freeform 360"/>
            <p:cNvSpPr>
              <a:spLocks/>
            </p:cNvSpPr>
            <p:nvPr/>
          </p:nvSpPr>
          <p:spPr bwMode="auto">
            <a:xfrm>
              <a:off x="5999163" y="1816101"/>
              <a:ext cx="57150" cy="85725"/>
            </a:xfrm>
            <a:custGeom>
              <a:avLst/>
              <a:gdLst>
                <a:gd name="T0" fmla="*/ 126 w 136"/>
                <a:gd name="T1" fmla="*/ 206 h 206"/>
                <a:gd name="T2" fmla="*/ 9 w 136"/>
                <a:gd name="T3" fmla="*/ 206 h 206"/>
                <a:gd name="T4" fmla="*/ 0 w 136"/>
                <a:gd name="T5" fmla="*/ 197 h 206"/>
                <a:gd name="T6" fmla="*/ 0 w 136"/>
                <a:gd name="T7" fmla="*/ 9 h 206"/>
                <a:gd name="T8" fmla="*/ 9 w 136"/>
                <a:gd name="T9" fmla="*/ 0 h 206"/>
                <a:gd name="T10" fmla="*/ 126 w 136"/>
                <a:gd name="T11" fmla="*/ 0 h 206"/>
                <a:gd name="T12" fmla="*/ 136 w 136"/>
                <a:gd name="T13" fmla="*/ 9 h 206"/>
                <a:gd name="T14" fmla="*/ 136 w 136"/>
                <a:gd name="T15" fmla="*/ 197 h 206"/>
                <a:gd name="T16" fmla="*/ 126 w 136"/>
                <a:gd name="T17"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206">
                  <a:moveTo>
                    <a:pt x="126" y="206"/>
                  </a:moveTo>
                  <a:cubicBezTo>
                    <a:pt x="9" y="206"/>
                    <a:pt x="9" y="206"/>
                    <a:pt x="9" y="206"/>
                  </a:cubicBezTo>
                  <a:cubicBezTo>
                    <a:pt x="4" y="206"/>
                    <a:pt x="0" y="202"/>
                    <a:pt x="0" y="197"/>
                  </a:cubicBezTo>
                  <a:cubicBezTo>
                    <a:pt x="0" y="9"/>
                    <a:pt x="0" y="9"/>
                    <a:pt x="0" y="9"/>
                  </a:cubicBezTo>
                  <a:cubicBezTo>
                    <a:pt x="0" y="4"/>
                    <a:pt x="4" y="0"/>
                    <a:pt x="9" y="0"/>
                  </a:cubicBezTo>
                  <a:cubicBezTo>
                    <a:pt x="126" y="0"/>
                    <a:pt x="126" y="0"/>
                    <a:pt x="126" y="0"/>
                  </a:cubicBezTo>
                  <a:cubicBezTo>
                    <a:pt x="132" y="0"/>
                    <a:pt x="136" y="4"/>
                    <a:pt x="136" y="9"/>
                  </a:cubicBezTo>
                  <a:cubicBezTo>
                    <a:pt x="136" y="197"/>
                    <a:pt x="136" y="197"/>
                    <a:pt x="136" y="197"/>
                  </a:cubicBezTo>
                  <a:cubicBezTo>
                    <a:pt x="136" y="202"/>
                    <a:pt x="132" y="206"/>
                    <a:pt x="126" y="206"/>
                  </a:cubicBezTo>
                  <a:close/>
                </a:path>
              </a:pathLst>
            </a:custGeom>
            <a:noFill/>
            <a:ln w="19050" cap="rnd">
              <a:solidFill>
                <a:srgbClr val="4A4A4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6" name="Freeform 361"/>
            <p:cNvSpPr>
              <a:spLocks/>
            </p:cNvSpPr>
            <p:nvPr/>
          </p:nvSpPr>
          <p:spPr bwMode="auto">
            <a:xfrm>
              <a:off x="6091238" y="1698626"/>
              <a:ext cx="57150" cy="203200"/>
            </a:xfrm>
            <a:custGeom>
              <a:avLst/>
              <a:gdLst>
                <a:gd name="T0" fmla="*/ 126 w 136"/>
                <a:gd name="T1" fmla="*/ 482 h 482"/>
                <a:gd name="T2" fmla="*/ 9 w 136"/>
                <a:gd name="T3" fmla="*/ 482 h 482"/>
                <a:gd name="T4" fmla="*/ 0 w 136"/>
                <a:gd name="T5" fmla="*/ 473 h 482"/>
                <a:gd name="T6" fmla="*/ 0 w 136"/>
                <a:gd name="T7" fmla="*/ 10 h 482"/>
                <a:gd name="T8" fmla="*/ 9 w 136"/>
                <a:gd name="T9" fmla="*/ 0 h 482"/>
                <a:gd name="T10" fmla="*/ 126 w 136"/>
                <a:gd name="T11" fmla="*/ 0 h 482"/>
                <a:gd name="T12" fmla="*/ 136 w 136"/>
                <a:gd name="T13" fmla="*/ 10 h 482"/>
                <a:gd name="T14" fmla="*/ 136 w 136"/>
                <a:gd name="T15" fmla="*/ 473 h 482"/>
                <a:gd name="T16" fmla="*/ 126 w 136"/>
                <a:gd name="T17" fmla="*/ 48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82">
                  <a:moveTo>
                    <a:pt x="126" y="482"/>
                  </a:moveTo>
                  <a:cubicBezTo>
                    <a:pt x="9" y="482"/>
                    <a:pt x="9" y="482"/>
                    <a:pt x="9" y="482"/>
                  </a:cubicBezTo>
                  <a:cubicBezTo>
                    <a:pt x="4" y="482"/>
                    <a:pt x="0" y="478"/>
                    <a:pt x="0" y="473"/>
                  </a:cubicBezTo>
                  <a:cubicBezTo>
                    <a:pt x="0" y="10"/>
                    <a:pt x="0" y="10"/>
                    <a:pt x="0" y="10"/>
                  </a:cubicBezTo>
                  <a:cubicBezTo>
                    <a:pt x="0" y="5"/>
                    <a:pt x="4" y="0"/>
                    <a:pt x="9" y="0"/>
                  </a:cubicBezTo>
                  <a:cubicBezTo>
                    <a:pt x="126" y="0"/>
                    <a:pt x="126" y="0"/>
                    <a:pt x="126" y="0"/>
                  </a:cubicBezTo>
                  <a:cubicBezTo>
                    <a:pt x="132" y="0"/>
                    <a:pt x="136" y="5"/>
                    <a:pt x="136" y="10"/>
                  </a:cubicBezTo>
                  <a:cubicBezTo>
                    <a:pt x="136" y="473"/>
                    <a:pt x="136" y="473"/>
                    <a:pt x="136" y="473"/>
                  </a:cubicBezTo>
                  <a:cubicBezTo>
                    <a:pt x="136" y="478"/>
                    <a:pt x="132" y="482"/>
                    <a:pt x="126" y="482"/>
                  </a:cubicBezTo>
                  <a:close/>
                </a:path>
              </a:pathLst>
            </a:custGeom>
            <a:noFill/>
            <a:ln w="19050" cap="rnd">
              <a:solidFill>
                <a:srgbClr val="4A4A4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7" name="Freeform 362"/>
            <p:cNvSpPr>
              <a:spLocks/>
            </p:cNvSpPr>
            <p:nvPr/>
          </p:nvSpPr>
          <p:spPr bwMode="auto">
            <a:xfrm>
              <a:off x="6181726" y="1749426"/>
              <a:ext cx="58738" cy="152400"/>
            </a:xfrm>
            <a:custGeom>
              <a:avLst/>
              <a:gdLst>
                <a:gd name="T0" fmla="*/ 137 w 137"/>
                <a:gd name="T1" fmla="*/ 300 h 361"/>
                <a:gd name="T2" fmla="*/ 137 w 137"/>
                <a:gd name="T3" fmla="*/ 349 h 361"/>
                <a:gd name="T4" fmla="*/ 125 w 137"/>
                <a:gd name="T5" fmla="*/ 361 h 361"/>
                <a:gd name="T6" fmla="*/ 13 w 137"/>
                <a:gd name="T7" fmla="*/ 361 h 361"/>
                <a:gd name="T8" fmla="*/ 0 w 137"/>
                <a:gd name="T9" fmla="*/ 349 h 361"/>
                <a:gd name="T10" fmla="*/ 0 w 137"/>
                <a:gd name="T11" fmla="*/ 12 h 361"/>
                <a:gd name="T12" fmla="*/ 13 w 137"/>
                <a:gd name="T13" fmla="*/ 0 h 361"/>
                <a:gd name="T14" fmla="*/ 22 w 137"/>
                <a:gd name="T15" fmla="*/ 0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361">
                  <a:moveTo>
                    <a:pt x="137" y="300"/>
                  </a:moveTo>
                  <a:cubicBezTo>
                    <a:pt x="137" y="349"/>
                    <a:pt x="137" y="349"/>
                    <a:pt x="137" y="349"/>
                  </a:cubicBezTo>
                  <a:cubicBezTo>
                    <a:pt x="137" y="356"/>
                    <a:pt x="131" y="361"/>
                    <a:pt x="125" y="361"/>
                  </a:cubicBezTo>
                  <a:cubicBezTo>
                    <a:pt x="13" y="361"/>
                    <a:pt x="13" y="361"/>
                    <a:pt x="13" y="361"/>
                  </a:cubicBezTo>
                  <a:cubicBezTo>
                    <a:pt x="6" y="361"/>
                    <a:pt x="0" y="356"/>
                    <a:pt x="0" y="349"/>
                  </a:cubicBezTo>
                  <a:cubicBezTo>
                    <a:pt x="0" y="12"/>
                    <a:pt x="0" y="12"/>
                    <a:pt x="0" y="12"/>
                  </a:cubicBezTo>
                  <a:cubicBezTo>
                    <a:pt x="0" y="5"/>
                    <a:pt x="6" y="0"/>
                    <a:pt x="13" y="0"/>
                  </a:cubicBezTo>
                  <a:cubicBezTo>
                    <a:pt x="22" y="0"/>
                    <a:pt x="22" y="0"/>
                    <a:pt x="22" y="0"/>
                  </a:cubicBezTo>
                </a:path>
              </a:pathLst>
            </a:custGeom>
            <a:noFill/>
            <a:ln w="19050" cap="rnd">
              <a:solidFill>
                <a:srgbClr val="4A4A4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8" name="Freeform 363"/>
            <p:cNvSpPr>
              <a:spLocks/>
            </p:cNvSpPr>
            <p:nvPr/>
          </p:nvSpPr>
          <p:spPr bwMode="auto">
            <a:xfrm>
              <a:off x="6273801" y="1885951"/>
              <a:ext cx="58738" cy="15875"/>
            </a:xfrm>
            <a:custGeom>
              <a:avLst/>
              <a:gdLst>
                <a:gd name="T0" fmla="*/ 137 w 137"/>
                <a:gd name="T1" fmla="*/ 0 h 38"/>
                <a:gd name="T2" fmla="*/ 137 w 137"/>
                <a:gd name="T3" fmla="*/ 26 h 38"/>
                <a:gd name="T4" fmla="*/ 125 w 137"/>
                <a:gd name="T5" fmla="*/ 38 h 38"/>
                <a:gd name="T6" fmla="*/ 12 w 137"/>
                <a:gd name="T7" fmla="*/ 38 h 38"/>
                <a:gd name="T8" fmla="*/ 0 w 137"/>
                <a:gd name="T9" fmla="*/ 26 h 38"/>
                <a:gd name="T10" fmla="*/ 0 w 137"/>
                <a:gd name="T11" fmla="*/ 16 h 38"/>
              </a:gdLst>
              <a:ahLst/>
              <a:cxnLst>
                <a:cxn ang="0">
                  <a:pos x="T0" y="T1"/>
                </a:cxn>
                <a:cxn ang="0">
                  <a:pos x="T2" y="T3"/>
                </a:cxn>
                <a:cxn ang="0">
                  <a:pos x="T4" y="T5"/>
                </a:cxn>
                <a:cxn ang="0">
                  <a:pos x="T6" y="T7"/>
                </a:cxn>
                <a:cxn ang="0">
                  <a:pos x="T8" y="T9"/>
                </a:cxn>
                <a:cxn ang="0">
                  <a:pos x="T10" y="T11"/>
                </a:cxn>
              </a:cxnLst>
              <a:rect l="0" t="0" r="r" b="b"/>
              <a:pathLst>
                <a:path w="137" h="38">
                  <a:moveTo>
                    <a:pt x="137" y="0"/>
                  </a:moveTo>
                  <a:cubicBezTo>
                    <a:pt x="137" y="26"/>
                    <a:pt x="137" y="26"/>
                    <a:pt x="137" y="26"/>
                  </a:cubicBezTo>
                  <a:cubicBezTo>
                    <a:pt x="137" y="33"/>
                    <a:pt x="131" y="38"/>
                    <a:pt x="125" y="38"/>
                  </a:cubicBezTo>
                  <a:cubicBezTo>
                    <a:pt x="12" y="38"/>
                    <a:pt x="12" y="38"/>
                    <a:pt x="12" y="38"/>
                  </a:cubicBezTo>
                  <a:cubicBezTo>
                    <a:pt x="6" y="38"/>
                    <a:pt x="0" y="33"/>
                    <a:pt x="0" y="26"/>
                  </a:cubicBezTo>
                  <a:cubicBezTo>
                    <a:pt x="0" y="16"/>
                    <a:pt x="0" y="16"/>
                    <a:pt x="0" y="16"/>
                  </a:cubicBezTo>
                </a:path>
              </a:pathLst>
            </a:custGeom>
            <a:noFill/>
            <a:ln w="19050" cap="rnd">
              <a:solidFill>
                <a:srgbClr val="4A4A4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9" name="Freeform 364"/>
            <p:cNvSpPr>
              <a:spLocks/>
            </p:cNvSpPr>
            <p:nvPr/>
          </p:nvSpPr>
          <p:spPr bwMode="auto">
            <a:xfrm>
              <a:off x="6273801" y="1612901"/>
              <a:ext cx="58738" cy="73025"/>
            </a:xfrm>
            <a:custGeom>
              <a:avLst/>
              <a:gdLst>
                <a:gd name="T0" fmla="*/ 0 w 137"/>
                <a:gd name="T1" fmla="*/ 155 h 173"/>
                <a:gd name="T2" fmla="*/ 0 w 137"/>
                <a:gd name="T3" fmla="*/ 12 h 173"/>
                <a:gd name="T4" fmla="*/ 12 w 137"/>
                <a:gd name="T5" fmla="*/ 0 h 173"/>
                <a:gd name="T6" fmla="*/ 125 w 137"/>
                <a:gd name="T7" fmla="*/ 0 h 173"/>
                <a:gd name="T8" fmla="*/ 137 w 137"/>
                <a:gd name="T9" fmla="*/ 12 h 173"/>
                <a:gd name="T10" fmla="*/ 137 w 137"/>
                <a:gd name="T11" fmla="*/ 173 h 173"/>
              </a:gdLst>
              <a:ahLst/>
              <a:cxnLst>
                <a:cxn ang="0">
                  <a:pos x="T0" y="T1"/>
                </a:cxn>
                <a:cxn ang="0">
                  <a:pos x="T2" y="T3"/>
                </a:cxn>
                <a:cxn ang="0">
                  <a:pos x="T4" y="T5"/>
                </a:cxn>
                <a:cxn ang="0">
                  <a:pos x="T6" y="T7"/>
                </a:cxn>
                <a:cxn ang="0">
                  <a:pos x="T8" y="T9"/>
                </a:cxn>
                <a:cxn ang="0">
                  <a:pos x="T10" y="T11"/>
                </a:cxn>
              </a:cxnLst>
              <a:rect l="0" t="0" r="r" b="b"/>
              <a:pathLst>
                <a:path w="137" h="173">
                  <a:moveTo>
                    <a:pt x="0" y="155"/>
                  </a:moveTo>
                  <a:cubicBezTo>
                    <a:pt x="0" y="12"/>
                    <a:pt x="0" y="12"/>
                    <a:pt x="0" y="12"/>
                  </a:cubicBezTo>
                  <a:cubicBezTo>
                    <a:pt x="0" y="5"/>
                    <a:pt x="6" y="0"/>
                    <a:pt x="12" y="0"/>
                  </a:cubicBezTo>
                  <a:cubicBezTo>
                    <a:pt x="125" y="0"/>
                    <a:pt x="125" y="0"/>
                    <a:pt x="125" y="0"/>
                  </a:cubicBezTo>
                  <a:cubicBezTo>
                    <a:pt x="131" y="0"/>
                    <a:pt x="137" y="5"/>
                    <a:pt x="137" y="12"/>
                  </a:cubicBezTo>
                  <a:cubicBezTo>
                    <a:pt x="137" y="173"/>
                    <a:pt x="137" y="173"/>
                    <a:pt x="137" y="173"/>
                  </a:cubicBezTo>
                </a:path>
              </a:pathLst>
            </a:custGeom>
            <a:noFill/>
            <a:ln w="19050" cap="rnd">
              <a:solidFill>
                <a:srgbClr val="4A4A4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87" name="Gruppieren 586"/>
          <p:cNvGrpSpPr/>
          <p:nvPr/>
        </p:nvGrpSpPr>
        <p:grpSpPr>
          <a:xfrm>
            <a:off x="4468068" y="2444700"/>
            <a:ext cx="474369" cy="301075"/>
            <a:chOff x="8953787" y="2110582"/>
            <a:chExt cx="430213" cy="273050"/>
          </a:xfrm>
        </p:grpSpPr>
        <p:sp>
          <p:nvSpPr>
            <p:cNvPr id="290" name="Freeform 365"/>
            <p:cNvSpPr>
              <a:spLocks/>
            </p:cNvSpPr>
            <p:nvPr/>
          </p:nvSpPr>
          <p:spPr bwMode="auto">
            <a:xfrm>
              <a:off x="8993475" y="2110582"/>
              <a:ext cx="347663" cy="223838"/>
            </a:xfrm>
            <a:custGeom>
              <a:avLst/>
              <a:gdLst>
                <a:gd name="T0" fmla="*/ 820 w 820"/>
                <a:gd name="T1" fmla="*/ 532 h 532"/>
                <a:gd name="T2" fmla="*/ 0 w 820"/>
                <a:gd name="T3" fmla="*/ 532 h 532"/>
                <a:gd name="T4" fmla="*/ 0 w 820"/>
                <a:gd name="T5" fmla="*/ 32 h 532"/>
                <a:gd name="T6" fmla="*/ 32 w 820"/>
                <a:gd name="T7" fmla="*/ 0 h 532"/>
                <a:gd name="T8" fmla="*/ 788 w 820"/>
                <a:gd name="T9" fmla="*/ 0 h 532"/>
                <a:gd name="T10" fmla="*/ 820 w 820"/>
                <a:gd name="T11" fmla="*/ 32 h 532"/>
                <a:gd name="T12" fmla="*/ 820 w 820"/>
                <a:gd name="T13" fmla="*/ 532 h 532"/>
              </a:gdLst>
              <a:ahLst/>
              <a:cxnLst>
                <a:cxn ang="0">
                  <a:pos x="T0" y="T1"/>
                </a:cxn>
                <a:cxn ang="0">
                  <a:pos x="T2" y="T3"/>
                </a:cxn>
                <a:cxn ang="0">
                  <a:pos x="T4" y="T5"/>
                </a:cxn>
                <a:cxn ang="0">
                  <a:pos x="T6" y="T7"/>
                </a:cxn>
                <a:cxn ang="0">
                  <a:pos x="T8" y="T9"/>
                </a:cxn>
                <a:cxn ang="0">
                  <a:pos x="T10" y="T11"/>
                </a:cxn>
                <a:cxn ang="0">
                  <a:pos x="T12" y="T13"/>
                </a:cxn>
              </a:cxnLst>
              <a:rect l="0" t="0" r="r" b="b"/>
              <a:pathLst>
                <a:path w="820" h="532">
                  <a:moveTo>
                    <a:pt x="820" y="532"/>
                  </a:moveTo>
                  <a:cubicBezTo>
                    <a:pt x="0" y="532"/>
                    <a:pt x="0" y="532"/>
                    <a:pt x="0" y="532"/>
                  </a:cubicBezTo>
                  <a:cubicBezTo>
                    <a:pt x="0" y="32"/>
                    <a:pt x="0" y="32"/>
                    <a:pt x="0" y="32"/>
                  </a:cubicBezTo>
                  <a:cubicBezTo>
                    <a:pt x="0" y="14"/>
                    <a:pt x="14" y="0"/>
                    <a:pt x="32" y="0"/>
                  </a:cubicBezTo>
                  <a:cubicBezTo>
                    <a:pt x="788" y="0"/>
                    <a:pt x="788" y="0"/>
                    <a:pt x="788" y="0"/>
                  </a:cubicBezTo>
                  <a:cubicBezTo>
                    <a:pt x="806" y="0"/>
                    <a:pt x="820" y="14"/>
                    <a:pt x="820" y="32"/>
                  </a:cubicBezTo>
                  <a:lnTo>
                    <a:pt x="820" y="532"/>
                  </a:lnTo>
                  <a:close/>
                </a:path>
              </a:pathLst>
            </a:cu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91" name="Freeform 366"/>
            <p:cNvSpPr>
              <a:spLocks/>
            </p:cNvSpPr>
            <p:nvPr/>
          </p:nvSpPr>
          <p:spPr bwMode="auto">
            <a:xfrm>
              <a:off x="8953787" y="2334419"/>
              <a:ext cx="430213" cy="49213"/>
            </a:xfrm>
            <a:custGeom>
              <a:avLst/>
              <a:gdLst>
                <a:gd name="T0" fmla="*/ 999 w 1020"/>
                <a:gd name="T1" fmla="*/ 114 h 114"/>
                <a:gd name="T2" fmla="*/ 21 w 1020"/>
                <a:gd name="T3" fmla="*/ 114 h 114"/>
                <a:gd name="T4" fmla="*/ 10 w 1020"/>
                <a:gd name="T5" fmla="*/ 87 h 114"/>
                <a:gd name="T6" fmla="*/ 96 w 1020"/>
                <a:gd name="T7" fmla="*/ 0 h 114"/>
                <a:gd name="T8" fmla="*/ 916 w 1020"/>
                <a:gd name="T9" fmla="*/ 0 h 114"/>
                <a:gd name="T10" fmla="*/ 1009 w 1020"/>
                <a:gd name="T11" fmla="*/ 87 h 114"/>
                <a:gd name="T12" fmla="*/ 999 w 1020"/>
                <a:gd name="T13" fmla="*/ 114 h 114"/>
              </a:gdLst>
              <a:ahLst/>
              <a:cxnLst>
                <a:cxn ang="0">
                  <a:pos x="T0" y="T1"/>
                </a:cxn>
                <a:cxn ang="0">
                  <a:pos x="T2" y="T3"/>
                </a:cxn>
                <a:cxn ang="0">
                  <a:pos x="T4" y="T5"/>
                </a:cxn>
                <a:cxn ang="0">
                  <a:pos x="T6" y="T7"/>
                </a:cxn>
                <a:cxn ang="0">
                  <a:pos x="T8" y="T9"/>
                </a:cxn>
                <a:cxn ang="0">
                  <a:pos x="T10" y="T11"/>
                </a:cxn>
                <a:cxn ang="0">
                  <a:pos x="T12" y="T13"/>
                </a:cxn>
              </a:cxnLst>
              <a:rect l="0" t="0" r="r" b="b"/>
              <a:pathLst>
                <a:path w="1020" h="114">
                  <a:moveTo>
                    <a:pt x="999" y="114"/>
                  </a:moveTo>
                  <a:cubicBezTo>
                    <a:pt x="21" y="114"/>
                    <a:pt x="21" y="114"/>
                    <a:pt x="21" y="114"/>
                  </a:cubicBezTo>
                  <a:cubicBezTo>
                    <a:pt x="7" y="114"/>
                    <a:pt x="0" y="97"/>
                    <a:pt x="10" y="87"/>
                  </a:cubicBezTo>
                  <a:cubicBezTo>
                    <a:pt x="96" y="0"/>
                    <a:pt x="96" y="0"/>
                    <a:pt x="96" y="0"/>
                  </a:cubicBezTo>
                  <a:cubicBezTo>
                    <a:pt x="916" y="0"/>
                    <a:pt x="916" y="0"/>
                    <a:pt x="916" y="0"/>
                  </a:cubicBezTo>
                  <a:cubicBezTo>
                    <a:pt x="1009" y="87"/>
                    <a:pt x="1009" y="87"/>
                    <a:pt x="1009" y="87"/>
                  </a:cubicBezTo>
                  <a:cubicBezTo>
                    <a:pt x="1020" y="96"/>
                    <a:pt x="1013" y="114"/>
                    <a:pt x="999" y="114"/>
                  </a:cubicBezTo>
                  <a:close/>
                </a:path>
              </a:pathLst>
            </a:cu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92" name="Freeform 367"/>
            <p:cNvSpPr>
              <a:spLocks/>
            </p:cNvSpPr>
            <p:nvPr/>
          </p:nvSpPr>
          <p:spPr bwMode="auto">
            <a:xfrm>
              <a:off x="9114125" y="2153444"/>
              <a:ext cx="103188" cy="136525"/>
            </a:xfrm>
            <a:custGeom>
              <a:avLst/>
              <a:gdLst>
                <a:gd name="T0" fmla="*/ 234 w 242"/>
                <a:gd name="T1" fmla="*/ 129 h 322"/>
                <a:gd name="T2" fmla="*/ 7 w 242"/>
                <a:gd name="T3" fmla="*/ 1 h 322"/>
                <a:gd name="T4" fmla="*/ 1 w 242"/>
                <a:gd name="T5" fmla="*/ 5 h 322"/>
                <a:gd name="T6" fmla="*/ 35 w 242"/>
                <a:gd name="T7" fmla="*/ 263 h 322"/>
                <a:gd name="T8" fmla="*/ 42 w 242"/>
                <a:gd name="T9" fmla="*/ 267 h 322"/>
                <a:gd name="T10" fmla="*/ 93 w 242"/>
                <a:gd name="T11" fmla="*/ 232 h 322"/>
                <a:gd name="T12" fmla="*/ 99 w 242"/>
                <a:gd name="T13" fmla="*/ 233 h 322"/>
                <a:gd name="T14" fmla="*/ 157 w 242"/>
                <a:gd name="T15" fmla="*/ 319 h 322"/>
                <a:gd name="T16" fmla="*/ 165 w 242"/>
                <a:gd name="T17" fmla="*/ 321 h 322"/>
                <a:gd name="T18" fmla="*/ 239 w 242"/>
                <a:gd name="T19" fmla="*/ 271 h 322"/>
                <a:gd name="T20" fmla="*/ 240 w 242"/>
                <a:gd name="T21" fmla="*/ 263 h 322"/>
                <a:gd name="T22" fmla="*/ 182 w 242"/>
                <a:gd name="T23" fmla="*/ 177 h 322"/>
                <a:gd name="T24" fmla="*/ 183 w 242"/>
                <a:gd name="T25" fmla="*/ 171 h 322"/>
                <a:gd name="T26" fmla="*/ 234 w 242"/>
                <a:gd name="T27" fmla="*/ 136 h 322"/>
                <a:gd name="T28" fmla="*/ 234 w 242"/>
                <a:gd name="T29" fmla="*/ 12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322">
                  <a:moveTo>
                    <a:pt x="234" y="129"/>
                  </a:moveTo>
                  <a:cubicBezTo>
                    <a:pt x="7" y="1"/>
                    <a:pt x="7" y="1"/>
                    <a:pt x="7" y="1"/>
                  </a:cubicBezTo>
                  <a:cubicBezTo>
                    <a:pt x="4" y="0"/>
                    <a:pt x="0" y="2"/>
                    <a:pt x="1" y="5"/>
                  </a:cubicBezTo>
                  <a:cubicBezTo>
                    <a:pt x="35" y="263"/>
                    <a:pt x="35" y="263"/>
                    <a:pt x="35" y="263"/>
                  </a:cubicBezTo>
                  <a:cubicBezTo>
                    <a:pt x="35" y="267"/>
                    <a:pt x="39" y="268"/>
                    <a:pt x="42" y="267"/>
                  </a:cubicBezTo>
                  <a:cubicBezTo>
                    <a:pt x="93" y="232"/>
                    <a:pt x="93" y="232"/>
                    <a:pt x="93" y="232"/>
                  </a:cubicBezTo>
                  <a:cubicBezTo>
                    <a:pt x="95" y="230"/>
                    <a:pt x="98" y="231"/>
                    <a:pt x="99" y="233"/>
                  </a:cubicBezTo>
                  <a:cubicBezTo>
                    <a:pt x="157" y="319"/>
                    <a:pt x="157" y="319"/>
                    <a:pt x="157" y="319"/>
                  </a:cubicBezTo>
                  <a:cubicBezTo>
                    <a:pt x="159" y="322"/>
                    <a:pt x="162" y="322"/>
                    <a:pt x="165" y="321"/>
                  </a:cubicBezTo>
                  <a:cubicBezTo>
                    <a:pt x="239" y="271"/>
                    <a:pt x="239" y="271"/>
                    <a:pt x="239" y="271"/>
                  </a:cubicBezTo>
                  <a:cubicBezTo>
                    <a:pt x="241" y="269"/>
                    <a:pt x="242" y="266"/>
                    <a:pt x="240" y="263"/>
                  </a:cubicBezTo>
                  <a:cubicBezTo>
                    <a:pt x="182" y="177"/>
                    <a:pt x="182" y="177"/>
                    <a:pt x="182" y="177"/>
                  </a:cubicBezTo>
                  <a:cubicBezTo>
                    <a:pt x="180" y="175"/>
                    <a:pt x="181" y="172"/>
                    <a:pt x="183" y="171"/>
                  </a:cubicBezTo>
                  <a:cubicBezTo>
                    <a:pt x="234" y="136"/>
                    <a:pt x="234" y="136"/>
                    <a:pt x="234" y="136"/>
                  </a:cubicBezTo>
                  <a:cubicBezTo>
                    <a:pt x="237" y="134"/>
                    <a:pt x="237" y="130"/>
                    <a:pt x="234" y="129"/>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82" name="Gruppieren 581"/>
          <p:cNvGrpSpPr/>
          <p:nvPr/>
        </p:nvGrpSpPr>
        <p:grpSpPr>
          <a:xfrm>
            <a:off x="5215024" y="1672635"/>
            <a:ext cx="336711" cy="375562"/>
            <a:chOff x="7171374" y="627858"/>
            <a:chExt cx="412750" cy="460375"/>
          </a:xfrm>
        </p:grpSpPr>
        <p:sp>
          <p:nvSpPr>
            <p:cNvPr id="293" name="Freeform 368"/>
            <p:cNvSpPr>
              <a:spLocks/>
            </p:cNvSpPr>
            <p:nvPr/>
          </p:nvSpPr>
          <p:spPr bwMode="auto">
            <a:xfrm>
              <a:off x="7344412" y="824708"/>
              <a:ext cx="53975" cy="98425"/>
            </a:xfrm>
            <a:custGeom>
              <a:avLst/>
              <a:gdLst>
                <a:gd name="T0" fmla="*/ 130 w 130"/>
                <a:gd name="T1" fmla="*/ 231 h 231"/>
                <a:gd name="T2" fmla="*/ 4 w 130"/>
                <a:gd name="T3" fmla="*/ 40 h 231"/>
                <a:gd name="T4" fmla="*/ 10 w 130"/>
                <a:gd name="T5" fmla="*/ 0 h 231"/>
              </a:gdLst>
              <a:ahLst/>
              <a:cxnLst>
                <a:cxn ang="0">
                  <a:pos x="T0" y="T1"/>
                </a:cxn>
                <a:cxn ang="0">
                  <a:pos x="T2" y="T3"/>
                </a:cxn>
                <a:cxn ang="0">
                  <a:pos x="T4" y="T5"/>
                </a:cxn>
              </a:cxnLst>
              <a:rect l="0" t="0" r="r" b="b"/>
              <a:pathLst>
                <a:path w="130" h="231">
                  <a:moveTo>
                    <a:pt x="130" y="231"/>
                  </a:moveTo>
                  <a:cubicBezTo>
                    <a:pt x="53" y="205"/>
                    <a:pt x="0" y="128"/>
                    <a:pt x="4" y="40"/>
                  </a:cubicBezTo>
                  <a:cubicBezTo>
                    <a:pt x="5" y="26"/>
                    <a:pt x="7" y="13"/>
                    <a:pt x="10"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4" name="Freeform 369"/>
            <p:cNvSpPr>
              <a:spLocks/>
            </p:cNvSpPr>
            <p:nvPr/>
          </p:nvSpPr>
          <p:spPr bwMode="auto">
            <a:xfrm>
              <a:off x="7298374" y="721521"/>
              <a:ext cx="250825" cy="250825"/>
            </a:xfrm>
            <a:custGeom>
              <a:avLst/>
              <a:gdLst>
                <a:gd name="T0" fmla="*/ 586 w 594"/>
                <a:gd name="T1" fmla="*/ 312 h 594"/>
                <a:gd name="T2" fmla="*/ 282 w 594"/>
                <a:gd name="T3" fmla="*/ 586 h 594"/>
                <a:gd name="T4" fmla="*/ 8 w 594"/>
                <a:gd name="T5" fmla="*/ 283 h 594"/>
                <a:gd name="T6" fmla="*/ 311 w 594"/>
                <a:gd name="T7" fmla="*/ 8 h 594"/>
                <a:gd name="T8" fmla="*/ 586 w 594"/>
                <a:gd name="T9" fmla="*/ 312 h 594"/>
              </a:gdLst>
              <a:ahLst/>
              <a:cxnLst>
                <a:cxn ang="0">
                  <a:pos x="T0" y="T1"/>
                </a:cxn>
                <a:cxn ang="0">
                  <a:pos x="T2" y="T3"/>
                </a:cxn>
                <a:cxn ang="0">
                  <a:pos x="T4" y="T5"/>
                </a:cxn>
                <a:cxn ang="0">
                  <a:pos x="T6" y="T7"/>
                </a:cxn>
                <a:cxn ang="0">
                  <a:pos x="T8" y="T9"/>
                </a:cxn>
              </a:cxnLst>
              <a:rect l="0" t="0" r="r" b="b"/>
              <a:pathLst>
                <a:path w="594" h="594">
                  <a:moveTo>
                    <a:pt x="586" y="312"/>
                  </a:moveTo>
                  <a:cubicBezTo>
                    <a:pt x="578" y="471"/>
                    <a:pt x="442" y="594"/>
                    <a:pt x="282" y="586"/>
                  </a:cubicBezTo>
                  <a:cubicBezTo>
                    <a:pt x="123" y="578"/>
                    <a:pt x="0" y="442"/>
                    <a:pt x="8" y="283"/>
                  </a:cubicBezTo>
                  <a:cubicBezTo>
                    <a:pt x="15" y="123"/>
                    <a:pt x="152" y="0"/>
                    <a:pt x="311" y="8"/>
                  </a:cubicBezTo>
                  <a:cubicBezTo>
                    <a:pt x="471" y="16"/>
                    <a:pt x="594" y="152"/>
                    <a:pt x="586" y="312"/>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5" name="Freeform 370"/>
            <p:cNvSpPr>
              <a:spLocks/>
            </p:cNvSpPr>
            <p:nvPr/>
          </p:nvSpPr>
          <p:spPr bwMode="auto">
            <a:xfrm>
              <a:off x="7476174" y="932658"/>
              <a:ext cx="107950" cy="130175"/>
            </a:xfrm>
            <a:custGeom>
              <a:avLst/>
              <a:gdLst>
                <a:gd name="T0" fmla="*/ 0 w 255"/>
                <a:gd name="T1" fmla="*/ 63 h 307"/>
                <a:gd name="T2" fmla="*/ 150 w 255"/>
                <a:gd name="T3" fmla="*/ 276 h 307"/>
                <a:gd name="T4" fmla="*/ 225 w 255"/>
                <a:gd name="T5" fmla="*/ 289 h 307"/>
                <a:gd name="T6" fmla="*/ 225 w 255"/>
                <a:gd name="T7" fmla="*/ 289 h 307"/>
                <a:gd name="T8" fmla="*/ 238 w 255"/>
                <a:gd name="T9" fmla="*/ 214 h 307"/>
                <a:gd name="T10" fmla="*/ 88 w 255"/>
                <a:gd name="T11" fmla="*/ 0 h 307"/>
              </a:gdLst>
              <a:ahLst/>
              <a:cxnLst>
                <a:cxn ang="0">
                  <a:pos x="T0" y="T1"/>
                </a:cxn>
                <a:cxn ang="0">
                  <a:pos x="T2" y="T3"/>
                </a:cxn>
                <a:cxn ang="0">
                  <a:pos x="T4" y="T5"/>
                </a:cxn>
                <a:cxn ang="0">
                  <a:pos x="T6" y="T7"/>
                </a:cxn>
                <a:cxn ang="0">
                  <a:pos x="T8" y="T9"/>
                </a:cxn>
                <a:cxn ang="0">
                  <a:pos x="T10" y="T11"/>
                </a:cxn>
              </a:cxnLst>
              <a:rect l="0" t="0" r="r" b="b"/>
              <a:pathLst>
                <a:path w="255" h="307">
                  <a:moveTo>
                    <a:pt x="0" y="63"/>
                  </a:moveTo>
                  <a:cubicBezTo>
                    <a:pt x="150" y="276"/>
                    <a:pt x="150" y="276"/>
                    <a:pt x="150" y="276"/>
                  </a:cubicBezTo>
                  <a:cubicBezTo>
                    <a:pt x="167" y="301"/>
                    <a:pt x="201" y="307"/>
                    <a:pt x="225" y="289"/>
                  </a:cubicBezTo>
                  <a:cubicBezTo>
                    <a:pt x="225" y="289"/>
                    <a:pt x="225" y="289"/>
                    <a:pt x="225" y="289"/>
                  </a:cubicBezTo>
                  <a:cubicBezTo>
                    <a:pt x="250" y="272"/>
                    <a:pt x="255" y="238"/>
                    <a:pt x="238" y="214"/>
                  </a:cubicBezTo>
                  <a:cubicBezTo>
                    <a:pt x="88" y="0"/>
                    <a:pt x="88" y="0"/>
                    <a:pt x="88"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6" name="Freeform 371"/>
            <p:cNvSpPr>
              <a:spLocks/>
            </p:cNvSpPr>
            <p:nvPr/>
          </p:nvSpPr>
          <p:spPr bwMode="auto">
            <a:xfrm>
              <a:off x="7398387" y="653258"/>
              <a:ext cx="95250" cy="53975"/>
            </a:xfrm>
            <a:custGeom>
              <a:avLst/>
              <a:gdLst>
                <a:gd name="T0" fmla="*/ 0 w 225"/>
                <a:gd name="T1" fmla="*/ 0 h 128"/>
                <a:gd name="T2" fmla="*/ 163 w 225"/>
                <a:gd name="T3" fmla="*/ 0 h 128"/>
                <a:gd name="T4" fmla="*/ 225 w 225"/>
                <a:gd name="T5" fmla="*/ 63 h 128"/>
                <a:gd name="T6" fmla="*/ 225 w 225"/>
                <a:gd name="T7" fmla="*/ 128 h 128"/>
              </a:gdLst>
              <a:ahLst/>
              <a:cxnLst>
                <a:cxn ang="0">
                  <a:pos x="T0" y="T1"/>
                </a:cxn>
                <a:cxn ang="0">
                  <a:pos x="T2" y="T3"/>
                </a:cxn>
                <a:cxn ang="0">
                  <a:pos x="T4" y="T5"/>
                </a:cxn>
                <a:cxn ang="0">
                  <a:pos x="T6" y="T7"/>
                </a:cxn>
              </a:cxnLst>
              <a:rect l="0" t="0" r="r" b="b"/>
              <a:pathLst>
                <a:path w="225" h="128">
                  <a:moveTo>
                    <a:pt x="0" y="0"/>
                  </a:moveTo>
                  <a:cubicBezTo>
                    <a:pt x="163" y="0"/>
                    <a:pt x="163" y="0"/>
                    <a:pt x="163" y="0"/>
                  </a:cubicBezTo>
                  <a:cubicBezTo>
                    <a:pt x="197" y="0"/>
                    <a:pt x="225" y="28"/>
                    <a:pt x="225" y="63"/>
                  </a:cubicBezTo>
                  <a:cubicBezTo>
                    <a:pt x="225" y="128"/>
                    <a:pt x="225" y="128"/>
                    <a:pt x="225" y="128"/>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7" name="Freeform 372"/>
            <p:cNvSpPr>
              <a:spLocks/>
            </p:cNvSpPr>
            <p:nvPr/>
          </p:nvSpPr>
          <p:spPr bwMode="auto">
            <a:xfrm>
              <a:off x="7171374" y="653258"/>
              <a:ext cx="322263" cy="434975"/>
            </a:xfrm>
            <a:custGeom>
              <a:avLst/>
              <a:gdLst>
                <a:gd name="T0" fmla="*/ 764 w 764"/>
                <a:gd name="T1" fmla="*/ 909 h 1030"/>
                <a:gd name="T2" fmla="*/ 764 w 764"/>
                <a:gd name="T3" fmla="*/ 968 h 1030"/>
                <a:gd name="T4" fmla="*/ 702 w 764"/>
                <a:gd name="T5" fmla="*/ 1030 h 1030"/>
                <a:gd name="T6" fmla="*/ 62 w 764"/>
                <a:gd name="T7" fmla="*/ 1030 h 1030"/>
                <a:gd name="T8" fmla="*/ 0 w 764"/>
                <a:gd name="T9" fmla="*/ 968 h 1030"/>
                <a:gd name="T10" fmla="*/ 0 w 764"/>
                <a:gd name="T11" fmla="*/ 63 h 1030"/>
                <a:gd name="T12" fmla="*/ 62 w 764"/>
                <a:gd name="T13" fmla="*/ 0 h 1030"/>
                <a:gd name="T14" fmla="*/ 225 w 764"/>
                <a:gd name="T15" fmla="*/ 0 h 10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030">
                  <a:moveTo>
                    <a:pt x="764" y="909"/>
                  </a:moveTo>
                  <a:cubicBezTo>
                    <a:pt x="764" y="968"/>
                    <a:pt x="764" y="968"/>
                    <a:pt x="764" y="968"/>
                  </a:cubicBezTo>
                  <a:cubicBezTo>
                    <a:pt x="764" y="1002"/>
                    <a:pt x="736" y="1030"/>
                    <a:pt x="702" y="1030"/>
                  </a:cubicBezTo>
                  <a:cubicBezTo>
                    <a:pt x="62" y="1030"/>
                    <a:pt x="62" y="1030"/>
                    <a:pt x="62" y="1030"/>
                  </a:cubicBezTo>
                  <a:cubicBezTo>
                    <a:pt x="28" y="1030"/>
                    <a:pt x="0" y="1002"/>
                    <a:pt x="0" y="968"/>
                  </a:cubicBezTo>
                  <a:cubicBezTo>
                    <a:pt x="0" y="63"/>
                    <a:pt x="0" y="63"/>
                    <a:pt x="0" y="63"/>
                  </a:cubicBezTo>
                  <a:cubicBezTo>
                    <a:pt x="0" y="28"/>
                    <a:pt x="28" y="0"/>
                    <a:pt x="62" y="0"/>
                  </a:cubicBezTo>
                  <a:cubicBezTo>
                    <a:pt x="225" y="0"/>
                    <a:pt x="225" y="0"/>
                    <a:pt x="225" y="0"/>
                  </a:cubicBezTo>
                </a:path>
              </a:pathLst>
            </a:cu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98" name="Freeform 373"/>
            <p:cNvSpPr>
              <a:spLocks/>
            </p:cNvSpPr>
            <p:nvPr/>
          </p:nvSpPr>
          <p:spPr bwMode="auto">
            <a:xfrm>
              <a:off x="7266624" y="627858"/>
              <a:ext cx="131763" cy="50800"/>
            </a:xfrm>
            <a:custGeom>
              <a:avLst/>
              <a:gdLst>
                <a:gd name="T0" fmla="*/ 292 w 310"/>
                <a:gd name="T1" fmla="*/ 118 h 118"/>
                <a:gd name="T2" fmla="*/ 18 w 310"/>
                <a:gd name="T3" fmla="*/ 118 h 118"/>
                <a:gd name="T4" fmla="*/ 0 w 310"/>
                <a:gd name="T5" fmla="*/ 100 h 118"/>
                <a:gd name="T6" fmla="*/ 0 w 310"/>
                <a:gd name="T7" fmla="*/ 18 h 118"/>
                <a:gd name="T8" fmla="*/ 18 w 310"/>
                <a:gd name="T9" fmla="*/ 0 h 118"/>
                <a:gd name="T10" fmla="*/ 292 w 310"/>
                <a:gd name="T11" fmla="*/ 0 h 118"/>
                <a:gd name="T12" fmla="*/ 310 w 310"/>
                <a:gd name="T13" fmla="*/ 18 h 118"/>
                <a:gd name="T14" fmla="*/ 310 w 310"/>
                <a:gd name="T15" fmla="*/ 100 h 118"/>
                <a:gd name="T16" fmla="*/ 292 w 310"/>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18">
                  <a:moveTo>
                    <a:pt x="292" y="118"/>
                  </a:moveTo>
                  <a:cubicBezTo>
                    <a:pt x="18" y="118"/>
                    <a:pt x="18" y="118"/>
                    <a:pt x="18" y="118"/>
                  </a:cubicBezTo>
                  <a:cubicBezTo>
                    <a:pt x="8" y="118"/>
                    <a:pt x="0" y="110"/>
                    <a:pt x="0" y="100"/>
                  </a:cubicBezTo>
                  <a:cubicBezTo>
                    <a:pt x="0" y="18"/>
                    <a:pt x="0" y="18"/>
                    <a:pt x="0" y="18"/>
                  </a:cubicBezTo>
                  <a:cubicBezTo>
                    <a:pt x="0" y="8"/>
                    <a:pt x="8" y="0"/>
                    <a:pt x="18" y="0"/>
                  </a:cubicBezTo>
                  <a:cubicBezTo>
                    <a:pt x="292" y="0"/>
                    <a:pt x="292" y="0"/>
                    <a:pt x="292" y="0"/>
                  </a:cubicBezTo>
                  <a:cubicBezTo>
                    <a:pt x="302" y="0"/>
                    <a:pt x="310" y="8"/>
                    <a:pt x="310" y="18"/>
                  </a:cubicBezTo>
                  <a:cubicBezTo>
                    <a:pt x="310" y="100"/>
                    <a:pt x="310" y="100"/>
                    <a:pt x="310" y="100"/>
                  </a:cubicBezTo>
                  <a:cubicBezTo>
                    <a:pt x="310" y="110"/>
                    <a:pt x="302" y="118"/>
                    <a:pt x="292" y="118"/>
                  </a:cubicBezTo>
                  <a:close/>
                </a:path>
              </a:pathLst>
            </a:cu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71" name="Gruppieren 570"/>
          <p:cNvGrpSpPr/>
          <p:nvPr/>
        </p:nvGrpSpPr>
        <p:grpSpPr>
          <a:xfrm>
            <a:off x="3745452" y="3018426"/>
            <a:ext cx="572342" cy="474624"/>
            <a:chOff x="6742113" y="3657601"/>
            <a:chExt cx="390526" cy="323850"/>
          </a:xfrm>
        </p:grpSpPr>
        <p:sp>
          <p:nvSpPr>
            <p:cNvPr id="299" name="Freeform 374"/>
            <p:cNvSpPr>
              <a:spLocks/>
            </p:cNvSpPr>
            <p:nvPr/>
          </p:nvSpPr>
          <p:spPr bwMode="auto">
            <a:xfrm>
              <a:off x="6742113" y="3700463"/>
              <a:ext cx="287338" cy="214313"/>
            </a:xfrm>
            <a:custGeom>
              <a:avLst/>
              <a:gdLst>
                <a:gd name="T0" fmla="*/ 681 w 681"/>
                <a:gd name="T1" fmla="*/ 506 h 506"/>
                <a:gd name="T2" fmla="*/ 275 w 681"/>
                <a:gd name="T3" fmla="*/ 506 h 506"/>
                <a:gd name="T4" fmla="*/ 248 w 681"/>
                <a:gd name="T5" fmla="*/ 485 h 506"/>
                <a:gd name="T6" fmla="*/ 124 w 681"/>
                <a:gd name="T7" fmla="*/ 40 h 506"/>
                <a:gd name="T8" fmla="*/ 103 w 681"/>
                <a:gd name="T9" fmla="*/ 20 h 506"/>
                <a:gd name="T10" fmla="*/ 0 w 681"/>
                <a:gd name="T11" fmla="*/ 0 h 506"/>
              </a:gdLst>
              <a:ahLst/>
              <a:cxnLst>
                <a:cxn ang="0">
                  <a:pos x="T0" y="T1"/>
                </a:cxn>
                <a:cxn ang="0">
                  <a:pos x="T2" y="T3"/>
                </a:cxn>
                <a:cxn ang="0">
                  <a:pos x="T4" y="T5"/>
                </a:cxn>
                <a:cxn ang="0">
                  <a:pos x="T6" y="T7"/>
                </a:cxn>
                <a:cxn ang="0">
                  <a:pos x="T8" y="T9"/>
                </a:cxn>
                <a:cxn ang="0">
                  <a:pos x="T10" y="T11"/>
                </a:cxn>
              </a:cxnLst>
              <a:rect l="0" t="0" r="r" b="b"/>
              <a:pathLst>
                <a:path w="681" h="506">
                  <a:moveTo>
                    <a:pt x="681" y="506"/>
                  </a:moveTo>
                  <a:cubicBezTo>
                    <a:pt x="275" y="506"/>
                    <a:pt x="275" y="506"/>
                    <a:pt x="275" y="506"/>
                  </a:cubicBezTo>
                  <a:cubicBezTo>
                    <a:pt x="262" y="506"/>
                    <a:pt x="251" y="497"/>
                    <a:pt x="248" y="485"/>
                  </a:cubicBezTo>
                  <a:cubicBezTo>
                    <a:pt x="124" y="40"/>
                    <a:pt x="124" y="40"/>
                    <a:pt x="124" y="40"/>
                  </a:cubicBezTo>
                  <a:cubicBezTo>
                    <a:pt x="121" y="30"/>
                    <a:pt x="113" y="22"/>
                    <a:pt x="103" y="20"/>
                  </a:cubicBezTo>
                  <a:cubicBezTo>
                    <a:pt x="0" y="0"/>
                    <a:pt x="0" y="0"/>
                    <a:pt x="0" y="0"/>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0" name="Line 375"/>
            <p:cNvSpPr>
              <a:spLocks noChangeShapeType="1"/>
            </p:cNvSpPr>
            <p:nvPr/>
          </p:nvSpPr>
          <p:spPr bwMode="auto">
            <a:xfrm flipH="1" flipV="1">
              <a:off x="6802438" y="3743326"/>
              <a:ext cx="112713" cy="1588"/>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1" name="Line 376"/>
            <p:cNvSpPr>
              <a:spLocks noChangeShapeType="1"/>
            </p:cNvSpPr>
            <p:nvPr/>
          </p:nvSpPr>
          <p:spPr bwMode="auto">
            <a:xfrm>
              <a:off x="6838951" y="3871913"/>
              <a:ext cx="177800"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2" name="Oval 377"/>
            <p:cNvSpPr>
              <a:spLocks noChangeArrowheads="1"/>
            </p:cNvSpPr>
            <p:nvPr/>
          </p:nvSpPr>
          <p:spPr bwMode="auto">
            <a:xfrm>
              <a:off x="6843713" y="3937001"/>
              <a:ext cx="44450" cy="4445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3" name="Oval 378"/>
            <p:cNvSpPr>
              <a:spLocks noChangeArrowheads="1"/>
            </p:cNvSpPr>
            <p:nvPr/>
          </p:nvSpPr>
          <p:spPr bwMode="auto">
            <a:xfrm>
              <a:off x="6983413" y="3937001"/>
              <a:ext cx="46038" cy="4445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4" name="Oval 379"/>
            <p:cNvSpPr>
              <a:spLocks noChangeArrowheads="1"/>
            </p:cNvSpPr>
            <p:nvPr/>
          </p:nvSpPr>
          <p:spPr bwMode="auto">
            <a:xfrm>
              <a:off x="6937376" y="3657601"/>
              <a:ext cx="195263" cy="195263"/>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5" name="Line 380"/>
            <p:cNvSpPr>
              <a:spLocks noChangeShapeType="1"/>
            </p:cNvSpPr>
            <p:nvPr/>
          </p:nvSpPr>
          <p:spPr bwMode="auto">
            <a:xfrm>
              <a:off x="7035801" y="3706813"/>
              <a:ext cx="0" cy="9525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6" name="Line 381"/>
            <p:cNvSpPr>
              <a:spLocks noChangeShapeType="1"/>
            </p:cNvSpPr>
            <p:nvPr/>
          </p:nvSpPr>
          <p:spPr bwMode="auto">
            <a:xfrm flipH="1">
              <a:off x="6986588" y="3754438"/>
              <a:ext cx="96838" cy="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7" name="Line 382"/>
            <p:cNvSpPr>
              <a:spLocks noChangeShapeType="1"/>
            </p:cNvSpPr>
            <p:nvPr/>
          </p:nvSpPr>
          <p:spPr bwMode="auto">
            <a:xfrm>
              <a:off x="6826251" y="3830638"/>
              <a:ext cx="115888"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8" name="Line 383"/>
            <p:cNvSpPr>
              <a:spLocks noChangeShapeType="1"/>
            </p:cNvSpPr>
            <p:nvPr/>
          </p:nvSpPr>
          <p:spPr bwMode="auto">
            <a:xfrm>
              <a:off x="6815138" y="3784601"/>
              <a:ext cx="103188"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84" name="Gruppieren 583"/>
          <p:cNvGrpSpPr/>
          <p:nvPr/>
        </p:nvGrpSpPr>
        <p:grpSpPr>
          <a:xfrm>
            <a:off x="5322409" y="3057987"/>
            <a:ext cx="381443" cy="389806"/>
            <a:chOff x="8539799" y="632621"/>
            <a:chExt cx="361951" cy="369887"/>
          </a:xfrm>
        </p:grpSpPr>
        <p:sp>
          <p:nvSpPr>
            <p:cNvPr id="309" name="Oval 384"/>
            <p:cNvSpPr>
              <a:spLocks noChangeArrowheads="1"/>
            </p:cNvSpPr>
            <p:nvPr/>
          </p:nvSpPr>
          <p:spPr bwMode="auto">
            <a:xfrm>
              <a:off x="8539799" y="632621"/>
              <a:ext cx="217488" cy="88900"/>
            </a:xfrm>
            <a:prstGeom prst="ellipse">
              <a:avLst/>
            </a:pr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10" name="Freeform 385"/>
            <p:cNvSpPr>
              <a:spLocks/>
            </p:cNvSpPr>
            <p:nvPr/>
          </p:nvSpPr>
          <p:spPr bwMode="auto">
            <a:xfrm>
              <a:off x="8539799" y="677071"/>
              <a:ext cx="217488" cy="44450"/>
            </a:xfrm>
            <a:custGeom>
              <a:avLst/>
              <a:gdLst>
                <a:gd name="T0" fmla="*/ 516 w 516"/>
                <a:gd name="T1" fmla="*/ 0 h 105"/>
                <a:gd name="T2" fmla="*/ 258 w 516"/>
                <a:gd name="T3" fmla="*/ 105 h 105"/>
                <a:gd name="T4" fmla="*/ 0 w 516"/>
                <a:gd name="T5" fmla="*/ 0 h 105"/>
              </a:gdLst>
              <a:ahLst/>
              <a:cxnLst>
                <a:cxn ang="0">
                  <a:pos x="T0" y="T1"/>
                </a:cxn>
                <a:cxn ang="0">
                  <a:pos x="T2" y="T3"/>
                </a:cxn>
                <a:cxn ang="0">
                  <a:pos x="T4" y="T5"/>
                </a:cxn>
              </a:cxnLst>
              <a:rect l="0" t="0" r="r" b="b"/>
              <a:pathLst>
                <a:path w="516" h="105">
                  <a:moveTo>
                    <a:pt x="516" y="0"/>
                  </a:moveTo>
                  <a:cubicBezTo>
                    <a:pt x="516" y="58"/>
                    <a:pt x="400" y="105"/>
                    <a:pt x="258" y="105"/>
                  </a:cubicBezTo>
                  <a:cubicBezTo>
                    <a:pt x="115" y="105"/>
                    <a:pt x="0" y="58"/>
                    <a:pt x="0" y="0"/>
                  </a:cubicBezTo>
                </a:path>
              </a:pathLst>
            </a:cu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11" name="Freeform 386"/>
            <p:cNvSpPr>
              <a:spLocks/>
            </p:cNvSpPr>
            <p:nvPr/>
          </p:nvSpPr>
          <p:spPr bwMode="auto">
            <a:xfrm>
              <a:off x="8539799" y="923133"/>
              <a:ext cx="146050" cy="44450"/>
            </a:xfrm>
            <a:custGeom>
              <a:avLst/>
              <a:gdLst>
                <a:gd name="T0" fmla="*/ 347 w 347"/>
                <a:gd name="T1" fmla="*/ 98 h 105"/>
                <a:gd name="T2" fmla="*/ 258 w 347"/>
                <a:gd name="T3" fmla="*/ 105 h 105"/>
                <a:gd name="T4" fmla="*/ 0 w 347"/>
                <a:gd name="T5" fmla="*/ 0 h 105"/>
              </a:gdLst>
              <a:ahLst/>
              <a:cxnLst>
                <a:cxn ang="0">
                  <a:pos x="T0" y="T1"/>
                </a:cxn>
                <a:cxn ang="0">
                  <a:pos x="T2" y="T3"/>
                </a:cxn>
                <a:cxn ang="0">
                  <a:pos x="T4" y="T5"/>
                </a:cxn>
              </a:cxnLst>
              <a:rect l="0" t="0" r="r" b="b"/>
              <a:pathLst>
                <a:path w="347" h="105">
                  <a:moveTo>
                    <a:pt x="347" y="98"/>
                  </a:moveTo>
                  <a:cubicBezTo>
                    <a:pt x="319" y="102"/>
                    <a:pt x="289" y="105"/>
                    <a:pt x="258" y="105"/>
                  </a:cubicBezTo>
                  <a:cubicBezTo>
                    <a:pt x="115" y="105"/>
                    <a:pt x="0" y="58"/>
                    <a:pt x="0" y="0"/>
                  </a:cubicBezTo>
                </a:path>
              </a:pathLst>
            </a:cu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12" name="Line 387"/>
            <p:cNvSpPr>
              <a:spLocks noChangeShapeType="1"/>
            </p:cNvSpPr>
            <p:nvPr/>
          </p:nvSpPr>
          <p:spPr bwMode="auto">
            <a:xfrm flipV="1">
              <a:off x="8539799" y="677071"/>
              <a:ext cx="0" cy="246063"/>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3" name="Line 388"/>
            <p:cNvSpPr>
              <a:spLocks noChangeShapeType="1"/>
            </p:cNvSpPr>
            <p:nvPr/>
          </p:nvSpPr>
          <p:spPr bwMode="auto">
            <a:xfrm>
              <a:off x="8757287" y="677071"/>
              <a:ext cx="0" cy="92075"/>
            </a:xfrm>
            <a:prstGeom prst="line">
              <a:avLst/>
            </a:pr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14" name="Oval 389"/>
            <p:cNvSpPr>
              <a:spLocks noChangeArrowheads="1"/>
            </p:cNvSpPr>
            <p:nvPr/>
          </p:nvSpPr>
          <p:spPr bwMode="auto">
            <a:xfrm>
              <a:off x="8684262" y="765971"/>
              <a:ext cx="217488" cy="88900"/>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5" name="Freeform 390"/>
            <p:cNvSpPr>
              <a:spLocks/>
            </p:cNvSpPr>
            <p:nvPr/>
          </p:nvSpPr>
          <p:spPr bwMode="auto">
            <a:xfrm>
              <a:off x="8684262" y="810421"/>
              <a:ext cx="217488" cy="44450"/>
            </a:xfrm>
            <a:custGeom>
              <a:avLst/>
              <a:gdLst>
                <a:gd name="T0" fmla="*/ 516 w 516"/>
                <a:gd name="T1" fmla="*/ 0 h 105"/>
                <a:gd name="T2" fmla="*/ 258 w 516"/>
                <a:gd name="T3" fmla="*/ 105 h 105"/>
                <a:gd name="T4" fmla="*/ 0 w 516"/>
                <a:gd name="T5" fmla="*/ 0 h 105"/>
              </a:gdLst>
              <a:ahLst/>
              <a:cxnLst>
                <a:cxn ang="0">
                  <a:pos x="T0" y="T1"/>
                </a:cxn>
                <a:cxn ang="0">
                  <a:pos x="T2" y="T3"/>
                </a:cxn>
                <a:cxn ang="0">
                  <a:pos x="T4" y="T5"/>
                </a:cxn>
              </a:cxnLst>
              <a:rect l="0" t="0" r="r" b="b"/>
              <a:pathLst>
                <a:path w="516" h="105">
                  <a:moveTo>
                    <a:pt x="516" y="0"/>
                  </a:moveTo>
                  <a:cubicBezTo>
                    <a:pt x="516" y="58"/>
                    <a:pt x="400" y="105"/>
                    <a:pt x="258" y="105"/>
                  </a:cubicBezTo>
                  <a:cubicBezTo>
                    <a:pt x="115" y="105"/>
                    <a:pt x="0" y="58"/>
                    <a:pt x="0"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6" name="Freeform 391"/>
            <p:cNvSpPr>
              <a:spLocks/>
            </p:cNvSpPr>
            <p:nvPr/>
          </p:nvSpPr>
          <p:spPr bwMode="auto">
            <a:xfrm>
              <a:off x="8684262" y="958058"/>
              <a:ext cx="217488" cy="44450"/>
            </a:xfrm>
            <a:custGeom>
              <a:avLst/>
              <a:gdLst>
                <a:gd name="T0" fmla="*/ 516 w 516"/>
                <a:gd name="T1" fmla="*/ 0 h 105"/>
                <a:gd name="T2" fmla="*/ 258 w 516"/>
                <a:gd name="T3" fmla="*/ 105 h 105"/>
                <a:gd name="T4" fmla="*/ 0 w 516"/>
                <a:gd name="T5" fmla="*/ 0 h 105"/>
              </a:gdLst>
              <a:ahLst/>
              <a:cxnLst>
                <a:cxn ang="0">
                  <a:pos x="T0" y="T1"/>
                </a:cxn>
                <a:cxn ang="0">
                  <a:pos x="T2" y="T3"/>
                </a:cxn>
                <a:cxn ang="0">
                  <a:pos x="T4" y="T5"/>
                </a:cxn>
              </a:cxnLst>
              <a:rect l="0" t="0" r="r" b="b"/>
              <a:pathLst>
                <a:path w="516" h="105">
                  <a:moveTo>
                    <a:pt x="516" y="0"/>
                  </a:moveTo>
                  <a:cubicBezTo>
                    <a:pt x="516" y="58"/>
                    <a:pt x="400" y="105"/>
                    <a:pt x="258" y="105"/>
                  </a:cubicBezTo>
                  <a:cubicBezTo>
                    <a:pt x="115" y="105"/>
                    <a:pt x="0" y="58"/>
                    <a:pt x="0"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7" name="Line 392"/>
            <p:cNvSpPr>
              <a:spLocks noChangeShapeType="1"/>
            </p:cNvSpPr>
            <p:nvPr/>
          </p:nvSpPr>
          <p:spPr bwMode="auto">
            <a:xfrm flipV="1">
              <a:off x="8684262" y="810421"/>
              <a:ext cx="0" cy="147638"/>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8" name="Line 393"/>
            <p:cNvSpPr>
              <a:spLocks noChangeShapeType="1"/>
            </p:cNvSpPr>
            <p:nvPr/>
          </p:nvSpPr>
          <p:spPr bwMode="auto">
            <a:xfrm>
              <a:off x="8901749" y="810421"/>
              <a:ext cx="0" cy="147638"/>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600" name="Gruppieren 599"/>
          <p:cNvGrpSpPr/>
          <p:nvPr/>
        </p:nvGrpSpPr>
        <p:grpSpPr>
          <a:xfrm>
            <a:off x="6607147" y="2413965"/>
            <a:ext cx="321680" cy="307572"/>
            <a:chOff x="10417462" y="2086769"/>
            <a:chExt cx="180975" cy="173038"/>
          </a:xfrm>
        </p:grpSpPr>
        <p:sp>
          <p:nvSpPr>
            <p:cNvPr id="319" name="Freeform 394"/>
            <p:cNvSpPr>
              <a:spLocks/>
            </p:cNvSpPr>
            <p:nvPr/>
          </p:nvSpPr>
          <p:spPr bwMode="auto">
            <a:xfrm>
              <a:off x="10417462" y="2086769"/>
              <a:ext cx="134938" cy="173038"/>
            </a:xfrm>
            <a:custGeom>
              <a:avLst/>
              <a:gdLst>
                <a:gd name="T0" fmla="*/ 319 w 319"/>
                <a:gd name="T1" fmla="*/ 99 h 412"/>
                <a:gd name="T2" fmla="*/ 319 w 319"/>
                <a:gd name="T3" fmla="*/ 7 h 412"/>
                <a:gd name="T4" fmla="*/ 311 w 319"/>
                <a:gd name="T5" fmla="*/ 0 h 412"/>
                <a:gd name="T6" fmla="*/ 103 w 319"/>
                <a:gd name="T7" fmla="*/ 0 h 412"/>
                <a:gd name="T8" fmla="*/ 92 w 319"/>
                <a:gd name="T9" fmla="*/ 5 h 412"/>
                <a:gd name="T10" fmla="*/ 5 w 319"/>
                <a:gd name="T11" fmla="*/ 92 h 412"/>
                <a:gd name="T12" fmla="*/ 0 w 319"/>
                <a:gd name="T13" fmla="*/ 104 h 412"/>
                <a:gd name="T14" fmla="*/ 0 w 319"/>
                <a:gd name="T15" fmla="*/ 404 h 412"/>
                <a:gd name="T16" fmla="*/ 7 w 319"/>
                <a:gd name="T17" fmla="*/ 412 h 412"/>
                <a:gd name="T18" fmla="*/ 311 w 319"/>
                <a:gd name="T19" fmla="*/ 412 h 412"/>
                <a:gd name="T20" fmla="*/ 319 w 319"/>
                <a:gd name="T21" fmla="*/ 404 h 412"/>
                <a:gd name="T22" fmla="*/ 319 w 319"/>
                <a:gd name="T23" fmla="*/ 318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412">
                  <a:moveTo>
                    <a:pt x="319" y="99"/>
                  </a:moveTo>
                  <a:cubicBezTo>
                    <a:pt x="319" y="7"/>
                    <a:pt x="319" y="7"/>
                    <a:pt x="319" y="7"/>
                  </a:cubicBezTo>
                  <a:cubicBezTo>
                    <a:pt x="319" y="3"/>
                    <a:pt x="315" y="0"/>
                    <a:pt x="311" y="0"/>
                  </a:cubicBezTo>
                  <a:cubicBezTo>
                    <a:pt x="103" y="0"/>
                    <a:pt x="103" y="0"/>
                    <a:pt x="103" y="0"/>
                  </a:cubicBezTo>
                  <a:cubicBezTo>
                    <a:pt x="99" y="0"/>
                    <a:pt x="95" y="2"/>
                    <a:pt x="92" y="5"/>
                  </a:cubicBezTo>
                  <a:cubicBezTo>
                    <a:pt x="5" y="92"/>
                    <a:pt x="5" y="92"/>
                    <a:pt x="5" y="92"/>
                  </a:cubicBezTo>
                  <a:cubicBezTo>
                    <a:pt x="2" y="95"/>
                    <a:pt x="0" y="99"/>
                    <a:pt x="0" y="104"/>
                  </a:cubicBezTo>
                  <a:cubicBezTo>
                    <a:pt x="0" y="404"/>
                    <a:pt x="0" y="404"/>
                    <a:pt x="0" y="404"/>
                  </a:cubicBezTo>
                  <a:cubicBezTo>
                    <a:pt x="0" y="408"/>
                    <a:pt x="3" y="412"/>
                    <a:pt x="7" y="412"/>
                  </a:cubicBezTo>
                  <a:cubicBezTo>
                    <a:pt x="311" y="412"/>
                    <a:pt x="311" y="412"/>
                    <a:pt x="311" y="412"/>
                  </a:cubicBezTo>
                  <a:cubicBezTo>
                    <a:pt x="315" y="412"/>
                    <a:pt x="319" y="408"/>
                    <a:pt x="319" y="404"/>
                  </a:cubicBezTo>
                  <a:cubicBezTo>
                    <a:pt x="319" y="318"/>
                    <a:pt x="319" y="318"/>
                    <a:pt x="319" y="318"/>
                  </a:cubicBezTo>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20" name="Freeform 395"/>
            <p:cNvSpPr>
              <a:spLocks/>
            </p:cNvSpPr>
            <p:nvPr/>
          </p:nvSpPr>
          <p:spPr bwMode="auto">
            <a:xfrm>
              <a:off x="10419050" y="2086769"/>
              <a:ext cx="39688" cy="41275"/>
            </a:xfrm>
            <a:custGeom>
              <a:avLst/>
              <a:gdLst>
                <a:gd name="T0" fmla="*/ 94 w 94"/>
                <a:gd name="T1" fmla="*/ 0 h 95"/>
                <a:gd name="T2" fmla="*/ 94 w 94"/>
                <a:gd name="T3" fmla="*/ 90 h 95"/>
                <a:gd name="T4" fmla="*/ 88 w 94"/>
                <a:gd name="T5" fmla="*/ 95 h 95"/>
                <a:gd name="T6" fmla="*/ 0 w 94"/>
                <a:gd name="T7" fmla="*/ 95 h 95"/>
              </a:gdLst>
              <a:ahLst/>
              <a:cxnLst>
                <a:cxn ang="0">
                  <a:pos x="T0" y="T1"/>
                </a:cxn>
                <a:cxn ang="0">
                  <a:pos x="T2" y="T3"/>
                </a:cxn>
                <a:cxn ang="0">
                  <a:pos x="T4" y="T5"/>
                </a:cxn>
                <a:cxn ang="0">
                  <a:pos x="T6" y="T7"/>
                </a:cxn>
              </a:cxnLst>
              <a:rect l="0" t="0" r="r" b="b"/>
              <a:pathLst>
                <a:path w="94" h="95">
                  <a:moveTo>
                    <a:pt x="94" y="0"/>
                  </a:moveTo>
                  <a:cubicBezTo>
                    <a:pt x="94" y="90"/>
                    <a:pt x="94" y="90"/>
                    <a:pt x="94" y="90"/>
                  </a:cubicBezTo>
                  <a:cubicBezTo>
                    <a:pt x="94" y="93"/>
                    <a:pt x="91" y="95"/>
                    <a:pt x="88" y="95"/>
                  </a:cubicBezTo>
                  <a:cubicBezTo>
                    <a:pt x="0" y="95"/>
                    <a:pt x="0" y="95"/>
                    <a:pt x="0" y="95"/>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1" name="Line 396"/>
            <p:cNvSpPr>
              <a:spLocks noChangeShapeType="1"/>
            </p:cNvSpPr>
            <p:nvPr/>
          </p:nvSpPr>
          <p:spPr bwMode="auto">
            <a:xfrm>
              <a:off x="10434925" y="2143919"/>
              <a:ext cx="0" cy="0"/>
            </a:xfrm>
            <a:prstGeom prst="line">
              <a:avLst/>
            </a:prstGeom>
            <a:noFill/>
            <a:ln w="19050" cap="rnd">
              <a:solidFill>
                <a:srgbClr val="4A4A4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2" name="Line 397"/>
            <p:cNvSpPr>
              <a:spLocks noChangeShapeType="1"/>
            </p:cNvSpPr>
            <p:nvPr/>
          </p:nvSpPr>
          <p:spPr bwMode="auto">
            <a:xfrm>
              <a:off x="10552400" y="2150269"/>
              <a:ext cx="0" cy="47625"/>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3" name="Line 398"/>
            <p:cNvSpPr>
              <a:spLocks noChangeShapeType="1"/>
            </p:cNvSpPr>
            <p:nvPr/>
          </p:nvSpPr>
          <p:spPr bwMode="auto">
            <a:xfrm flipH="1">
              <a:off x="10530175" y="2174082"/>
              <a:ext cx="46038" cy="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4" name="Oval 399"/>
            <p:cNvSpPr>
              <a:spLocks noChangeArrowheads="1"/>
            </p:cNvSpPr>
            <p:nvPr/>
          </p:nvSpPr>
          <p:spPr bwMode="auto">
            <a:xfrm>
              <a:off x="10506362" y="2128044"/>
              <a:ext cx="92075" cy="92075"/>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98" name="Gruppieren 597"/>
          <p:cNvGrpSpPr/>
          <p:nvPr/>
        </p:nvGrpSpPr>
        <p:grpSpPr>
          <a:xfrm>
            <a:off x="6590620" y="1687265"/>
            <a:ext cx="450883" cy="323761"/>
            <a:chOff x="9135112" y="675483"/>
            <a:chExt cx="360362" cy="258762"/>
          </a:xfrm>
        </p:grpSpPr>
        <p:sp>
          <p:nvSpPr>
            <p:cNvPr id="325" name="Freeform 400"/>
            <p:cNvSpPr>
              <a:spLocks/>
            </p:cNvSpPr>
            <p:nvPr/>
          </p:nvSpPr>
          <p:spPr bwMode="auto">
            <a:xfrm>
              <a:off x="9135112" y="675483"/>
              <a:ext cx="207963" cy="257175"/>
            </a:xfrm>
            <a:custGeom>
              <a:avLst/>
              <a:gdLst>
                <a:gd name="T0" fmla="*/ 494 w 494"/>
                <a:gd name="T1" fmla="*/ 538 h 606"/>
                <a:gd name="T2" fmla="*/ 303 w 494"/>
                <a:gd name="T3" fmla="*/ 606 h 606"/>
                <a:gd name="T4" fmla="*/ 0 w 494"/>
                <a:gd name="T5" fmla="*/ 303 h 606"/>
                <a:gd name="T6" fmla="*/ 303 w 494"/>
                <a:gd name="T7" fmla="*/ 0 h 606"/>
                <a:gd name="T8" fmla="*/ 493 w 494"/>
                <a:gd name="T9" fmla="*/ 67 h 606"/>
              </a:gdLst>
              <a:ahLst/>
              <a:cxnLst>
                <a:cxn ang="0">
                  <a:pos x="T0" y="T1"/>
                </a:cxn>
                <a:cxn ang="0">
                  <a:pos x="T2" y="T3"/>
                </a:cxn>
                <a:cxn ang="0">
                  <a:pos x="T4" y="T5"/>
                </a:cxn>
                <a:cxn ang="0">
                  <a:pos x="T6" y="T7"/>
                </a:cxn>
                <a:cxn ang="0">
                  <a:pos x="T8" y="T9"/>
                </a:cxn>
              </a:cxnLst>
              <a:rect l="0" t="0" r="r" b="b"/>
              <a:pathLst>
                <a:path w="494" h="606">
                  <a:moveTo>
                    <a:pt x="494" y="538"/>
                  </a:moveTo>
                  <a:cubicBezTo>
                    <a:pt x="442" y="581"/>
                    <a:pt x="375" y="606"/>
                    <a:pt x="303" y="606"/>
                  </a:cubicBezTo>
                  <a:cubicBezTo>
                    <a:pt x="136" y="606"/>
                    <a:pt x="0" y="470"/>
                    <a:pt x="0" y="303"/>
                  </a:cubicBezTo>
                  <a:cubicBezTo>
                    <a:pt x="0" y="135"/>
                    <a:pt x="136" y="0"/>
                    <a:pt x="303" y="0"/>
                  </a:cubicBezTo>
                  <a:cubicBezTo>
                    <a:pt x="375" y="0"/>
                    <a:pt x="441" y="25"/>
                    <a:pt x="493" y="67"/>
                  </a:cubicBezTo>
                </a:path>
              </a:pathLst>
            </a:cu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26" name="Freeform 401"/>
            <p:cNvSpPr>
              <a:spLocks/>
            </p:cNvSpPr>
            <p:nvPr/>
          </p:nvSpPr>
          <p:spPr bwMode="auto">
            <a:xfrm>
              <a:off x="9195437" y="675483"/>
              <a:ext cx="117475" cy="257175"/>
            </a:xfrm>
            <a:custGeom>
              <a:avLst/>
              <a:gdLst>
                <a:gd name="T0" fmla="*/ 279 w 279"/>
                <a:gd name="T1" fmla="*/ 510 h 606"/>
                <a:gd name="T2" fmla="*/ 161 w 279"/>
                <a:gd name="T3" fmla="*/ 606 h 606"/>
                <a:gd name="T4" fmla="*/ 0 w 279"/>
                <a:gd name="T5" fmla="*/ 303 h 606"/>
                <a:gd name="T6" fmla="*/ 161 w 279"/>
                <a:gd name="T7" fmla="*/ 0 h 606"/>
                <a:gd name="T8" fmla="*/ 278 w 279"/>
                <a:gd name="T9" fmla="*/ 95 h 606"/>
              </a:gdLst>
              <a:ahLst/>
              <a:cxnLst>
                <a:cxn ang="0">
                  <a:pos x="T0" y="T1"/>
                </a:cxn>
                <a:cxn ang="0">
                  <a:pos x="T2" y="T3"/>
                </a:cxn>
                <a:cxn ang="0">
                  <a:pos x="T4" y="T5"/>
                </a:cxn>
                <a:cxn ang="0">
                  <a:pos x="T6" y="T7"/>
                </a:cxn>
                <a:cxn ang="0">
                  <a:pos x="T8" y="T9"/>
                </a:cxn>
              </a:cxnLst>
              <a:rect l="0" t="0" r="r" b="b"/>
              <a:pathLst>
                <a:path w="279" h="606">
                  <a:moveTo>
                    <a:pt x="279" y="510"/>
                  </a:moveTo>
                  <a:cubicBezTo>
                    <a:pt x="249" y="569"/>
                    <a:pt x="208" y="606"/>
                    <a:pt x="161" y="606"/>
                  </a:cubicBezTo>
                  <a:cubicBezTo>
                    <a:pt x="72" y="606"/>
                    <a:pt x="0" y="470"/>
                    <a:pt x="0" y="303"/>
                  </a:cubicBezTo>
                  <a:cubicBezTo>
                    <a:pt x="0" y="135"/>
                    <a:pt x="72" y="0"/>
                    <a:pt x="161" y="0"/>
                  </a:cubicBezTo>
                  <a:cubicBezTo>
                    <a:pt x="207" y="0"/>
                    <a:pt x="249" y="37"/>
                    <a:pt x="278" y="95"/>
                  </a:cubicBez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7" name="Freeform 402"/>
            <p:cNvSpPr>
              <a:spLocks/>
            </p:cNvSpPr>
            <p:nvPr/>
          </p:nvSpPr>
          <p:spPr bwMode="auto">
            <a:xfrm>
              <a:off x="9166862" y="719933"/>
              <a:ext cx="111125" cy="28575"/>
            </a:xfrm>
            <a:custGeom>
              <a:avLst/>
              <a:gdLst>
                <a:gd name="T0" fmla="*/ 265 w 265"/>
                <a:gd name="T1" fmla="*/ 69 h 70"/>
                <a:gd name="T2" fmla="*/ 234 w 265"/>
                <a:gd name="T3" fmla="*/ 70 h 70"/>
                <a:gd name="T4" fmla="*/ 0 w 265"/>
                <a:gd name="T5" fmla="*/ 0 h 70"/>
              </a:gdLst>
              <a:ahLst/>
              <a:cxnLst>
                <a:cxn ang="0">
                  <a:pos x="T0" y="T1"/>
                </a:cxn>
                <a:cxn ang="0">
                  <a:pos x="T2" y="T3"/>
                </a:cxn>
                <a:cxn ang="0">
                  <a:pos x="T4" y="T5"/>
                </a:cxn>
              </a:cxnLst>
              <a:rect l="0" t="0" r="r" b="b"/>
              <a:pathLst>
                <a:path w="265" h="70">
                  <a:moveTo>
                    <a:pt x="265" y="69"/>
                  </a:moveTo>
                  <a:cubicBezTo>
                    <a:pt x="255" y="70"/>
                    <a:pt x="244" y="70"/>
                    <a:pt x="234" y="70"/>
                  </a:cubicBezTo>
                  <a:cubicBezTo>
                    <a:pt x="137" y="70"/>
                    <a:pt x="51" y="43"/>
                    <a:pt x="0" y="0"/>
                  </a:cubicBezTo>
                </a:path>
              </a:pathLst>
            </a:cu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28" name="Freeform 403"/>
            <p:cNvSpPr>
              <a:spLocks/>
            </p:cNvSpPr>
            <p:nvPr/>
          </p:nvSpPr>
          <p:spPr bwMode="auto">
            <a:xfrm>
              <a:off x="9166862" y="858046"/>
              <a:ext cx="112713" cy="30163"/>
            </a:xfrm>
            <a:custGeom>
              <a:avLst/>
              <a:gdLst>
                <a:gd name="T0" fmla="*/ 266 w 266"/>
                <a:gd name="T1" fmla="*/ 1 h 70"/>
                <a:gd name="T2" fmla="*/ 234 w 266"/>
                <a:gd name="T3" fmla="*/ 0 h 70"/>
                <a:gd name="T4" fmla="*/ 0 w 266"/>
                <a:gd name="T5" fmla="*/ 70 h 70"/>
              </a:gdLst>
              <a:ahLst/>
              <a:cxnLst>
                <a:cxn ang="0">
                  <a:pos x="T0" y="T1"/>
                </a:cxn>
                <a:cxn ang="0">
                  <a:pos x="T2" y="T3"/>
                </a:cxn>
                <a:cxn ang="0">
                  <a:pos x="T4" y="T5"/>
                </a:cxn>
              </a:cxnLst>
              <a:rect l="0" t="0" r="r" b="b"/>
              <a:pathLst>
                <a:path w="266" h="70">
                  <a:moveTo>
                    <a:pt x="266" y="1"/>
                  </a:moveTo>
                  <a:cubicBezTo>
                    <a:pt x="256" y="0"/>
                    <a:pt x="245" y="0"/>
                    <a:pt x="234" y="0"/>
                  </a:cubicBezTo>
                  <a:cubicBezTo>
                    <a:pt x="137" y="0"/>
                    <a:pt x="51" y="28"/>
                    <a:pt x="0" y="70"/>
                  </a:cubicBezTo>
                </a:path>
              </a:pathLst>
            </a:cu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29" name="Line 404"/>
            <p:cNvSpPr>
              <a:spLocks noChangeShapeType="1"/>
            </p:cNvSpPr>
            <p:nvPr/>
          </p:nvSpPr>
          <p:spPr bwMode="auto">
            <a:xfrm>
              <a:off x="9263699" y="675483"/>
              <a:ext cx="0" cy="257175"/>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0" name="Line 405"/>
            <p:cNvSpPr>
              <a:spLocks noChangeShapeType="1"/>
            </p:cNvSpPr>
            <p:nvPr/>
          </p:nvSpPr>
          <p:spPr bwMode="auto">
            <a:xfrm>
              <a:off x="9135112" y="804071"/>
              <a:ext cx="128588"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2" name="Freeform 407"/>
            <p:cNvSpPr>
              <a:spLocks/>
            </p:cNvSpPr>
            <p:nvPr/>
          </p:nvSpPr>
          <p:spPr bwMode="auto">
            <a:xfrm>
              <a:off x="9311324" y="799308"/>
              <a:ext cx="46038" cy="58738"/>
            </a:xfrm>
            <a:custGeom>
              <a:avLst/>
              <a:gdLst>
                <a:gd name="T0" fmla="*/ 110 w 110"/>
                <a:gd name="T1" fmla="*/ 142 h 142"/>
                <a:gd name="T2" fmla="*/ 1 w 110"/>
                <a:gd name="T3" fmla="*/ 28 h 142"/>
                <a:gd name="T4" fmla="*/ 1 w 110"/>
                <a:gd name="T5" fmla="*/ 0 h 142"/>
              </a:gdLst>
              <a:ahLst/>
              <a:cxnLst>
                <a:cxn ang="0">
                  <a:pos x="T0" y="T1"/>
                </a:cxn>
                <a:cxn ang="0">
                  <a:pos x="T2" y="T3"/>
                </a:cxn>
                <a:cxn ang="0">
                  <a:pos x="T4" y="T5"/>
                </a:cxn>
              </a:cxnLst>
              <a:rect l="0" t="0" r="r" b="b"/>
              <a:pathLst>
                <a:path w="110" h="142">
                  <a:moveTo>
                    <a:pt x="110" y="142"/>
                  </a:moveTo>
                  <a:cubicBezTo>
                    <a:pt x="54" y="134"/>
                    <a:pt x="9" y="88"/>
                    <a:pt x="1" y="28"/>
                  </a:cubicBezTo>
                  <a:cubicBezTo>
                    <a:pt x="0" y="18"/>
                    <a:pt x="0" y="9"/>
                    <a:pt x="1"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3" name="Freeform 408"/>
            <p:cNvSpPr>
              <a:spLocks/>
            </p:cNvSpPr>
            <p:nvPr/>
          </p:nvSpPr>
          <p:spPr bwMode="auto">
            <a:xfrm>
              <a:off x="9274812" y="715170"/>
              <a:ext cx="179388" cy="177800"/>
            </a:xfrm>
            <a:custGeom>
              <a:avLst/>
              <a:gdLst>
                <a:gd name="T0" fmla="*/ 410 w 423"/>
                <a:gd name="T1" fmla="*/ 187 h 423"/>
                <a:gd name="T2" fmla="*/ 237 w 423"/>
                <a:gd name="T3" fmla="*/ 409 h 423"/>
                <a:gd name="T4" fmla="*/ 14 w 423"/>
                <a:gd name="T5" fmla="*/ 236 h 423"/>
                <a:gd name="T6" fmla="*/ 187 w 423"/>
                <a:gd name="T7" fmla="*/ 14 h 423"/>
                <a:gd name="T8" fmla="*/ 410 w 423"/>
                <a:gd name="T9" fmla="*/ 187 h 423"/>
              </a:gdLst>
              <a:ahLst/>
              <a:cxnLst>
                <a:cxn ang="0">
                  <a:pos x="T0" y="T1"/>
                </a:cxn>
                <a:cxn ang="0">
                  <a:pos x="T2" y="T3"/>
                </a:cxn>
                <a:cxn ang="0">
                  <a:pos x="T4" y="T5"/>
                </a:cxn>
                <a:cxn ang="0">
                  <a:pos x="T6" y="T7"/>
                </a:cxn>
                <a:cxn ang="0">
                  <a:pos x="T8" y="T9"/>
                </a:cxn>
              </a:cxnLst>
              <a:rect l="0" t="0" r="r" b="b"/>
              <a:pathLst>
                <a:path w="423" h="423">
                  <a:moveTo>
                    <a:pt x="410" y="187"/>
                  </a:moveTo>
                  <a:cubicBezTo>
                    <a:pt x="423" y="296"/>
                    <a:pt x="346" y="396"/>
                    <a:pt x="237" y="409"/>
                  </a:cubicBezTo>
                  <a:cubicBezTo>
                    <a:pt x="127" y="423"/>
                    <a:pt x="28" y="345"/>
                    <a:pt x="14" y="236"/>
                  </a:cubicBezTo>
                  <a:cubicBezTo>
                    <a:pt x="0" y="127"/>
                    <a:pt x="78" y="28"/>
                    <a:pt x="187" y="14"/>
                  </a:cubicBezTo>
                  <a:cubicBezTo>
                    <a:pt x="296" y="0"/>
                    <a:pt x="396" y="78"/>
                    <a:pt x="410" y="187"/>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4" name="Freeform 409"/>
            <p:cNvSpPr>
              <a:spLocks/>
            </p:cNvSpPr>
            <p:nvPr/>
          </p:nvSpPr>
          <p:spPr bwMode="auto">
            <a:xfrm>
              <a:off x="9412924" y="851695"/>
              <a:ext cx="82550" cy="82550"/>
            </a:xfrm>
            <a:custGeom>
              <a:avLst/>
              <a:gdLst>
                <a:gd name="T0" fmla="*/ 0 w 194"/>
                <a:gd name="T1" fmla="*/ 53 h 194"/>
                <a:gd name="T2" fmla="*/ 127 w 194"/>
                <a:gd name="T3" fmla="*/ 180 h 194"/>
                <a:gd name="T4" fmla="*/ 180 w 194"/>
                <a:gd name="T5" fmla="*/ 180 h 194"/>
                <a:gd name="T6" fmla="*/ 180 w 194"/>
                <a:gd name="T7" fmla="*/ 180 h 194"/>
                <a:gd name="T8" fmla="*/ 180 w 194"/>
                <a:gd name="T9" fmla="*/ 127 h 194"/>
                <a:gd name="T10" fmla="*/ 52 w 194"/>
                <a:gd name="T11" fmla="*/ 0 h 194"/>
              </a:gdLst>
              <a:ahLst/>
              <a:cxnLst>
                <a:cxn ang="0">
                  <a:pos x="T0" y="T1"/>
                </a:cxn>
                <a:cxn ang="0">
                  <a:pos x="T2" y="T3"/>
                </a:cxn>
                <a:cxn ang="0">
                  <a:pos x="T4" y="T5"/>
                </a:cxn>
                <a:cxn ang="0">
                  <a:pos x="T6" y="T7"/>
                </a:cxn>
                <a:cxn ang="0">
                  <a:pos x="T8" y="T9"/>
                </a:cxn>
                <a:cxn ang="0">
                  <a:pos x="T10" y="T11"/>
                </a:cxn>
              </a:cxnLst>
              <a:rect l="0" t="0" r="r" b="b"/>
              <a:pathLst>
                <a:path w="194" h="194">
                  <a:moveTo>
                    <a:pt x="0" y="53"/>
                  </a:moveTo>
                  <a:cubicBezTo>
                    <a:pt x="127" y="180"/>
                    <a:pt x="127" y="180"/>
                    <a:pt x="127" y="180"/>
                  </a:cubicBezTo>
                  <a:cubicBezTo>
                    <a:pt x="142" y="194"/>
                    <a:pt x="165" y="194"/>
                    <a:pt x="180" y="180"/>
                  </a:cubicBezTo>
                  <a:cubicBezTo>
                    <a:pt x="180" y="180"/>
                    <a:pt x="180" y="180"/>
                    <a:pt x="180" y="180"/>
                  </a:cubicBezTo>
                  <a:cubicBezTo>
                    <a:pt x="194" y="165"/>
                    <a:pt x="194" y="141"/>
                    <a:pt x="180" y="127"/>
                  </a:cubicBezTo>
                  <a:cubicBezTo>
                    <a:pt x="52" y="0"/>
                    <a:pt x="52" y="0"/>
                    <a:pt x="52"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79" name="Gruppieren 578"/>
          <p:cNvGrpSpPr/>
          <p:nvPr/>
        </p:nvGrpSpPr>
        <p:grpSpPr>
          <a:xfrm>
            <a:off x="5432421" y="3784869"/>
            <a:ext cx="384558" cy="386167"/>
            <a:chOff x="7985126" y="4119563"/>
            <a:chExt cx="379413" cy="381000"/>
          </a:xfrm>
        </p:grpSpPr>
        <p:sp>
          <p:nvSpPr>
            <p:cNvPr id="27" name="Oval 422"/>
            <p:cNvSpPr>
              <a:spLocks noChangeArrowheads="1"/>
            </p:cNvSpPr>
            <p:nvPr/>
          </p:nvSpPr>
          <p:spPr bwMode="auto">
            <a:xfrm>
              <a:off x="7985126" y="4119563"/>
              <a:ext cx="379413" cy="381000"/>
            </a:xfrm>
            <a:prstGeom prst="ellips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 name="Freeform 423"/>
            <p:cNvSpPr>
              <a:spLocks/>
            </p:cNvSpPr>
            <p:nvPr/>
          </p:nvSpPr>
          <p:spPr bwMode="auto">
            <a:xfrm>
              <a:off x="8132763" y="4273550"/>
              <a:ext cx="76200" cy="174625"/>
            </a:xfrm>
            <a:custGeom>
              <a:avLst/>
              <a:gdLst>
                <a:gd name="T0" fmla="*/ 164 w 179"/>
                <a:gd name="T1" fmla="*/ 366 h 414"/>
                <a:gd name="T2" fmla="*/ 4 w 179"/>
                <a:gd name="T3" fmla="*/ 303 h 414"/>
                <a:gd name="T4" fmla="*/ 7 w 179"/>
                <a:gd name="T5" fmla="*/ 272 h 414"/>
                <a:gd name="T6" fmla="*/ 43 w 179"/>
                <a:gd name="T7" fmla="*/ 65 h 414"/>
                <a:gd name="T8" fmla="*/ 32 w 179"/>
                <a:gd name="T9" fmla="*/ 53 h 414"/>
                <a:gd name="T10" fmla="*/ 27 w 179"/>
                <a:gd name="T11" fmla="*/ 53 h 414"/>
                <a:gd name="T12" fmla="*/ 1 w 179"/>
                <a:gd name="T13" fmla="*/ 25 h 414"/>
                <a:gd name="T14" fmla="*/ 1 w 179"/>
                <a:gd name="T15" fmla="*/ 25 h 414"/>
                <a:gd name="T16" fmla="*/ 27 w 179"/>
                <a:gd name="T17" fmla="*/ 0 h 414"/>
                <a:gd name="T18" fmla="*/ 162 w 179"/>
                <a:gd name="T19" fmla="*/ 0 h 414"/>
                <a:gd name="T20" fmla="*/ 177 w 179"/>
                <a:gd name="T21" fmla="*/ 18 h 414"/>
                <a:gd name="T22" fmla="*/ 132 w 179"/>
                <a:gd name="T23" fmla="*/ 288 h 414"/>
                <a:gd name="T24" fmla="*/ 155 w 179"/>
                <a:gd name="T25" fmla="*/ 322 h 414"/>
                <a:gd name="T26" fmla="*/ 174 w 179"/>
                <a:gd name="T27" fmla="*/ 340 h 414"/>
                <a:gd name="T28" fmla="*/ 174 w 179"/>
                <a:gd name="T29" fmla="*/ 342 h 414"/>
                <a:gd name="T30" fmla="*/ 164 w 179"/>
                <a:gd name="T31" fmla="*/ 36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9" h="414">
                  <a:moveTo>
                    <a:pt x="164" y="366"/>
                  </a:moveTo>
                  <a:cubicBezTo>
                    <a:pt x="108" y="397"/>
                    <a:pt x="4" y="414"/>
                    <a:pt x="4" y="303"/>
                  </a:cubicBezTo>
                  <a:cubicBezTo>
                    <a:pt x="4" y="292"/>
                    <a:pt x="5" y="282"/>
                    <a:pt x="7" y="272"/>
                  </a:cubicBezTo>
                  <a:cubicBezTo>
                    <a:pt x="43" y="65"/>
                    <a:pt x="43" y="65"/>
                    <a:pt x="43" y="65"/>
                  </a:cubicBezTo>
                  <a:cubicBezTo>
                    <a:pt x="44" y="59"/>
                    <a:pt x="39" y="53"/>
                    <a:pt x="32" y="53"/>
                  </a:cubicBezTo>
                  <a:cubicBezTo>
                    <a:pt x="27" y="53"/>
                    <a:pt x="27" y="53"/>
                    <a:pt x="27" y="53"/>
                  </a:cubicBezTo>
                  <a:cubicBezTo>
                    <a:pt x="12" y="52"/>
                    <a:pt x="0" y="40"/>
                    <a:pt x="1" y="25"/>
                  </a:cubicBezTo>
                  <a:cubicBezTo>
                    <a:pt x="1" y="25"/>
                    <a:pt x="1" y="25"/>
                    <a:pt x="1" y="25"/>
                  </a:cubicBezTo>
                  <a:cubicBezTo>
                    <a:pt x="2" y="11"/>
                    <a:pt x="13" y="0"/>
                    <a:pt x="27" y="0"/>
                  </a:cubicBezTo>
                  <a:cubicBezTo>
                    <a:pt x="162" y="0"/>
                    <a:pt x="162" y="0"/>
                    <a:pt x="162" y="0"/>
                  </a:cubicBezTo>
                  <a:cubicBezTo>
                    <a:pt x="172" y="0"/>
                    <a:pt x="179" y="9"/>
                    <a:pt x="177" y="18"/>
                  </a:cubicBezTo>
                  <a:cubicBezTo>
                    <a:pt x="132" y="288"/>
                    <a:pt x="132" y="288"/>
                    <a:pt x="132" y="288"/>
                  </a:cubicBezTo>
                  <a:cubicBezTo>
                    <a:pt x="129" y="305"/>
                    <a:pt x="140" y="319"/>
                    <a:pt x="155" y="322"/>
                  </a:cubicBezTo>
                  <a:cubicBezTo>
                    <a:pt x="164" y="323"/>
                    <a:pt x="172" y="331"/>
                    <a:pt x="174" y="340"/>
                  </a:cubicBezTo>
                  <a:cubicBezTo>
                    <a:pt x="174" y="342"/>
                    <a:pt x="174" y="342"/>
                    <a:pt x="174" y="342"/>
                  </a:cubicBezTo>
                  <a:cubicBezTo>
                    <a:pt x="176" y="352"/>
                    <a:pt x="172" y="361"/>
                    <a:pt x="164" y="366"/>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 name="Oval 424"/>
            <p:cNvSpPr>
              <a:spLocks noChangeArrowheads="1"/>
            </p:cNvSpPr>
            <p:nvPr/>
          </p:nvSpPr>
          <p:spPr bwMode="auto">
            <a:xfrm>
              <a:off x="8151813" y="4181475"/>
              <a:ext cx="63500" cy="65088"/>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93" name="Gruppieren 592"/>
          <p:cNvGrpSpPr/>
          <p:nvPr/>
        </p:nvGrpSpPr>
        <p:grpSpPr>
          <a:xfrm>
            <a:off x="8624890" y="5223158"/>
            <a:ext cx="457197" cy="322467"/>
            <a:chOff x="10265062" y="3898106"/>
            <a:chExt cx="328613" cy="231775"/>
          </a:xfrm>
        </p:grpSpPr>
        <p:sp>
          <p:nvSpPr>
            <p:cNvPr id="38" name="Freeform 433"/>
            <p:cNvSpPr>
              <a:spLocks/>
            </p:cNvSpPr>
            <p:nvPr/>
          </p:nvSpPr>
          <p:spPr bwMode="auto">
            <a:xfrm>
              <a:off x="10265062" y="3898106"/>
              <a:ext cx="328613" cy="231775"/>
            </a:xfrm>
            <a:custGeom>
              <a:avLst/>
              <a:gdLst>
                <a:gd name="T0" fmla="*/ 387 w 775"/>
                <a:gd name="T1" fmla="*/ 0 h 551"/>
                <a:gd name="T2" fmla="*/ 0 w 775"/>
                <a:gd name="T3" fmla="*/ 247 h 551"/>
                <a:gd name="T4" fmla="*/ 94 w 775"/>
                <a:gd name="T5" fmla="*/ 409 h 551"/>
                <a:gd name="T6" fmla="*/ 50 w 775"/>
                <a:gd name="T7" fmla="*/ 551 h 551"/>
                <a:gd name="T8" fmla="*/ 193 w 775"/>
                <a:gd name="T9" fmla="*/ 462 h 551"/>
                <a:gd name="T10" fmla="*/ 387 w 775"/>
                <a:gd name="T11" fmla="*/ 495 h 551"/>
                <a:gd name="T12" fmla="*/ 775 w 775"/>
                <a:gd name="T13" fmla="*/ 247 h 551"/>
                <a:gd name="T14" fmla="*/ 387 w 775"/>
                <a:gd name="T15" fmla="*/ 0 h 5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5" h="551">
                  <a:moveTo>
                    <a:pt x="387" y="0"/>
                  </a:moveTo>
                  <a:cubicBezTo>
                    <a:pt x="173" y="0"/>
                    <a:pt x="0" y="111"/>
                    <a:pt x="0" y="247"/>
                  </a:cubicBezTo>
                  <a:cubicBezTo>
                    <a:pt x="0" y="309"/>
                    <a:pt x="36" y="366"/>
                    <a:pt x="94" y="409"/>
                  </a:cubicBezTo>
                  <a:cubicBezTo>
                    <a:pt x="50" y="551"/>
                    <a:pt x="50" y="551"/>
                    <a:pt x="50" y="551"/>
                  </a:cubicBezTo>
                  <a:cubicBezTo>
                    <a:pt x="193" y="462"/>
                    <a:pt x="193" y="462"/>
                    <a:pt x="193" y="462"/>
                  </a:cubicBezTo>
                  <a:cubicBezTo>
                    <a:pt x="250" y="483"/>
                    <a:pt x="317" y="495"/>
                    <a:pt x="387" y="495"/>
                  </a:cubicBezTo>
                  <a:cubicBezTo>
                    <a:pt x="601" y="495"/>
                    <a:pt x="775" y="384"/>
                    <a:pt x="775" y="247"/>
                  </a:cubicBezTo>
                  <a:cubicBezTo>
                    <a:pt x="775" y="111"/>
                    <a:pt x="601" y="0"/>
                    <a:pt x="387" y="0"/>
                  </a:cubicBezTo>
                  <a:close/>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9" name="Oval 434"/>
            <p:cNvSpPr>
              <a:spLocks noChangeArrowheads="1"/>
            </p:cNvSpPr>
            <p:nvPr/>
          </p:nvSpPr>
          <p:spPr bwMode="auto">
            <a:xfrm>
              <a:off x="10323800" y="3985419"/>
              <a:ext cx="34925" cy="33338"/>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 name="Oval 435"/>
            <p:cNvSpPr>
              <a:spLocks noChangeArrowheads="1"/>
            </p:cNvSpPr>
            <p:nvPr/>
          </p:nvSpPr>
          <p:spPr bwMode="auto">
            <a:xfrm>
              <a:off x="10412700" y="3985419"/>
              <a:ext cx="33338" cy="33338"/>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 name="Oval 436"/>
            <p:cNvSpPr>
              <a:spLocks noChangeArrowheads="1"/>
            </p:cNvSpPr>
            <p:nvPr/>
          </p:nvSpPr>
          <p:spPr bwMode="auto">
            <a:xfrm>
              <a:off x="10500012" y="3985419"/>
              <a:ext cx="34925" cy="33338"/>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42" name="Freeform 437"/>
          <p:cNvSpPr>
            <a:spLocks/>
          </p:cNvSpPr>
          <p:nvPr/>
        </p:nvSpPr>
        <p:spPr bwMode="auto">
          <a:xfrm>
            <a:off x="4498330" y="5179991"/>
            <a:ext cx="404054" cy="420890"/>
          </a:xfrm>
          <a:custGeom>
            <a:avLst/>
            <a:gdLst>
              <a:gd name="T0" fmla="*/ 1030 w 1172"/>
              <a:gd name="T1" fmla="*/ 380 h 1222"/>
              <a:gd name="T2" fmla="*/ 957 w 1172"/>
              <a:gd name="T3" fmla="*/ 13 h 1222"/>
              <a:gd name="T4" fmla="*/ 871 w 1172"/>
              <a:gd name="T5" fmla="*/ 116 h 1222"/>
              <a:gd name="T6" fmla="*/ 195 w 1172"/>
              <a:gd name="T7" fmla="*/ 251 h 1222"/>
              <a:gd name="T8" fmla="*/ 263 w 1172"/>
              <a:gd name="T9" fmla="*/ 1027 h 1222"/>
              <a:gd name="T10" fmla="*/ 1039 w 1172"/>
              <a:gd name="T11" fmla="*/ 959 h 1222"/>
              <a:gd name="T12" fmla="*/ 1168 w 1172"/>
              <a:gd name="T13" fmla="*/ 587 h 1222"/>
              <a:gd name="T14" fmla="*/ 986 w 1172"/>
              <a:gd name="T15" fmla="*/ 585 h 1222"/>
              <a:gd name="T16" fmla="*/ 901 w 1172"/>
              <a:gd name="T17" fmla="*/ 842 h 1222"/>
              <a:gd name="T18" fmla="*/ 380 w 1172"/>
              <a:gd name="T19" fmla="*/ 888 h 1222"/>
              <a:gd name="T20" fmla="*/ 334 w 1172"/>
              <a:gd name="T21" fmla="*/ 367 h 1222"/>
              <a:gd name="T22" fmla="*/ 751 w 1172"/>
              <a:gd name="T23" fmla="*/ 260 h 1222"/>
              <a:gd name="T24" fmla="*/ 656 w 1172"/>
              <a:gd name="T25" fmla="*/ 373 h 1222"/>
              <a:gd name="T26" fmla="*/ 1030 w 1172"/>
              <a:gd name="T27" fmla="*/ 380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2" h="1222">
                <a:moveTo>
                  <a:pt x="1030" y="380"/>
                </a:moveTo>
                <a:cubicBezTo>
                  <a:pt x="957" y="13"/>
                  <a:pt x="957" y="13"/>
                  <a:pt x="957" y="13"/>
                </a:cubicBezTo>
                <a:cubicBezTo>
                  <a:pt x="871" y="116"/>
                  <a:pt x="871" y="116"/>
                  <a:pt x="871" y="116"/>
                </a:cubicBezTo>
                <a:cubicBezTo>
                  <a:pt x="647" y="0"/>
                  <a:pt x="364" y="49"/>
                  <a:pt x="195" y="251"/>
                </a:cubicBezTo>
                <a:cubicBezTo>
                  <a:pt x="0" y="484"/>
                  <a:pt x="31" y="832"/>
                  <a:pt x="263" y="1027"/>
                </a:cubicBezTo>
                <a:cubicBezTo>
                  <a:pt x="496" y="1222"/>
                  <a:pt x="844" y="1191"/>
                  <a:pt x="1039" y="959"/>
                </a:cubicBezTo>
                <a:cubicBezTo>
                  <a:pt x="1130" y="851"/>
                  <a:pt x="1172" y="718"/>
                  <a:pt x="1168" y="587"/>
                </a:cubicBezTo>
                <a:cubicBezTo>
                  <a:pt x="986" y="585"/>
                  <a:pt x="986" y="585"/>
                  <a:pt x="986" y="585"/>
                </a:cubicBezTo>
                <a:cubicBezTo>
                  <a:pt x="991" y="675"/>
                  <a:pt x="964" y="768"/>
                  <a:pt x="901" y="842"/>
                </a:cubicBezTo>
                <a:cubicBezTo>
                  <a:pt x="770" y="999"/>
                  <a:pt x="536" y="1019"/>
                  <a:pt x="380" y="888"/>
                </a:cubicBezTo>
                <a:cubicBezTo>
                  <a:pt x="223" y="757"/>
                  <a:pt x="203" y="523"/>
                  <a:pt x="334" y="367"/>
                </a:cubicBezTo>
                <a:cubicBezTo>
                  <a:pt x="438" y="243"/>
                  <a:pt x="607" y="204"/>
                  <a:pt x="751" y="260"/>
                </a:cubicBezTo>
                <a:cubicBezTo>
                  <a:pt x="656" y="373"/>
                  <a:pt x="656" y="373"/>
                  <a:pt x="656" y="373"/>
                </a:cubicBezTo>
                <a:lnTo>
                  <a:pt x="1030" y="380"/>
                </a:lnTo>
                <a:close/>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547" name="Gruppieren 546"/>
          <p:cNvGrpSpPr/>
          <p:nvPr/>
        </p:nvGrpSpPr>
        <p:grpSpPr>
          <a:xfrm>
            <a:off x="1733046" y="3819310"/>
            <a:ext cx="435135" cy="261275"/>
            <a:chOff x="5129213" y="3170238"/>
            <a:chExt cx="533400" cy="306388"/>
          </a:xfrm>
          <a:solidFill>
            <a:srgbClr val="4A4A4A"/>
          </a:solidFill>
        </p:grpSpPr>
        <p:sp>
          <p:nvSpPr>
            <p:cNvPr id="433" name="Freeform 107"/>
            <p:cNvSpPr>
              <a:spLocks noEditPoints="1"/>
            </p:cNvSpPr>
            <p:nvPr/>
          </p:nvSpPr>
          <p:spPr bwMode="auto">
            <a:xfrm>
              <a:off x="5168901" y="3294063"/>
              <a:ext cx="120650" cy="182563"/>
            </a:xfrm>
            <a:custGeom>
              <a:avLst/>
              <a:gdLst>
                <a:gd name="T0" fmla="*/ 267 w 282"/>
                <a:gd name="T1" fmla="*/ 434 h 434"/>
                <a:gd name="T2" fmla="*/ 15 w 282"/>
                <a:gd name="T3" fmla="*/ 434 h 434"/>
                <a:gd name="T4" fmla="*/ 0 w 282"/>
                <a:gd name="T5" fmla="*/ 419 h 434"/>
                <a:gd name="T6" fmla="*/ 0 w 282"/>
                <a:gd name="T7" fmla="*/ 15 h 434"/>
                <a:gd name="T8" fmla="*/ 15 w 282"/>
                <a:gd name="T9" fmla="*/ 0 h 434"/>
                <a:gd name="T10" fmla="*/ 267 w 282"/>
                <a:gd name="T11" fmla="*/ 0 h 434"/>
                <a:gd name="T12" fmla="*/ 282 w 282"/>
                <a:gd name="T13" fmla="*/ 15 h 434"/>
                <a:gd name="T14" fmla="*/ 282 w 282"/>
                <a:gd name="T15" fmla="*/ 419 h 434"/>
                <a:gd name="T16" fmla="*/ 267 w 282"/>
                <a:gd name="T17" fmla="*/ 434 h 434"/>
                <a:gd name="T18" fmla="*/ 30 w 282"/>
                <a:gd name="T19" fmla="*/ 405 h 434"/>
                <a:gd name="T20" fmla="*/ 252 w 282"/>
                <a:gd name="T21" fmla="*/ 405 h 434"/>
                <a:gd name="T22" fmla="*/ 252 w 282"/>
                <a:gd name="T23" fmla="*/ 30 h 434"/>
                <a:gd name="T24" fmla="*/ 30 w 282"/>
                <a:gd name="T25" fmla="*/ 30 h 434"/>
                <a:gd name="T26" fmla="*/ 30 w 282"/>
                <a:gd name="T27" fmla="*/ 405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2" h="434">
                  <a:moveTo>
                    <a:pt x="267" y="434"/>
                  </a:moveTo>
                  <a:cubicBezTo>
                    <a:pt x="15" y="434"/>
                    <a:pt x="15" y="434"/>
                    <a:pt x="15" y="434"/>
                  </a:cubicBezTo>
                  <a:cubicBezTo>
                    <a:pt x="7" y="434"/>
                    <a:pt x="0" y="428"/>
                    <a:pt x="0" y="419"/>
                  </a:cubicBezTo>
                  <a:cubicBezTo>
                    <a:pt x="0" y="15"/>
                    <a:pt x="0" y="15"/>
                    <a:pt x="0" y="15"/>
                  </a:cubicBezTo>
                  <a:cubicBezTo>
                    <a:pt x="0" y="7"/>
                    <a:pt x="7" y="0"/>
                    <a:pt x="15" y="0"/>
                  </a:cubicBezTo>
                  <a:cubicBezTo>
                    <a:pt x="267" y="0"/>
                    <a:pt x="267" y="0"/>
                    <a:pt x="267" y="0"/>
                  </a:cubicBezTo>
                  <a:cubicBezTo>
                    <a:pt x="275" y="0"/>
                    <a:pt x="282" y="7"/>
                    <a:pt x="282" y="15"/>
                  </a:cubicBezTo>
                  <a:cubicBezTo>
                    <a:pt x="282" y="419"/>
                    <a:pt x="282" y="419"/>
                    <a:pt x="282" y="419"/>
                  </a:cubicBezTo>
                  <a:cubicBezTo>
                    <a:pt x="282" y="428"/>
                    <a:pt x="275" y="434"/>
                    <a:pt x="267" y="434"/>
                  </a:cubicBezTo>
                  <a:close/>
                  <a:moveTo>
                    <a:pt x="30" y="405"/>
                  </a:moveTo>
                  <a:cubicBezTo>
                    <a:pt x="252" y="405"/>
                    <a:pt x="252" y="405"/>
                    <a:pt x="252" y="405"/>
                  </a:cubicBezTo>
                  <a:cubicBezTo>
                    <a:pt x="252" y="30"/>
                    <a:pt x="252" y="30"/>
                    <a:pt x="252" y="30"/>
                  </a:cubicBezTo>
                  <a:cubicBezTo>
                    <a:pt x="30" y="30"/>
                    <a:pt x="30" y="30"/>
                    <a:pt x="30" y="30"/>
                  </a:cubicBezTo>
                  <a:lnTo>
                    <a:pt x="30" y="405"/>
                  </a:lnTo>
                  <a:close/>
                </a:path>
              </a:pathLst>
            </a:custGeom>
            <a:solidFill>
              <a:schemeClr val="tx1"/>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34" name="Freeform 108"/>
            <p:cNvSpPr>
              <a:spLocks noEditPoints="1"/>
            </p:cNvSpPr>
            <p:nvPr/>
          </p:nvSpPr>
          <p:spPr bwMode="auto">
            <a:xfrm>
              <a:off x="5337176" y="3232151"/>
              <a:ext cx="117475" cy="244475"/>
            </a:xfrm>
            <a:custGeom>
              <a:avLst/>
              <a:gdLst>
                <a:gd name="T0" fmla="*/ 267 w 281"/>
                <a:gd name="T1" fmla="*/ 580 h 580"/>
                <a:gd name="T2" fmla="*/ 15 w 281"/>
                <a:gd name="T3" fmla="*/ 580 h 580"/>
                <a:gd name="T4" fmla="*/ 0 w 281"/>
                <a:gd name="T5" fmla="*/ 565 h 580"/>
                <a:gd name="T6" fmla="*/ 0 w 281"/>
                <a:gd name="T7" fmla="*/ 15 h 580"/>
                <a:gd name="T8" fmla="*/ 15 w 281"/>
                <a:gd name="T9" fmla="*/ 0 h 580"/>
                <a:gd name="T10" fmla="*/ 267 w 281"/>
                <a:gd name="T11" fmla="*/ 0 h 580"/>
                <a:gd name="T12" fmla="*/ 281 w 281"/>
                <a:gd name="T13" fmla="*/ 15 h 580"/>
                <a:gd name="T14" fmla="*/ 281 w 281"/>
                <a:gd name="T15" fmla="*/ 565 h 580"/>
                <a:gd name="T16" fmla="*/ 267 w 281"/>
                <a:gd name="T17" fmla="*/ 580 h 580"/>
                <a:gd name="T18" fmla="*/ 29 w 281"/>
                <a:gd name="T19" fmla="*/ 551 h 580"/>
                <a:gd name="T20" fmla="*/ 252 w 281"/>
                <a:gd name="T21" fmla="*/ 551 h 580"/>
                <a:gd name="T22" fmla="*/ 252 w 281"/>
                <a:gd name="T23" fmla="*/ 30 h 580"/>
                <a:gd name="T24" fmla="*/ 29 w 281"/>
                <a:gd name="T25" fmla="*/ 30 h 580"/>
                <a:gd name="T26" fmla="*/ 29 w 281"/>
                <a:gd name="T27" fmla="*/ 55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1" h="580">
                  <a:moveTo>
                    <a:pt x="267" y="580"/>
                  </a:moveTo>
                  <a:cubicBezTo>
                    <a:pt x="15" y="580"/>
                    <a:pt x="15" y="580"/>
                    <a:pt x="15" y="580"/>
                  </a:cubicBezTo>
                  <a:cubicBezTo>
                    <a:pt x="7" y="580"/>
                    <a:pt x="0" y="574"/>
                    <a:pt x="0" y="565"/>
                  </a:cubicBezTo>
                  <a:cubicBezTo>
                    <a:pt x="0" y="15"/>
                    <a:pt x="0" y="15"/>
                    <a:pt x="0" y="15"/>
                  </a:cubicBezTo>
                  <a:cubicBezTo>
                    <a:pt x="0" y="7"/>
                    <a:pt x="7" y="0"/>
                    <a:pt x="15" y="0"/>
                  </a:cubicBezTo>
                  <a:cubicBezTo>
                    <a:pt x="267" y="0"/>
                    <a:pt x="267" y="0"/>
                    <a:pt x="267" y="0"/>
                  </a:cubicBezTo>
                  <a:cubicBezTo>
                    <a:pt x="275" y="0"/>
                    <a:pt x="281" y="7"/>
                    <a:pt x="281" y="15"/>
                  </a:cubicBezTo>
                  <a:cubicBezTo>
                    <a:pt x="281" y="565"/>
                    <a:pt x="281" y="565"/>
                    <a:pt x="281" y="565"/>
                  </a:cubicBezTo>
                  <a:cubicBezTo>
                    <a:pt x="281" y="574"/>
                    <a:pt x="275" y="580"/>
                    <a:pt x="267" y="580"/>
                  </a:cubicBezTo>
                  <a:close/>
                  <a:moveTo>
                    <a:pt x="29" y="551"/>
                  </a:moveTo>
                  <a:cubicBezTo>
                    <a:pt x="252" y="551"/>
                    <a:pt x="252" y="551"/>
                    <a:pt x="252" y="551"/>
                  </a:cubicBezTo>
                  <a:cubicBezTo>
                    <a:pt x="252" y="30"/>
                    <a:pt x="252" y="30"/>
                    <a:pt x="252" y="30"/>
                  </a:cubicBezTo>
                  <a:cubicBezTo>
                    <a:pt x="29" y="30"/>
                    <a:pt x="29" y="30"/>
                    <a:pt x="29" y="30"/>
                  </a:cubicBezTo>
                  <a:lnTo>
                    <a:pt x="29" y="551"/>
                  </a:lnTo>
                  <a:close/>
                </a:path>
              </a:pathLst>
            </a:custGeom>
            <a:solidFill>
              <a:schemeClr val="tx1"/>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35" name="Freeform 109"/>
            <p:cNvSpPr>
              <a:spLocks noEditPoints="1"/>
            </p:cNvSpPr>
            <p:nvPr/>
          </p:nvSpPr>
          <p:spPr bwMode="auto">
            <a:xfrm>
              <a:off x="5503864" y="3170238"/>
              <a:ext cx="117475" cy="306388"/>
            </a:xfrm>
            <a:custGeom>
              <a:avLst/>
              <a:gdLst>
                <a:gd name="T0" fmla="*/ 266 w 281"/>
                <a:gd name="T1" fmla="*/ 726 h 726"/>
                <a:gd name="T2" fmla="*/ 14 w 281"/>
                <a:gd name="T3" fmla="*/ 726 h 726"/>
                <a:gd name="T4" fmla="*/ 0 w 281"/>
                <a:gd name="T5" fmla="*/ 711 h 726"/>
                <a:gd name="T6" fmla="*/ 0 w 281"/>
                <a:gd name="T7" fmla="*/ 15 h 726"/>
                <a:gd name="T8" fmla="*/ 14 w 281"/>
                <a:gd name="T9" fmla="*/ 0 h 726"/>
                <a:gd name="T10" fmla="*/ 266 w 281"/>
                <a:gd name="T11" fmla="*/ 0 h 726"/>
                <a:gd name="T12" fmla="*/ 281 w 281"/>
                <a:gd name="T13" fmla="*/ 15 h 726"/>
                <a:gd name="T14" fmla="*/ 281 w 281"/>
                <a:gd name="T15" fmla="*/ 711 h 726"/>
                <a:gd name="T16" fmla="*/ 266 w 281"/>
                <a:gd name="T17" fmla="*/ 726 h 726"/>
                <a:gd name="T18" fmla="*/ 29 w 281"/>
                <a:gd name="T19" fmla="*/ 697 h 726"/>
                <a:gd name="T20" fmla="*/ 252 w 281"/>
                <a:gd name="T21" fmla="*/ 697 h 726"/>
                <a:gd name="T22" fmla="*/ 252 w 281"/>
                <a:gd name="T23" fmla="*/ 29 h 726"/>
                <a:gd name="T24" fmla="*/ 29 w 281"/>
                <a:gd name="T25" fmla="*/ 29 h 726"/>
                <a:gd name="T26" fmla="*/ 29 w 281"/>
                <a:gd name="T27" fmla="*/ 6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1" h="726">
                  <a:moveTo>
                    <a:pt x="266" y="726"/>
                  </a:moveTo>
                  <a:cubicBezTo>
                    <a:pt x="14" y="726"/>
                    <a:pt x="14" y="726"/>
                    <a:pt x="14" y="726"/>
                  </a:cubicBezTo>
                  <a:cubicBezTo>
                    <a:pt x="6" y="726"/>
                    <a:pt x="0" y="720"/>
                    <a:pt x="0" y="711"/>
                  </a:cubicBezTo>
                  <a:cubicBezTo>
                    <a:pt x="0" y="15"/>
                    <a:pt x="0" y="15"/>
                    <a:pt x="0" y="15"/>
                  </a:cubicBezTo>
                  <a:cubicBezTo>
                    <a:pt x="0" y="7"/>
                    <a:pt x="6" y="0"/>
                    <a:pt x="14" y="0"/>
                  </a:cubicBezTo>
                  <a:cubicBezTo>
                    <a:pt x="266" y="0"/>
                    <a:pt x="266" y="0"/>
                    <a:pt x="266" y="0"/>
                  </a:cubicBezTo>
                  <a:cubicBezTo>
                    <a:pt x="274" y="0"/>
                    <a:pt x="281" y="7"/>
                    <a:pt x="281" y="15"/>
                  </a:cubicBezTo>
                  <a:cubicBezTo>
                    <a:pt x="281" y="711"/>
                    <a:pt x="281" y="711"/>
                    <a:pt x="281" y="711"/>
                  </a:cubicBezTo>
                  <a:cubicBezTo>
                    <a:pt x="281" y="720"/>
                    <a:pt x="274" y="726"/>
                    <a:pt x="266" y="726"/>
                  </a:cubicBezTo>
                  <a:close/>
                  <a:moveTo>
                    <a:pt x="29" y="697"/>
                  </a:moveTo>
                  <a:cubicBezTo>
                    <a:pt x="252" y="697"/>
                    <a:pt x="252" y="697"/>
                    <a:pt x="252" y="697"/>
                  </a:cubicBezTo>
                  <a:cubicBezTo>
                    <a:pt x="252" y="29"/>
                    <a:pt x="252" y="29"/>
                    <a:pt x="252" y="29"/>
                  </a:cubicBezTo>
                  <a:cubicBezTo>
                    <a:pt x="29" y="29"/>
                    <a:pt x="29" y="29"/>
                    <a:pt x="29" y="29"/>
                  </a:cubicBezTo>
                  <a:lnTo>
                    <a:pt x="29" y="697"/>
                  </a:lnTo>
                  <a:close/>
                </a:path>
              </a:pathLst>
            </a:custGeom>
            <a:solidFill>
              <a:schemeClr val="tx1"/>
            </a:solid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3" name="Freeform 438"/>
            <p:cNvSpPr>
              <a:spLocks/>
            </p:cNvSpPr>
            <p:nvPr/>
          </p:nvSpPr>
          <p:spPr bwMode="auto">
            <a:xfrm>
              <a:off x="5129213" y="3465513"/>
              <a:ext cx="533400" cy="11113"/>
            </a:xfrm>
            <a:custGeom>
              <a:avLst/>
              <a:gdLst>
                <a:gd name="T0" fmla="*/ 1249 w 1263"/>
                <a:gd name="T1" fmla="*/ 29 h 29"/>
                <a:gd name="T2" fmla="*/ 15 w 1263"/>
                <a:gd name="T3" fmla="*/ 29 h 29"/>
                <a:gd name="T4" fmla="*/ 0 w 1263"/>
                <a:gd name="T5" fmla="*/ 14 h 29"/>
                <a:gd name="T6" fmla="*/ 15 w 1263"/>
                <a:gd name="T7" fmla="*/ 0 h 29"/>
                <a:gd name="T8" fmla="*/ 1249 w 1263"/>
                <a:gd name="T9" fmla="*/ 0 h 29"/>
                <a:gd name="T10" fmla="*/ 1263 w 1263"/>
                <a:gd name="T11" fmla="*/ 14 h 29"/>
                <a:gd name="T12" fmla="*/ 1249 w 1263"/>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63" h="29">
                  <a:moveTo>
                    <a:pt x="1249" y="29"/>
                  </a:moveTo>
                  <a:cubicBezTo>
                    <a:pt x="15" y="29"/>
                    <a:pt x="15" y="29"/>
                    <a:pt x="15" y="29"/>
                  </a:cubicBezTo>
                  <a:cubicBezTo>
                    <a:pt x="7" y="29"/>
                    <a:pt x="0" y="23"/>
                    <a:pt x="0" y="14"/>
                  </a:cubicBezTo>
                  <a:cubicBezTo>
                    <a:pt x="0" y="6"/>
                    <a:pt x="7" y="0"/>
                    <a:pt x="15" y="0"/>
                  </a:cubicBezTo>
                  <a:cubicBezTo>
                    <a:pt x="1249" y="0"/>
                    <a:pt x="1249" y="0"/>
                    <a:pt x="1249" y="0"/>
                  </a:cubicBezTo>
                  <a:cubicBezTo>
                    <a:pt x="1257" y="0"/>
                    <a:pt x="1263" y="6"/>
                    <a:pt x="1263" y="14"/>
                  </a:cubicBezTo>
                  <a:cubicBezTo>
                    <a:pt x="1263" y="23"/>
                    <a:pt x="1257" y="29"/>
                    <a:pt x="1249" y="29"/>
                  </a:cubicBez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65" name="Gruppieren 564"/>
          <p:cNvGrpSpPr/>
          <p:nvPr/>
        </p:nvGrpSpPr>
        <p:grpSpPr>
          <a:xfrm>
            <a:off x="3098306" y="3043917"/>
            <a:ext cx="391644" cy="438047"/>
            <a:chOff x="6802438" y="4878388"/>
            <a:chExt cx="334963" cy="374650"/>
          </a:xfrm>
        </p:grpSpPr>
        <p:sp>
          <p:nvSpPr>
            <p:cNvPr id="157" name="Freeform 232"/>
            <p:cNvSpPr>
              <a:spLocks/>
            </p:cNvSpPr>
            <p:nvPr/>
          </p:nvSpPr>
          <p:spPr bwMode="auto">
            <a:xfrm>
              <a:off x="6802438" y="4878388"/>
              <a:ext cx="244475" cy="358775"/>
            </a:xfrm>
            <a:custGeom>
              <a:avLst/>
              <a:gdLst>
                <a:gd name="T0" fmla="*/ 446 w 579"/>
                <a:gd name="T1" fmla="*/ 851 h 851"/>
                <a:gd name="T2" fmla="*/ 41 w 579"/>
                <a:gd name="T3" fmla="*/ 851 h 851"/>
                <a:gd name="T4" fmla="*/ 0 w 579"/>
                <a:gd name="T5" fmla="*/ 811 h 851"/>
                <a:gd name="T6" fmla="*/ 0 w 579"/>
                <a:gd name="T7" fmla="*/ 40 h 851"/>
                <a:gd name="T8" fmla="*/ 41 w 579"/>
                <a:gd name="T9" fmla="*/ 0 h 851"/>
                <a:gd name="T10" fmla="*/ 538 w 579"/>
                <a:gd name="T11" fmla="*/ 0 h 851"/>
                <a:gd name="T12" fmla="*/ 579 w 579"/>
                <a:gd name="T13" fmla="*/ 40 h 851"/>
                <a:gd name="T14" fmla="*/ 579 w 579"/>
                <a:gd name="T15" fmla="*/ 228 h 8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9" h="851">
                  <a:moveTo>
                    <a:pt x="446" y="851"/>
                  </a:moveTo>
                  <a:cubicBezTo>
                    <a:pt x="41" y="851"/>
                    <a:pt x="41" y="851"/>
                    <a:pt x="41" y="851"/>
                  </a:cubicBezTo>
                  <a:cubicBezTo>
                    <a:pt x="18" y="851"/>
                    <a:pt x="0" y="833"/>
                    <a:pt x="0" y="811"/>
                  </a:cubicBezTo>
                  <a:cubicBezTo>
                    <a:pt x="0" y="40"/>
                    <a:pt x="0" y="40"/>
                    <a:pt x="0" y="40"/>
                  </a:cubicBezTo>
                  <a:cubicBezTo>
                    <a:pt x="0" y="18"/>
                    <a:pt x="18" y="0"/>
                    <a:pt x="41" y="0"/>
                  </a:cubicBezTo>
                  <a:cubicBezTo>
                    <a:pt x="538" y="0"/>
                    <a:pt x="538" y="0"/>
                    <a:pt x="538" y="0"/>
                  </a:cubicBezTo>
                  <a:cubicBezTo>
                    <a:pt x="561" y="0"/>
                    <a:pt x="579" y="18"/>
                    <a:pt x="579" y="40"/>
                  </a:cubicBezTo>
                  <a:cubicBezTo>
                    <a:pt x="579" y="228"/>
                    <a:pt x="579" y="228"/>
                    <a:pt x="579" y="228"/>
                  </a:cubicBezTo>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58" name="Line 233"/>
            <p:cNvSpPr>
              <a:spLocks noChangeShapeType="1"/>
            </p:cNvSpPr>
            <p:nvPr/>
          </p:nvSpPr>
          <p:spPr bwMode="auto">
            <a:xfrm>
              <a:off x="6802438" y="4922838"/>
              <a:ext cx="244475" cy="0"/>
            </a:xfrm>
            <a:prstGeom prst="line">
              <a:avLst/>
            </a:pr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59" name="Line 234"/>
            <p:cNvSpPr>
              <a:spLocks noChangeShapeType="1"/>
            </p:cNvSpPr>
            <p:nvPr/>
          </p:nvSpPr>
          <p:spPr bwMode="auto">
            <a:xfrm>
              <a:off x="6802438" y="5187951"/>
              <a:ext cx="185738" cy="0"/>
            </a:xfrm>
            <a:prstGeom prst="line">
              <a:avLst/>
            </a:pr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60" name="Line 235"/>
            <p:cNvSpPr>
              <a:spLocks noChangeShapeType="1"/>
            </p:cNvSpPr>
            <p:nvPr/>
          </p:nvSpPr>
          <p:spPr bwMode="auto">
            <a:xfrm flipH="1">
              <a:off x="6932022" y="5213351"/>
              <a:ext cx="767" cy="628"/>
            </a:xfrm>
            <a:prstGeom prst="line">
              <a:avLst/>
            </a:pr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61" name="Oval 236"/>
            <p:cNvSpPr>
              <a:spLocks noChangeArrowheads="1"/>
            </p:cNvSpPr>
            <p:nvPr/>
          </p:nvSpPr>
          <p:spPr bwMode="auto">
            <a:xfrm>
              <a:off x="6923088" y="4899026"/>
              <a:ext cx="3175" cy="3175"/>
            </a:xfrm>
            <a:prstGeom prst="ellipse">
              <a:avLst/>
            </a:pr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0" name="Freeform 445"/>
            <p:cNvSpPr>
              <a:spLocks/>
            </p:cNvSpPr>
            <p:nvPr/>
          </p:nvSpPr>
          <p:spPr bwMode="auto">
            <a:xfrm>
              <a:off x="6989763" y="4973638"/>
              <a:ext cx="147638" cy="279400"/>
            </a:xfrm>
            <a:custGeom>
              <a:avLst/>
              <a:gdLst>
                <a:gd name="T0" fmla="*/ 304 w 351"/>
                <a:gd name="T1" fmla="*/ 662 h 662"/>
                <a:gd name="T2" fmla="*/ 46 w 351"/>
                <a:gd name="T3" fmla="*/ 662 h 662"/>
                <a:gd name="T4" fmla="*/ 0 w 351"/>
                <a:gd name="T5" fmla="*/ 616 h 662"/>
                <a:gd name="T6" fmla="*/ 0 w 351"/>
                <a:gd name="T7" fmla="*/ 46 h 662"/>
                <a:gd name="T8" fmla="*/ 46 w 351"/>
                <a:gd name="T9" fmla="*/ 0 h 662"/>
                <a:gd name="T10" fmla="*/ 304 w 351"/>
                <a:gd name="T11" fmla="*/ 0 h 662"/>
                <a:gd name="T12" fmla="*/ 351 w 351"/>
                <a:gd name="T13" fmla="*/ 46 h 662"/>
                <a:gd name="T14" fmla="*/ 351 w 351"/>
                <a:gd name="T15" fmla="*/ 616 h 662"/>
                <a:gd name="T16" fmla="*/ 304 w 351"/>
                <a:gd name="T17"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1" h="662">
                  <a:moveTo>
                    <a:pt x="304" y="662"/>
                  </a:moveTo>
                  <a:cubicBezTo>
                    <a:pt x="46" y="662"/>
                    <a:pt x="46" y="662"/>
                    <a:pt x="46" y="662"/>
                  </a:cubicBezTo>
                  <a:cubicBezTo>
                    <a:pt x="20" y="662"/>
                    <a:pt x="0" y="641"/>
                    <a:pt x="0" y="616"/>
                  </a:cubicBezTo>
                  <a:cubicBezTo>
                    <a:pt x="0" y="46"/>
                    <a:pt x="0" y="46"/>
                    <a:pt x="0" y="46"/>
                  </a:cubicBezTo>
                  <a:cubicBezTo>
                    <a:pt x="0" y="20"/>
                    <a:pt x="20" y="0"/>
                    <a:pt x="46" y="0"/>
                  </a:cubicBezTo>
                  <a:cubicBezTo>
                    <a:pt x="304" y="0"/>
                    <a:pt x="304" y="0"/>
                    <a:pt x="304" y="0"/>
                  </a:cubicBezTo>
                  <a:cubicBezTo>
                    <a:pt x="330" y="0"/>
                    <a:pt x="351" y="20"/>
                    <a:pt x="351" y="46"/>
                  </a:cubicBezTo>
                  <a:cubicBezTo>
                    <a:pt x="351" y="616"/>
                    <a:pt x="351" y="616"/>
                    <a:pt x="351" y="616"/>
                  </a:cubicBezTo>
                  <a:cubicBezTo>
                    <a:pt x="351" y="641"/>
                    <a:pt x="330" y="662"/>
                    <a:pt x="304" y="662"/>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 name="Line 446"/>
            <p:cNvSpPr>
              <a:spLocks noChangeShapeType="1"/>
            </p:cNvSpPr>
            <p:nvPr/>
          </p:nvSpPr>
          <p:spPr bwMode="auto">
            <a:xfrm>
              <a:off x="6989763" y="5014913"/>
              <a:ext cx="147638" cy="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 name="Line 447"/>
            <p:cNvSpPr>
              <a:spLocks noChangeShapeType="1"/>
            </p:cNvSpPr>
            <p:nvPr/>
          </p:nvSpPr>
          <p:spPr bwMode="auto">
            <a:xfrm>
              <a:off x="6989763" y="5216525"/>
              <a:ext cx="147638" cy="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 name="Oval 448"/>
            <p:cNvSpPr>
              <a:spLocks noChangeArrowheads="1"/>
            </p:cNvSpPr>
            <p:nvPr/>
          </p:nvSpPr>
          <p:spPr bwMode="auto">
            <a:xfrm>
              <a:off x="7059613" y="5230813"/>
              <a:ext cx="7938" cy="7938"/>
            </a:xfrm>
            <a:prstGeom prst="ellipse">
              <a:avLst/>
            </a:prstGeom>
            <a:solidFill>
              <a:srgbClr val="FFFFFF"/>
            </a:solid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4" name="Line 449"/>
            <p:cNvSpPr>
              <a:spLocks noChangeShapeType="1"/>
            </p:cNvSpPr>
            <p:nvPr/>
          </p:nvSpPr>
          <p:spPr bwMode="auto">
            <a:xfrm>
              <a:off x="7056438" y="4992688"/>
              <a:ext cx="14288" cy="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59" name="Gruppieren 558"/>
          <p:cNvGrpSpPr/>
          <p:nvPr/>
        </p:nvGrpSpPr>
        <p:grpSpPr>
          <a:xfrm>
            <a:off x="3161978" y="2339224"/>
            <a:ext cx="350957" cy="437724"/>
            <a:chOff x="6354763" y="6316663"/>
            <a:chExt cx="430213" cy="536575"/>
          </a:xfrm>
        </p:grpSpPr>
        <p:sp>
          <p:nvSpPr>
            <p:cNvPr id="203" name="Freeform 278"/>
            <p:cNvSpPr>
              <a:spLocks/>
            </p:cNvSpPr>
            <p:nvPr/>
          </p:nvSpPr>
          <p:spPr bwMode="auto">
            <a:xfrm>
              <a:off x="6354763" y="6316663"/>
              <a:ext cx="282575" cy="536575"/>
            </a:xfrm>
            <a:custGeom>
              <a:avLst/>
              <a:gdLst>
                <a:gd name="T0" fmla="*/ 670 w 670"/>
                <a:gd name="T1" fmla="*/ 868 h 1271"/>
                <a:gd name="T2" fmla="*/ 670 w 670"/>
                <a:gd name="T3" fmla="*/ 1164 h 1271"/>
                <a:gd name="T4" fmla="*/ 564 w 670"/>
                <a:gd name="T5" fmla="*/ 1271 h 1271"/>
                <a:gd name="T6" fmla="*/ 107 w 670"/>
                <a:gd name="T7" fmla="*/ 1271 h 1271"/>
                <a:gd name="T8" fmla="*/ 0 w 670"/>
                <a:gd name="T9" fmla="*/ 1164 h 1271"/>
                <a:gd name="T10" fmla="*/ 0 w 670"/>
                <a:gd name="T11" fmla="*/ 107 h 1271"/>
                <a:gd name="T12" fmla="*/ 107 w 670"/>
                <a:gd name="T13" fmla="*/ 0 h 1271"/>
                <a:gd name="T14" fmla="*/ 564 w 670"/>
                <a:gd name="T15" fmla="*/ 0 h 1271"/>
                <a:gd name="T16" fmla="*/ 670 w 670"/>
                <a:gd name="T17" fmla="*/ 107 h 1271"/>
                <a:gd name="T18" fmla="*/ 670 w 670"/>
                <a:gd name="T19" fmla="*/ 402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0" h="1271">
                  <a:moveTo>
                    <a:pt x="670" y="868"/>
                  </a:moveTo>
                  <a:cubicBezTo>
                    <a:pt x="670" y="1164"/>
                    <a:pt x="670" y="1164"/>
                    <a:pt x="670" y="1164"/>
                  </a:cubicBezTo>
                  <a:cubicBezTo>
                    <a:pt x="670" y="1223"/>
                    <a:pt x="623" y="1271"/>
                    <a:pt x="564" y="1271"/>
                  </a:cubicBezTo>
                  <a:cubicBezTo>
                    <a:pt x="107" y="1271"/>
                    <a:pt x="107" y="1271"/>
                    <a:pt x="107" y="1271"/>
                  </a:cubicBezTo>
                  <a:cubicBezTo>
                    <a:pt x="48" y="1271"/>
                    <a:pt x="0" y="1223"/>
                    <a:pt x="0" y="1164"/>
                  </a:cubicBezTo>
                  <a:cubicBezTo>
                    <a:pt x="0" y="107"/>
                    <a:pt x="0" y="107"/>
                    <a:pt x="0" y="107"/>
                  </a:cubicBezTo>
                  <a:cubicBezTo>
                    <a:pt x="0" y="48"/>
                    <a:pt x="48" y="0"/>
                    <a:pt x="107" y="0"/>
                  </a:cubicBezTo>
                  <a:cubicBezTo>
                    <a:pt x="564" y="0"/>
                    <a:pt x="564" y="0"/>
                    <a:pt x="564" y="0"/>
                  </a:cubicBezTo>
                  <a:cubicBezTo>
                    <a:pt x="623" y="0"/>
                    <a:pt x="670" y="48"/>
                    <a:pt x="670" y="107"/>
                  </a:cubicBezTo>
                  <a:cubicBezTo>
                    <a:pt x="670" y="402"/>
                    <a:pt x="670" y="402"/>
                    <a:pt x="670" y="402"/>
                  </a:cubicBezTo>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04" name="Line 279"/>
            <p:cNvSpPr>
              <a:spLocks noChangeShapeType="1"/>
            </p:cNvSpPr>
            <p:nvPr/>
          </p:nvSpPr>
          <p:spPr bwMode="auto">
            <a:xfrm>
              <a:off x="6354763" y="6392863"/>
              <a:ext cx="282575" cy="0"/>
            </a:xfrm>
            <a:prstGeom prst="line">
              <a:avLst/>
            </a:pr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05" name="Line 280"/>
            <p:cNvSpPr>
              <a:spLocks noChangeShapeType="1"/>
            </p:cNvSpPr>
            <p:nvPr/>
          </p:nvSpPr>
          <p:spPr bwMode="auto">
            <a:xfrm>
              <a:off x="6354763" y="6780213"/>
              <a:ext cx="282575" cy="0"/>
            </a:xfrm>
            <a:prstGeom prst="line">
              <a:avLst/>
            </a:prstGeom>
            <a:no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06" name="Oval 281"/>
            <p:cNvSpPr>
              <a:spLocks noChangeArrowheads="1"/>
            </p:cNvSpPr>
            <p:nvPr/>
          </p:nvSpPr>
          <p:spPr bwMode="auto">
            <a:xfrm>
              <a:off x="6486526" y="6807201"/>
              <a:ext cx="19050" cy="19050"/>
            </a:xfrm>
            <a:prstGeom prst="ellipse">
              <a:avLst/>
            </a:pr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5" name="Freeform 450"/>
            <p:cNvSpPr>
              <a:spLocks/>
            </p:cNvSpPr>
            <p:nvPr/>
          </p:nvSpPr>
          <p:spPr bwMode="auto">
            <a:xfrm>
              <a:off x="6491288" y="6486525"/>
              <a:ext cx="293688" cy="196850"/>
            </a:xfrm>
            <a:custGeom>
              <a:avLst/>
              <a:gdLst>
                <a:gd name="T0" fmla="*/ 674 w 693"/>
                <a:gd name="T1" fmla="*/ 466 h 466"/>
                <a:gd name="T2" fmla="*/ 19 w 693"/>
                <a:gd name="T3" fmla="*/ 466 h 466"/>
                <a:gd name="T4" fmla="*/ 0 w 693"/>
                <a:gd name="T5" fmla="*/ 447 h 466"/>
                <a:gd name="T6" fmla="*/ 0 w 693"/>
                <a:gd name="T7" fmla="*/ 19 h 466"/>
                <a:gd name="T8" fmla="*/ 19 w 693"/>
                <a:gd name="T9" fmla="*/ 0 h 466"/>
                <a:gd name="T10" fmla="*/ 674 w 693"/>
                <a:gd name="T11" fmla="*/ 0 h 466"/>
                <a:gd name="T12" fmla="*/ 693 w 693"/>
                <a:gd name="T13" fmla="*/ 19 h 466"/>
                <a:gd name="T14" fmla="*/ 693 w 693"/>
                <a:gd name="T15" fmla="*/ 447 h 466"/>
                <a:gd name="T16" fmla="*/ 674 w 693"/>
                <a:gd name="T17"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3" h="466">
                  <a:moveTo>
                    <a:pt x="674" y="466"/>
                  </a:moveTo>
                  <a:cubicBezTo>
                    <a:pt x="19" y="466"/>
                    <a:pt x="19" y="466"/>
                    <a:pt x="19" y="466"/>
                  </a:cubicBezTo>
                  <a:cubicBezTo>
                    <a:pt x="9" y="466"/>
                    <a:pt x="0" y="458"/>
                    <a:pt x="0" y="447"/>
                  </a:cubicBezTo>
                  <a:cubicBezTo>
                    <a:pt x="0" y="19"/>
                    <a:pt x="0" y="19"/>
                    <a:pt x="0" y="19"/>
                  </a:cubicBezTo>
                  <a:cubicBezTo>
                    <a:pt x="0" y="9"/>
                    <a:pt x="9" y="0"/>
                    <a:pt x="19" y="0"/>
                  </a:cubicBezTo>
                  <a:cubicBezTo>
                    <a:pt x="674" y="0"/>
                    <a:pt x="674" y="0"/>
                    <a:pt x="674" y="0"/>
                  </a:cubicBezTo>
                  <a:cubicBezTo>
                    <a:pt x="684" y="0"/>
                    <a:pt x="693" y="9"/>
                    <a:pt x="693" y="19"/>
                  </a:cubicBezTo>
                  <a:cubicBezTo>
                    <a:pt x="693" y="447"/>
                    <a:pt x="693" y="447"/>
                    <a:pt x="693" y="447"/>
                  </a:cubicBezTo>
                  <a:cubicBezTo>
                    <a:pt x="693" y="458"/>
                    <a:pt x="684" y="466"/>
                    <a:pt x="674" y="466"/>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6" name="Freeform 451"/>
            <p:cNvSpPr>
              <a:spLocks/>
            </p:cNvSpPr>
            <p:nvPr/>
          </p:nvSpPr>
          <p:spPr bwMode="auto">
            <a:xfrm>
              <a:off x="6494463" y="6492875"/>
              <a:ext cx="287338" cy="112713"/>
            </a:xfrm>
            <a:custGeom>
              <a:avLst/>
              <a:gdLst>
                <a:gd name="T0" fmla="*/ 0 w 680"/>
                <a:gd name="T1" fmla="*/ 0 h 268"/>
                <a:gd name="T2" fmla="*/ 320 w 680"/>
                <a:gd name="T3" fmla="*/ 258 h 268"/>
                <a:gd name="T4" fmla="*/ 360 w 680"/>
                <a:gd name="T5" fmla="*/ 258 h 268"/>
                <a:gd name="T6" fmla="*/ 680 w 680"/>
                <a:gd name="T7" fmla="*/ 0 h 268"/>
              </a:gdLst>
              <a:ahLst/>
              <a:cxnLst>
                <a:cxn ang="0">
                  <a:pos x="T0" y="T1"/>
                </a:cxn>
                <a:cxn ang="0">
                  <a:pos x="T2" y="T3"/>
                </a:cxn>
                <a:cxn ang="0">
                  <a:pos x="T4" y="T5"/>
                </a:cxn>
                <a:cxn ang="0">
                  <a:pos x="T6" y="T7"/>
                </a:cxn>
              </a:cxnLst>
              <a:rect l="0" t="0" r="r" b="b"/>
              <a:pathLst>
                <a:path w="680" h="268">
                  <a:moveTo>
                    <a:pt x="0" y="0"/>
                  </a:moveTo>
                  <a:cubicBezTo>
                    <a:pt x="320" y="258"/>
                    <a:pt x="320" y="258"/>
                    <a:pt x="320" y="258"/>
                  </a:cubicBezTo>
                  <a:cubicBezTo>
                    <a:pt x="332" y="268"/>
                    <a:pt x="349" y="268"/>
                    <a:pt x="360" y="258"/>
                  </a:cubicBezTo>
                  <a:cubicBezTo>
                    <a:pt x="680" y="0"/>
                    <a:pt x="680" y="0"/>
                    <a:pt x="680"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55" name="Gruppieren 554"/>
          <p:cNvGrpSpPr/>
          <p:nvPr/>
        </p:nvGrpSpPr>
        <p:grpSpPr>
          <a:xfrm>
            <a:off x="2417154" y="3798199"/>
            <a:ext cx="424774" cy="312105"/>
            <a:chOff x="3179763" y="4763"/>
            <a:chExt cx="520700" cy="382587"/>
          </a:xfrm>
        </p:grpSpPr>
        <p:sp>
          <p:nvSpPr>
            <p:cNvPr id="113" name="Freeform 213"/>
            <p:cNvSpPr>
              <a:spLocks/>
            </p:cNvSpPr>
            <p:nvPr/>
          </p:nvSpPr>
          <p:spPr bwMode="auto">
            <a:xfrm>
              <a:off x="3233738" y="195263"/>
              <a:ext cx="412750" cy="82550"/>
            </a:xfrm>
            <a:custGeom>
              <a:avLst/>
              <a:gdLst>
                <a:gd name="T0" fmla="*/ 0 w 979"/>
                <a:gd name="T1" fmla="*/ 195 h 195"/>
                <a:gd name="T2" fmla="*/ 0 w 979"/>
                <a:gd name="T3" fmla="*/ 53 h 195"/>
                <a:gd name="T4" fmla="*/ 53 w 979"/>
                <a:gd name="T5" fmla="*/ 0 h 195"/>
                <a:gd name="T6" fmla="*/ 926 w 979"/>
                <a:gd name="T7" fmla="*/ 0 h 195"/>
                <a:gd name="T8" fmla="*/ 979 w 979"/>
                <a:gd name="T9" fmla="*/ 53 h 195"/>
                <a:gd name="T10" fmla="*/ 979 w 979"/>
                <a:gd name="T11" fmla="*/ 195 h 195"/>
              </a:gdLst>
              <a:ahLst/>
              <a:cxnLst>
                <a:cxn ang="0">
                  <a:pos x="T0" y="T1"/>
                </a:cxn>
                <a:cxn ang="0">
                  <a:pos x="T2" y="T3"/>
                </a:cxn>
                <a:cxn ang="0">
                  <a:pos x="T4" y="T5"/>
                </a:cxn>
                <a:cxn ang="0">
                  <a:pos x="T6" y="T7"/>
                </a:cxn>
                <a:cxn ang="0">
                  <a:pos x="T8" y="T9"/>
                </a:cxn>
                <a:cxn ang="0">
                  <a:pos x="T10" y="T11"/>
                </a:cxn>
              </a:cxnLst>
              <a:rect l="0" t="0" r="r" b="b"/>
              <a:pathLst>
                <a:path w="979" h="195">
                  <a:moveTo>
                    <a:pt x="0" y="195"/>
                  </a:moveTo>
                  <a:cubicBezTo>
                    <a:pt x="0" y="53"/>
                    <a:pt x="0" y="53"/>
                    <a:pt x="0" y="53"/>
                  </a:cubicBezTo>
                  <a:cubicBezTo>
                    <a:pt x="0" y="24"/>
                    <a:pt x="23" y="0"/>
                    <a:pt x="53" y="0"/>
                  </a:cubicBezTo>
                  <a:cubicBezTo>
                    <a:pt x="926" y="0"/>
                    <a:pt x="926" y="0"/>
                    <a:pt x="926" y="0"/>
                  </a:cubicBezTo>
                  <a:cubicBezTo>
                    <a:pt x="955" y="0"/>
                    <a:pt x="979" y="24"/>
                    <a:pt x="979" y="53"/>
                  </a:cubicBezTo>
                  <a:cubicBezTo>
                    <a:pt x="979" y="195"/>
                    <a:pt x="979" y="195"/>
                    <a:pt x="979" y="195"/>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38" name="Line 214"/>
            <p:cNvSpPr>
              <a:spLocks noChangeShapeType="1"/>
            </p:cNvSpPr>
            <p:nvPr/>
          </p:nvSpPr>
          <p:spPr bwMode="auto">
            <a:xfrm flipV="1">
              <a:off x="3440113" y="112713"/>
              <a:ext cx="0" cy="16510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7" name="Freeform 452"/>
            <p:cNvSpPr>
              <a:spLocks/>
            </p:cNvSpPr>
            <p:nvPr/>
          </p:nvSpPr>
          <p:spPr bwMode="auto">
            <a:xfrm>
              <a:off x="3386138" y="4763"/>
              <a:ext cx="107950" cy="107950"/>
            </a:xfrm>
            <a:custGeom>
              <a:avLst/>
              <a:gdLst>
                <a:gd name="T0" fmla="*/ 233 w 255"/>
                <a:gd name="T1" fmla="*/ 254 h 254"/>
                <a:gd name="T2" fmla="*/ 21 w 255"/>
                <a:gd name="T3" fmla="*/ 254 h 254"/>
                <a:gd name="T4" fmla="*/ 0 w 255"/>
                <a:gd name="T5" fmla="*/ 233 h 254"/>
                <a:gd name="T6" fmla="*/ 0 w 255"/>
                <a:gd name="T7" fmla="*/ 21 h 254"/>
                <a:gd name="T8" fmla="*/ 21 w 255"/>
                <a:gd name="T9" fmla="*/ 0 h 254"/>
                <a:gd name="T10" fmla="*/ 233 w 255"/>
                <a:gd name="T11" fmla="*/ 0 h 254"/>
                <a:gd name="T12" fmla="*/ 255 w 255"/>
                <a:gd name="T13" fmla="*/ 21 h 254"/>
                <a:gd name="T14" fmla="*/ 255 w 255"/>
                <a:gd name="T15" fmla="*/ 233 h 254"/>
                <a:gd name="T16" fmla="*/ 233 w 255"/>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4">
                  <a:moveTo>
                    <a:pt x="233" y="254"/>
                  </a:moveTo>
                  <a:cubicBezTo>
                    <a:pt x="21" y="254"/>
                    <a:pt x="21" y="254"/>
                    <a:pt x="21" y="254"/>
                  </a:cubicBezTo>
                  <a:cubicBezTo>
                    <a:pt x="10" y="254"/>
                    <a:pt x="0" y="245"/>
                    <a:pt x="0" y="233"/>
                  </a:cubicBezTo>
                  <a:cubicBezTo>
                    <a:pt x="0" y="21"/>
                    <a:pt x="0" y="21"/>
                    <a:pt x="0" y="21"/>
                  </a:cubicBezTo>
                  <a:cubicBezTo>
                    <a:pt x="0" y="9"/>
                    <a:pt x="10" y="0"/>
                    <a:pt x="21" y="0"/>
                  </a:cubicBezTo>
                  <a:cubicBezTo>
                    <a:pt x="233" y="0"/>
                    <a:pt x="233" y="0"/>
                    <a:pt x="233" y="0"/>
                  </a:cubicBezTo>
                  <a:cubicBezTo>
                    <a:pt x="245" y="0"/>
                    <a:pt x="255" y="9"/>
                    <a:pt x="255" y="21"/>
                  </a:cubicBezTo>
                  <a:cubicBezTo>
                    <a:pt x="255" y="233"/>
                    <a:pt x="255" y="233"/>
                    <a:pt x="255" y="233"/>
                  </a:cubicBezTo>
                  <a:cubicBezTo>
                    <a:pt x="255" y="245"/>
                    <a:pt x="245" y="254"/>
                    <a:pt x="233" y="254"/>
                  </a:cubicBezTo>
                  <a:close/>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8" name="Freeform 453"/>
            <p:cNvSpPr>
              <a:spLocks/>
            </p:cNvSpPr>
            <p:nvPr/>
          </p:nvSpPr>
          <p:spPr bwMode="auto">
            <a:xfrm>
              <a:off x="3386138" y="279400"/>
              <a:ext cx="107950" cy="107950"/>
            </a:xfrm>
            <a:custGeom>
              <a:avLst/>
              <a:gdLst>
                <a:gd name="T0" fmla="*/ 233 w 255"/>
                <a:gd name="T1" fmla="*/ 255 h 255"/>
                <a:gd name="T2" fmla="*/ 21 w 255"/>
                <a:gd name="T3" fmla="*/ 255 h 255"/>
                <a:gd name="T4" fmla="*/ 0 w 255"/>
                <a:gd name="T5" fmla="*/ 233 h 255"/>
                <a:gd name="T6" fmla="*/ 0 w 255"/>
                <a:gd name="T7" fmla="*/ 21 h 255"/>
                <a:gd name="T8" fmla="*/ 21 w 255"/>
                <a:gd name="T9" fmla="*/ 0 h 255"/>
                <a:gd name="T10" fmla="*/ 233 w 255"/>
                <a:gd name="T11" fmla="*/ 0 h 255"/>
                <a:gd name="T12" fmla="*/ 255 w 255"/>
                <a:gd name="T13" fmla="*/ 21 h 255"/>
                <a:gd name="T14" fmla="*/ 255 w 255"/>
                <a:gd name="T15" fmla="*/ 233 h 255"/>
                <a:gd name="T16" fmla="*/ 233 w 255"/>
                <a:gd name="T17"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5">
                  <a:moveTo>
                    <a:pt x="233" y="255"/>
                  </a:moveTo>
                  <a:cubicBezTo>
                    <a:pt x="21" y="255"/>
                    <a:pt x="21" y="255"/>
                    <a:pt x="21" y="255"/>
                  </a:cubicBezTo>
                  <a:cubicBezTo>
                    <a:pt x="10" y="255"/>
                    <a:pt x="0" y="245"/>
                    <a:pt x="0" y="233"/>
                  </a:cubicBezTo>
                  <a:cubicBezTo>
                    <a:pt x="0" y="21"/>
                    <a:pt x="0" y="21"/>
                    <a:pt x="0" y="21"/>
                  </a:cubicBezTo>
                  <a:cubicBezTo>
                    <a:pt x="0" y="9"/>
                    <a:pt x="10" y="0"/>
                    <a:pt x="21" y="0"/>
                  </a:cubicBezTo>
                  <a:cubicBezTo>
                    <a:pt x="233" y="0"/>
                    <a:pt x="233" y="0"/>
                    <a:pt x="233" y="0"/>
                  </a:cubicBezTo>
                  <a:cubicBezTo>
                    <a:pt x="245" y="0"/>
                    <a:pt x="255" y="9"/>
                    <a:pt x="255" y="21"/>
                  </a:cubicBezTo>
                  <a:cubicBezTo>
                    <a:pt x="255" y="233"/>
                    <a:pt x="255" y="233"/>
                    <a:pt x="255" y="233"/>
                  </a:cubicBezTo>
                  <a:cubicBezTo>
                    <a:pt x="255" y="245"/>
                    <a:pt x="245" y="255"/>
                    <a:pt x="233" y="255"/>
                  </a:cubicBezTo>
                  <a:close/>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9" name="Freeform 454"/>
            <p:cNvSpPr>
              <a:spLocks/>
            </p:cNvSpPr>
            <p:nvPr/>
          </p:nvSpPr>
          <p:spPr bwMode="auto">
            <a:xfrm>
              <a:off x="3179763" y="279400"/>
              <a:ext cx="107950" cy="107950"/>
            </a:xfrm>
            <a:custGeom>
              <a:avLst/>
              <a:gdLst>
                <a:gd name="T0" fmla="*/ 234 w 255"/>
                <a:gd name="T1" fmla="*/ 255 h 255"/>
                <a:gd name="T2" fmla="*/ 22 w 255"/>
                <a:gd name="T3" fmla="*/ 255 h 255"/>
                <a:gd name="T4" fmla="*/ 0 w 255"/>
                <a:gd name="T5" fmla="*/ 233 h 255"/>
                <a:gd name="T6" fmla="*/ 0 w 255"/>
                <a:gd name="T7" fmla="*/ 21 h 255"/>
                <a:gd name="T8" fmla="*/ 22 w 255"/>
                <a:gd name="T9" fmla="*/ 0 h 255"/>
                <a:gd name="T10" fmla="*/ 234 w 255"/>
                <a:gd name="T11" fmla="*/ 0 h 255"/>
                <a:gd name="T12" fmla="*/ 255 w 255"/>
                <a:gd name="T13" fmla="*/ 21 h 255"/>
                <a:gd name="T14" fmla="*/ 255 w 255"/>
                <a:gd name="T15" fmla="*/ 233 h 255"/>
                <a:gd name="T16" fmla="*/ 234 w 255"/>
                <a:gd name="T17"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5">
                  <a:moveTo>
                    <a:pt x="234" y="255"/>
                  </a:moveTo>
                  <a:cubicBezTo>
                    <a:pt x="22" y="255"/>
                    <a:pt x="22" y="255"/>
                    <a:pt x="22" y="255"/>
                  </a:cubicBezTo>
                  <a:cubicBezTo>
                    <a:pt x="10" y="255"/>
                    <a:pt x="0" y="245"/>
                    <a:pt x="0" y="233"/>
                  </a:cubicBezTo>
                  <a:cubicBezTo>
                    <a:pt x="0" y="21"/>
                    <a:pt x="0" y="21"/>
                    <a:pt x="0" y="21"/>
                  </a:cubicBezTo>
                  <a:cubicBezTo>
                    <a:pt x="0" y="9"/>
                    <a:pt x="10" y="0"/>
                    <a:pt x="22" y="0"/>
                  </a:cubicBezTo>
                  <a:cubicBezTo>
                    <a:pt x="234" y="0"/>
                    <a:pt x="234" y="0"/>
                    <a:pt x="234" y="0"/>
                  </a:cubicBezTo>
                  <a:cubicBezTo>
                    <a:pt x="246" y="0"/>
                    <a:pt x="255" y="9"/>
                    <a:pt x="255" y="21"/>
                  </a:cubicBezTo>
                  <a:cubicBezTo>
                    <a:pt x="255" y="233"/>
                    <a:pt x="255" y="233"/>
                    <a:pt x="255" y="233"/>
                  </a:cubicBezTo>
                  <a:cubicBezTo>
                    <a:pt x="255" y="245"/>
                    <a:pt x="246" y="255"/>
                    <a:pt x="234" y="255"/>
                  </a:cubicBezTo>
                  <a:close/>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0" name="Freeform 455"/>
            <p:cNvSpPr>
              <a:spLocks/>
            </p:cNvSpPr>
            <p:nvPr/>
          </p:nvSpPr>
          <p:spPr bwMode="auto">
            <a:xfrm>
              <a:off x="3592513" y="279400"/>
              <a:ext cx="107950" cy="107950"/>
            </a:xfrm>
            <a:custGeom>
              <a:avLst/>
              <a:gdLst>
                <a:gd name="T0" fmla="*/ 22 w 255"/>
                <a:gd name="T1" fmla="*/ 255 h 255"/>
                <a:gd name="T2" fmla="*/ 234 w 255"/>
                <a:gd name="T3" fmla="*/ 255 h 255"/>
                <a:gd name="T4" fmla="*/ 255 w 255"/>
                <a:gd name="T5" fmla="*/ 233 h 255"/>
                <a:gd name="T6" fmla="*/ 255 w 255"/>
                <a:gd name="T7" fmla="*/ 21 h 255"/>
                <a:gd name="T8" fmla="*/ 234 w 255"/>
                <a:gd name="T9" fmla="*/ 0 h 255"/>
                <a:gd name="T10" fmla="*/ 22 w 255"/>
                <a:gd name="T11" fmla="*/ 0 h 255"/>
                <a:gd name="T12" fmla="*/ 0 w 255"/>
                <a:gd name="T13" fmla="*/ 21 h 255"/>
                <a:gd name="T14" fmla="*/ 0 w 255"/>
                <a:gd name="T15" fmla="*/ 233 h 255"/>
                <a:gd name="T16" fmla="*/ 22 w 255"/>
                <a:gd name="T17"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5">
                  <a:moveTo>
                    <a:pt x="22" y="255"/>
                  </a:moveTo>
                  <a:cubicBezTo>
                    <a:pt x="234" y="255"/>
                    <a:pt x="234" y="255"/>
                    <a:pt x="234" y="255"/>
                  </a:cubicBezTo>
                  <a:cubicBezTo>
                    <a:pt x="246" y="255"/>
                    <a:pt x="255" y="245"/>
                    <a:pt x="255" y="233"/>
                  </a:cubicBezTo>
                  <a:cubicBezTo>
                    <a:pt x="255" y="21"/>
                    <a:pt x="255" y="21"/>
                    <a:pt x="255" y="21"/>
                  </a:cubicBezTo>
                  <a:cubicBezTo>
                    <a:pt x="255" y="9"/>
                    <a:pt x="246" y="0"/>
                    <a:pt x="234" y="0"/>
                  </a:cubicBezTo>
                  <a:cubicBezTo>
                    <a:pt x="22" y="0"/>
                    <a:pt x="22" y="0"/>
                    <a:pt x="22" y="0"/>
                  </a:cubicBezTo>
                  <a:cubicBezTo>
                    <a:pt x="10" y="0"/>
                    <a:pt x="0" y="9"/>
                    <a:pt x="0" y="21"/>
                  </a:cubicBezTo>
                  <a:cubicBezTo>
                    <a:pt x="0" y="233"/>
                    <a:pt x="0" y="233"/>
                    <a:pt x="0" y="233"/>
                  </a:cubicBezTo>
                  <a:cubicBezTo>
                    <a:pt x="0" y="245"/>
                    <a:pt x="10" y="255"/>
                    <a:pt x="22" y="255"/>
                  </a:cubicBezTo>
                  <a:close/>
                </a:path>
              </a:pathLst>
            </a:custGeom>
            <a:solidFill>
              <a:srgbClr val="FFFFFF"/>
            </a:solidFill>
            <a:ln w="19050" cap="rnd">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75" name="Gruppieren 574"/>
          <p:cNvGrpSpPr/>
          <p:nvPr/>
        </p:nvGrpSpPr>
        <p:grpSpPr>
          <a:xfrm>
            <a:off x="4474422" y="1665288"/>
            <a:ext cx="369088" cy="400169"/>
            <a:chOff x="5946776" y="750888"/>
            <a:chExt cx="452438" cy="490538"/>
          </a:xfrm>
          <a:solidFill>
            <a:schemeClr val="tx1"/>
          </a:solidFill>
        </p:grpSpPr>
        <p:sp>
          <p:nvSpPr>
            <p:cNvPr id="436" name="Freeform 110"/>
            <p:cNvSpPr>
              <a:spLocks noEditPoints="1"/>
            </p:cNvSpPr>
            <p:nvPr/>
          </p:nvSpPr>
          <p:spPr bwMode="auto">
            <a:xfrm>
              <a:off x="5948364" y="750888"/>
              <a:ext cx="284163" cy="177800"/>
            </a:xfrm>
            <a:custGeom>
              <a:avLst/>
              <a:gdLst>
                <a:gd name="T0" fmla="*/ 338 w 675"/>
                <a:gd name="T1" fmla="*/ 420 h 420"/>
                <a:gd name="T2" fmla="*/ 102 w 675"/>
                <a:gd name="T3" fmla="*/ 364 h 420"/>
                <a:gd name="T4" fmla="*/ 0 w 675"/>
                <a:gd name="T5" fmla="*/ 219 h 420"/>
                <a:gd name="T6" fmla="*/ 102 w 675"/>
                <a:gd name="T7" fmla="*/ 74 h 420"/>
                <a:gd name="T8" fmla="*/ 573 w 675"/>
                <a:gd name="T9" fmla="*/ 74 h 420"/>
                <a:gd name="T10" fmla="*/ 573 w 675"/>
                <a:gd name="T11" fmla="*/ 74 h 420"/>
                <a:gd name="T12" fmla="*/ 675 w 675"/>
                <a:gd name="T13" fmla="*/ 219 h 420"/>
                <a:gd name="T14" fmla="*/ 573 w 675"/>
                <a:gd name="T15" fmla="*/ 364 h 420"/>
                <a:gd name="T16" fmla="*/ 338 w 675"/>
                <a:gd name="T17" fmla="*/ 420 h 420"/>
                <a:gd name="T18" fmla="*/ 338 w 675"/>
                <a:gd name="T19" fmla="*/ 49 h 420"/>
                <a:gd name="T20" fmla="*/ 118 w 675"/>
                <a:gd name="T21" fmla="*/ 101 h 420"/>
                <a:gd name="T22" fmla="*/ 31 w 675"/>
                <a:gd name="T23" fmla="*/ 219 h 420"/>
                <a:gd name="T24" fmla="*/ 118 w 675"/>
                <a:gd name="T25" fmla="*/ 337 h 420"/>
                <a:gd name="T26" fmla="*/ 558 w 675"/>
                <a:gd name="T27" fmla="*/ 337 h 420"/>
                <a:gd name="T28" fmla="*/ 645 w 675"/>
                <a:gd name="T29" fmla="*/ 219 h 420"/>
                <a:gd name="T30" fmla="*/ 558 w 675"/>
                <a:gd name="T31" fmla="*/ 101 h 420"/>
                <a:gd name="T32" fmla="*/ 338 w 675"/>
                <a:gd name="T33" fmla="*/ 4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5" h="420">
                  <a:moveTo>
                    <a:pt x="338" y="420"/>
                  </a:moveTo>
                  <a:cubicBezTo>
                    <a:pt x="252" y="420"/>
                    <a:pt x="167" y="401"/>
                    <a:pt x="102" y="364"/>
                  </a:cubicBezTo>
                  <a:cubicBezTo>
                    <a:pt x="36" y="326"/>
                    <a:pt x="0" y="275"/>
                    <a:pt x="0" y="219"/>
                  </a:cubicBezTo>
                  <a:cubicBezTo>
                    <a:pt x="0" y="164"/>
                    <a:pt x="36" y="112"/>
                    <a:pt x="102" y="74"/>
                  </a:cubicBezTo>
                  <a:cubicBezTo>
                    <a:pt x="232" y="0"/>
                    <a:pt x="443" y="0"/>
                    <a:pt x="573" y="74"/>
                  </a:cubicBezTo>
                  <a:cubicBezTo>
                    <a:pt x="573" y="74"/>
                    <a:pt x="573" y="74"/>
                    <a:pt x="573" y="74"/>
                  </a:cubicBezTo>
                  <a:cubicBezTo>
                    <a:pt x="639" y="112"/>
                    <a:pt x="675" y="164"/>
                    <a:pt x="675" y="219"/>
                  </a:cubicBezTo>
                  <a:cubicBezTo>
                    <a:pt x="675" y="275"/>
                    <a:pt x="639" y="326"/>
                    <a:pt x="573" y="364"/>
                  </a:cubicBezTo>
                  <a:cubicBezTo>
                    <a:pt x="508" y="401"/>
                    <a:pt x="423" y="420"/>
                    <a:pt x="338" y="420"/>
                  </a:cubicBezTo>
                  <a:close/>
                  <a:moveTo>
                    <a:pt x="338" y="49"/>
                  </a:moveTo>
                  <a:cubicBezTo>
                    <a:pt x="258" y="49"/>
                    <a:pt x="178" y="66"/>
                    <a:pt x="118" y="101"/>
                  </a:cubicBezTo>
                  <a:cubicBezTo>
                    <a:pt x="62" y="133"/>
                    <a:pt x="31" y="175"/>
                    <a:pt x="31" y="219"/>
                  </a:cubicBezTo>
                  <a:cubicBezTo>
                    <a:pt x="31" y="263"/>
                    <a:pt x="62" y="305"/>
                    <a:pt x="118" y="337"/>
                  </a:cubicBezTo>
                  <a:cubicBezTo>
                    <a:pt x="239" y="407"/>
                    <a:pt x="437" y="407"/>
                    <a:pt x="558" y="337"/>
                  </a:cubicBezTo>
                  <a:cubicBezTo>
                    <a:pt x="614" y="305"/>
                    <a:pt x="645" y="263"/>
                    <a:pt x="645" y="219"/>
                  </a:cubicBezTo>
                  <a:cubicBezTo>
                    <a:pt x="645" y="175"/>
                    <a:pt x="614" y="133"/>
                    <a:pt x="558" y="101"/>
                  </a:cubicBezTo>
                  <a:cubicBezTo>
                    <a:pt x="497" y="66"/>
                    <a:pt x="418" y="49"/>
                    <a:pt x="338" y="49"/>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37" name="Freeform 111"/>
            <p:cNvSpPr>
              <a:spLocks/>
            </p:cNvSpPr>
            <p:nvPr/>
          </p:nvSpPr>
          <p:spPr bwMode="auto">
            <a:xfrm>
              <a:off x="5946776" y="887413"/>
              <a:ext cx="285750" cy="93663"/>
            </a:xfrm>
            <a:custGeom>
              <a:avLst/>
              <a:gdLst>
                <a:gd name="T0" fmla="*/ 340 w 677"/>
                <a:gd name="T1" fmla="*/ 221 h 221"/>
                <a:gd name="T2" fmla="*/ 104 w 677"/>
                <a:gd name="T3" fmla="*/ 165 h 221"/>
                <a:gd name="T4" fmla="*/ 2 w 677"/>
                <a:gd name="T5" fmla="*/ 15 h 221"/>
                <a:gd name="T6" fmla="*/ 18 w 677"/>
                <a:gd name="T7" fmla="*/ 1 h 221"/>
                <a:gd name="T8" fmla="*/ 33 w 677"/>
                <a:gd name="T9" fmla="*/ 17 h 221"/>
                <a:gd name="T10" fmla="*/ 120 w 677"/>
                <a:gd name="T11" fmla="*/ 138 h 221"/>
                <a:gd name="T12" fmla="*/ 560 w 677"/>
                <a:gd name="T13" fmla="*/ 138 h 221"/>
                <a:gd name="T14" fmla="*/ 647 w 677"/>
                <a:gd name="T15" fmla="*/ 20 h 221"/>
                <a:gd name="T16" fmla="*/ 662 w 677"/>
                <a:gd name="T17" fmla="*/ 5 h 221"/>
                <a:gd name="T18" fmla="*/ 677 w 677"/>
                <a:gd name="T19" fmla="*/ 20 h 221"/>
                <a:gd name="T20" fmla="*/ 575 w 677"/>
                <a:gd name="T21" fmla="*/ 165 h 221"/>
                <a:gd name="T22" fmla="*/ 340 w 677"/>
                <a:gd name="T2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7" h="221">
                  <a:moveTo>
                    <a:pt x="340" y="221"/>
                  </a:moveTo>
                  <a:cubicBezTo>
                    <a:pt x="254" y="221"/>
                    <a:pt x="169" y="202"/>
                    <a:pt x="104" y="165"/>
                  </a:cubicBezTo>
                  <a:cubicBezTo>
                    <a:pt x="36" y="126"/>
                    <a:pt x="0" y="73"/>
                    <a:pt x="2" y="15"/>
                  </a:cubicBezTo>
                  <a:cubicBezTo>
                    <a:pt x="3" y="7"/>
                    <a:pt x="10" y="0"/>
                    <a:pt x="18" y="1"/>
                  </a:cubicBezTo>
                  <a:cubicBezTo>
                    <a:pt x="27" y="1"/>
                    <a:pt x="33" y="8"/>
                    <a:pt x="33" y="17"/>
                  </a:cubicBezTo>
                  <a:cubicBezTo>
                    <a:pt x="31" y="62"/>
                    <a:pt x="62" y="105"/>
                    <a:pt x="120" y="138"/>
                  </a:cubicBezTo>
                  <a:cubicBezTo>
                    <a:pt x="241" y="208"/>
                    <a:pt x="439" y="208"/>
                    <a:pt x="560" y="138"/>
                  </a:cubicBezTo>
                  <a:cubicBezTo>
                    <a:pt x="616" y="106"/>
                    <a:pt x="647" y="64"/>
                    <a:pt x="647" y="20"/>
                  </a:cubicBezTo>
                  <a:cubicBezTo>
                    <a:pt x="647" y="12"/>
                    <a:pt x="654" y="5"/>
                    <a:pt x="662" y="5"/>
                  </a:cubicBezTo>
                  <a:cubicBezTo>
                    <a:pt x="671" y="5"/>
                    <a:pt x="677" y="12"/>
                    <a:pt x="677" y="20"/>
                  </a:cubicBezTo>
                  <a:cubicBezTo>
                    <a:pt x="677" y="76"/>
                    <a:pt x="641" y="127"/>
                    <a:pt x="575" y="165"/>
                  </a:cubicBezTo>
                  <a:cubicBezTo>
                    <a:pt x="510" y="202"/>
                    <a:pt x="425" y="221"/>
                    <a:pt x="340" y="221"/>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38" name="Freeform 112"/>
            <p:cNvSpPr>
              <a:spLocks/>
            </p:cNvSpPr>
            <p:nvPr/>
          </p:nvSpPr>
          <p:spPr bwMode="auto">
            <a:xfrm>
              <a:off x="5948364" y="838201"/>
              <a:ext cx="12700" cy="65088"/>
            </a:xfrm>
            <a:custGeom>
              <a:avLst/>
              <a:gdLst>
                <a:gd name="T0" fmla="*/ 16 w 31"/>
                <a:gd name="T1" fmla="*/ 155 h 155"/>
                <a:gd name="T2" fmla="*/ 0 w 31"/>
                <a:gd name="T3" fmla="*/ 139 h 155"/>
                <a:gd name="T4" fmla="*/ 0 w 31"/>
                <a:gd name="T5" fmla="*/ 15 h 155"/>
                <a:gd name="T6" fmla="*/ 16 w 31"/>
                <a:gd name="T7" fmla="*/ 0 h 155"/>
                <a:gd name="T8" fmla="*/ 31 w 31"/>
                <a:gd name="T9" fmla="*/ 15 h 155"/>
                <a:gd name="T10" fmla="*/ 31 w 31"/>
                <a:gd name="T11" fmla="*/ 139 h 155"/>
                <a:gd name="T12" fmla="*/ 16 w 31"/>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31" h="155">
                  <a:moveTo>
                    <a:pt x="16" y="155"/>
                  </a:moveTo>
                  <a:cubicBezTo>
                    <a:pt x="7" y="155"/>
                    <a:pt x="0" y="148"/>
                    <a:pt x="0" y="139"/>
                  </a:cubicBezTo>
                  <a:cubicBezTo>
                    <a:pt x="0" y="15"/>
                    <a:pt x="0" y="15"/>
                    <a:pt x="0" y="15"/>
                  </a:cubicBezTo>
                  <a:cubicBezTo>
                    <a:pt x="0" y="7"/>
                    <a:pt x="7" y="0"/>
                    <a:pt x="16" y="0"/>
                  </a:cubicBezTo>
                  <a:cubicBezTo>
                    <a:pt x="24" y="0"/>
                    <a:pt x="31" y="7"/>
                    <a:pt x="31" y="15"/>
                  </a:cubicBezTo>
                  <a:cubicBezTo>
                    <a:pt x="31" y="139"/>
                    <a:pt x="31" y="139"/>
                    <a:pt x="31" y="139"/>
                  </a:cubicBezTo>
                  <a:cubicBezTo>
                    <a:pt x="31" y="148"/>
                    <a:pt x="24" y="155"/>
                    <a:pt x="16" y="155"/>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39" name="Freeform 113"/>
            <p:cNvSpPr>
              <a:spLocks/>
            </p:cNvSpPr>
            <p:nvPr/>
          </p:nvSpPr>
          <p:spPr bwMode="auto">
            <a:xfrm>
              <a:off x="6219826" y="838201"/>
              <a:ext cx="12700" cy="65088"/>
            </a:xfrm>
            <a:custGeom>
              <a:avLst/>
              <a:gdLst>
                <a:gd name="T0" fmla="*/ 15 w 30"/>
                <a:gd name="T1" fmla="*/ 155 h 155"/>
                <a:gd name="T2" fmla="*/ 0 w 30"/>
                <a:gd name="T3" fmla="*/ 139 h 155"/>
                <a:gd name="T4" fmla="*/ 0 w 30"/>
                <a:gd name="T5" fmla="*/ 15 h 155"/>
                <a:gd name="T6" fmla="*/ 15 w 30"/>
                <a:gd name="T7" fmla="*/ 0 h 155"/>
                <a:gd name="T8" fmla="*/ 30 w 30"/>
                <a:gd name="T9" fmla="*/ 15 h 155"/>
                <a:gd name="T10" fmla="*/ 30 w 30"/>
                <a:gd name="T11" fmla="*/ 139 h 155"/>
                <a:gd name="T12" fmla="*/ 15 w 30"/>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30" h="155">
                  <a:moveTo>
                    <a:pt x="15" y="155"/>
                  </a:moveTo>
                  <a:cubicBezTo>
                    <a:pt x="7" y="155"/>
                    <a:pt x="0" y="148"/>
                    <a:pt x="0" y="139"/>
                  </a:cubicBezTo>
                  <a:cubicBezTo>
                    <a:pt x="0" y="15"/>
                    <a:pt x="0" y="15"/>
                    <a:pt x="0" y="15"/>
                  </a:cubicBezTo>
                  <a:cubicBezTo>
                    <a:pt x="0" y="7"/>
                    <a:pt x="7" y="0"/>
                    <a:pt x="15" y="0"/>
                  </a:cubicBezTo>
                  <a:cubicBezTo>
                    <a:pt x="24" y="0"/>
                    <a:pt x="30" y="7"/>
                    <a:pt x="30" y="15"/>
                  </a:cubicBezTo>
                  <a:cubicBezTo>
                    <a:pt x="30" y="139"/>
                    <a:pt x="30" y="139"/>
                    <a:pt x="30" y="139"/>
                  </a:cubicBezTo>
                  <a:cubicBezTo>
                    <a:pt x="30" y="148"/>
                    <a:pt x="24" y="155"/>
                    <a:pt x="15" y="155"/>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40" name="Freeform 114"/>
            <p:cNvSpPr>
              <a:spLocks/>
            </p:cNvSpPr>
            <p:nvPr/>
          </p:nvSpPr>
          <p:spPr bwMode="auto">
            <a:xfrm>
              <a:off x="5946776" y="939801"/>
              <a:ext cx="187325" cy="93663"/>
            </a:xfrm>
            <a:custGeom>
              <a:avLst/>
              <a:gdLst>
                <a:gd name="T0" fmla="*/ 340 w 445"/>
                <a:gd name="T1" fmla="*/ 221 h 221"/>
                <a:gd name="T2" fmla="*/ 104 w 445"/>
                <a:gd name="T3" fmla="*/ 165 h 221"/>
                <a:gd name="T4" fmla="*/ 2 w 445"/>
                <a:gd name="T5" fmla="*/ 15 h 221"/>
                <a:gd name="T6" fmla="*/ 18 w 445"/>
                <a:gd name="T7" fmla="*/ 1 h 221"/>
                <a:gd name="T8" fmla="*/ 33 w 445"/>
                <a:gd name="T9" fmla="*/ 17 h 221"/>
                <a:gd name="T10" fmla="*/ 120 w 445"/>
                <a:gd name="T11" fmla="*/ 138 h 221"/>
                <a:gd name="T12" fmla="*/ 426 w 445"/>
                <a:gd name="T13" fmla="*/ 184 h 221"/>
                <a:gd name="T14" fmla="*/ 444 w 445"/>
                <a:gd name="T15" fmla="*/ 196 h 221"/>
                <a:gd name="T16" fmla="*/ 431 w 445"/>
                <a:gd name="T17" fmla="*/ 214 h 221"/>
                <a:gd name="T18" fmla="*/ 340 w 445"/>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221">
                  <a:moveTo>
                    <a:pt x="340" y="221"/>
                  </a:moveTo>
                  <a:cubicBezTo>
                    <a:pt x="253" y="221"/>
                    <a:pt x="168" y="201"/>
                    <a:pt x="104" y="165"/>
                  </a:cubicBezTo>
                  <a:cubicBezTo>
                    <a:pt x="36" y="126"/>
                    <a:pt x="0" y="73"/>
                    <a:pt x="2" y="15"/>
                  </a:cubicBezTo>
                  <a:cubicBezTo>
                    <a:pt x="3" y="7"/>
                    <a:pt x="10" y="0"/>
                    <a:pt x="18" y="1"/>
                  </a:cubicBezTo>
                  <a:cubicBezTo>
                    <a:pt x="27" y="1"/>
                    <a:pt x="33" y="8"/>
                    <a:pt x="33" y="17"/>
                  </a:cubicBezTo>
                  <a:cubicBezTo>
                    <a:pt x="31" y="62"/>
                    <a:pt x="62" y="105"/>
                    <a:pt x="120" y="138"/>
                  </a:cubicBezTo>
                  <a:cubicBezTo>
                    <a:pt x="199" y="184"/>
                    <a:pt x="317" y="202"/>
                    <a:pt x="426" y="184"/>
                  </a:cubicBezTo>
                  <a:cubicBezTo>
                    <a:pt x="434" y="182"/>
                    <a:pt x="442" y="188"/>
                    <a:pt x="444" y="196"/>
                  </a:cubicBezTo>
                  <a:cubicBezTo>
                    <a:pt x="445" y="205"/>
                    <a:pt x="439" y="213"/>
                    <a:pt x="431" y="214"/>
                  </a:cubicBezTo>
                  <a:cubicBezTo>
                    <a:pt x="401" y="219"/>
                    <a:pt x="370" y="221"/>
                    <a:pt x="340" y="221"/>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41" name="Freeform 115"/>
            <p:cNvSpPr>
              <a:spLocks/>
            </p:cNvSpPr>
            <p:nvPr/>
          </p:nvSpPr>
          <p:spPr bwMode="auto">
            <a:xfrm>
              <a:off x="6208714" y="941388"/>
              <a:ext cx="23813" cy="41275"/>
            </a:xfrm>
            <a:custGeom>
              <a:avLst/>
              <a:gdLst>
                <a:gd name="T0" fmla="*/ 18 w 55"/>
                <a:gd name="T1" fmla="*/ 98 h 98"/>
                <a:gd name="T2" fmla="*/ 9 w 55"/>
                <a:gd name="T3" fmla="*/ 96 h 98"/>
                <a:gd name="T4" fmla="*/ 5 w 55"/>
                <a:gd name="T5" fmla="*/ 74 h 98"/>
                <a:gd name="T6" fmla="*/ 25 w 55"/>
                <a:gd name="T7" fmla="*/ 15 h 98"/>
                <a:gd name="T8" fmla="*/ 40 w 55"/>
                <a:gd name="T9" fmla="*/ 0 h 98"/>
                <a:gd name="T10" fmla="*/ 55 w 55"/>
                <a:gd name="T11" fmla="*/ 15 h 98"/>
                <a:gd name="T12" fmla="*/ 31 w 55"/>
                <a:gd name="T13" fmla="*/ 91 h 98"/>
                <a:gd name="T14" fmla="*/ 18 w 55"/>
                <a:gd name="T15" fmla="*/ 98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98">
                  <a:moveTo>
                    <a:pt x="18" y="98"/>
                  </a:moveTo>
                  <a:cubicBezTo>
                    <a:pt x="15" y="98"/>
                    <a:pt x="12" y="97"/>
                    <a:pt x="9" y="96"/>
                  </a:cubicBezTo>
                  <a:cubicBezTo>
                    <a:pt x="2" y="91"/>
                    <a:pt x="0" y="81"/>
                    <a:pt x="5" y="74"/>
                  </a:cubicBezTo>
                  <a:cubicBezTo>
                    <a:pt x="18" y="55"/>
                    <a:pt x="25" y="35"/>
                    <a:pt x="25" y="15"/>
                  </a:cubicBezTo>
                  <a:cubicBezTo>
                    <a:pt x="25" y="7"/>
                    <a:pt x="32" y="0"/>
                    <a:pt x="40" y="0"/>
                  </a:cubicBezTo>
                  <a:cubicBezTo>
                    <a:pt x="49" y="0"/>
                    <a:pt x="55" y="7"/>
                    <a:pt x="55" y="15"/>
                  </a:cubicBezTo>
                  <a:cubicBezTo>
                    <a:pt x="55" y="42"/>
                    <a:pt x="47" y="67"/>
                    <a:pt x="31" y="91"/>
                  </a:cubicBezTo>
                  <a:cubicBezTo>
                    <a:pt x="28" y="96"/>
                    <a:pt x="23" y="98"/>
                    <a:pt x="18" y="98"/>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42" name="Freeform 116"/>
            <p:cNvSpPr>
              <a:spLocks/>
            </p:cNvSpPr>
            <p:nvPr/>
          </p:nvSpPr>
          <p:spPr bwMode="auto">
            <a:xfrm>
              <a:off x="5948364" y="890588"/>
              <a:ext cx="12700" cy="65088"/>
            </a:xfrm>
            <a:custGeom>
              <a:avLst/>
              <a:gdLst>
                <a:gd name="T0" fmla="*/ 16 w 31"/>
                <a:gd name="T1" fmla="*/ 155 h 155"/>
                <a:gd name="T2" fmla="*/ 0 w 31"/>
                <a:gd name="T3" fmla="*/ 139 h 155"/>
                <a:gd name="T4" fmla="*/ 0 w 31"/>
                <a:gd name="T5" fmla="*/ 15 h 155"/>
                <a:gd name="T6" fmla="*/ 16 w 31"/>
                <a:gd name="T7" fmla="*/ 0 h 155"/>
                <a:gd name="T8" fmla="*/ 31 w 31"/>
                <a:gd name="T9" fmla="*/ 15 h 155"/>
                <a:gd name="T10" fmla="*/ 31 w 31"/>
                <a:gd name="T11" fmla="*/ 139 h 155"/>
                <a:gd name="T12" fmla="*/ 16 w 31"/>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31" h="155">
                  <a:moveTo>
                    <a:pt x="16" y="155"/>
                  </a:moveTo>
                  <a:cubicBezTo>
                    <a:pt x="7" y="155"/>
                    <a:pt x="0" y="148"/>
                    <a:pt x="0" y="139"/>
                  </a:cubicBezTo>
                  <a:cubicBezTo>
                    <a:pt x="0" y="15"/>
                    <a:pt x="0" y="15"/>
                    <a:pt x="0" y="15"/>
                  </a:cubicBezTo>
                  <a:cubicBezTo>
                    <a:pt x="0" y="7"/>
                    <a:pt x="7" y="0"/>
                    <a:pt x="16" y="0"/>
                  </a:cubicBezTo>
                  <a:cubicBezTo>
                    <a:pt x="24" y="0"/>
                    <a:pt x="31" y="7"/>
                    <a:pt x="31" y="15"/>
                  </a:cubicBezTo>
                  <a:cubicBezTo>
                    <a:pt x="31" y="139"/>
                    <a:pt x="31" y="139"/>
                    <a:pt x="31" y="139"/>
                  </a:cubicBezTo>
                  <a:cubicBezTo>
                    <a:pt x="31" y="148"/>
                    <a:pt x="24" y="155"/>
                    <a:pt x="16" y="155"/>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43" name="Freeform 117"/>
            <p:cNvSpPr>
              <a:spLocks/>
            </p:cNvSpPr>
            <p:nvPr/>
          </p:nvSpPr>
          <p:spPr bwMode="auto">
            <a:xfrm>
              <a:off x="6219826" y="890588"/>
              <a:ext cx="12700" cy="65088"/>
            </a:xfrm>
            <a:custGeom>
              <a:avLst/>
              <a:gdLst>
                <a:gd name="T0" fmla="*/ 15 w 30"/>
                <a:gd name="T1" fmla="*/ 155 h 155"/>
                <a:gd name="T2" fmla="*/ 0 w 30"/>
                <a:gd name="T3" fmla="*/ 139 h 155"/>
                <a:gd name="T4" fmla="*/ 0 w 30"/>
                <a:gd name="T5" fmla="*/ 15 h 155"/>
                <a:gd name="T6" fmla="*/ 15 w 30"/>
                <a:gd name="T7" fmla="*/ 0 h 155"/>
                <a:gd name="T8" fmla="*/ 30 w 30"/>
                <a:gd name="T9" fmla="*/ 15 h 155"/>
                <a:gd name="T10" fmla="*/ 30 w 30"/>
                <a:gd name="T11" fmla="*/ 139 h 155"/>
                <a:gd name="T12" fmla="*/ 15 w 30"/>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30" h="155">
                  <a:moveTo>
                    <a:pt x="15" y="155"/>
                  </a:moveTo>
                  <a:cubicBezTo>
                    <a:pt x="7" y="155"/>
                    <a:pt x="0" y="148"/>
                    <a:pt x="0" y="139"/>
                  </a:cubicBezTo>
                  <a:cubicBezTo>
                    <a:pt x="0" y="15"/>
                    <a:pt x="0" y="15"/>
                    <a:pt x="0" y="15"/>
                  </a:cubicBezTo>
                  <a:cubicBezTo>
                    <a:pt x="0" y="7"/>
                    <a:pt x="7" y="0"/>
                    <a:pt x="15" y="0"/>
                  </a:cubicBezTo>
                  <a:cubicBezTo>
                    <a:pt x="24" y="0"/>
                    <a:pt x="30" y="7"/>
                    <a:pt x="30" y="15"/>
                  </a:cubicBezTo>
                  <a:cubicBezTo>
                    <a:pt x="30" y="139"/>
                    <a:pt x="30" y="139"/>
                    <a:pt x="30" y="139"/>
                  </a:cubicBezTo>
                  <a:cubicBezTo>
                    <a:pt x="30" y="148"/>
                    <a:pt x="24" y="155"/>
                    <a:pt x="15" y="155"/>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44" name="Freeform 118"/>
            <p:cNvSpPr>
              <a:spLocks/>
            </p:cNvSpPr>
            <p:nvPr/>
          </p:nvSpPr>
          <p:spPr bwMode="auto">
            <a:xfrm>
              <a:off x="5946776" y="987426"/>
              <a:ext cx="180975" cy="93663"/>
            </a:xfrm>
            <a:custGeom>
              <a:avLst/>
              <a:gdLst>
                <a:gd name="T0" fmla="*/ 339 w 427"/>
                <a:gd name="T1" fmla="*/ 221 h 221"/>
                <a:gd name="T2" fmla="*/ 104 w 427"/>
                <a:gd name="T3" fmla="*/ 165 h 221"/>
                <a:gd name="T4" fmla="*/ 2 w 427"/>
                <a:gd name="T5" fmla="*/ 15 h 221"/>
                <a:gd name="T6" fmla="*/ 18 w 427"/>
                <a:gd name="T7" fmla="*/ 0 h 221"/>
                <a:gd name="T8" fmla="*/ 33 w 427"/>
                <a:gd name="T9" fmla="*/ 16 h 221"/>
                <a:gd name="T10" fmla="*/ 120 w 427"/>
                <a:gd name="T11" fmla="*/ 138 h 221"/>
                <a:gd name="T12" fmla="*/ 408 w 427"/>
                <a:gd name="T13" fmla="*/ 186 h 221"/>
                <a:gd name="T14" fmla="*/ 425 w 427"/>
                <a:gd name="T15" fmla="*/ 199 h 221"/>
                <a:gd name="T16" fmla="*/ 412 w 427"/>
                <a:gd name="T17" fmla="*/ 216 h 221"/>
                <a:gd name="T18" fmla="*/ 339 w 427"/>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7" h="221">
                  <a:moveTo>
                    <a:pt x="339" y="221"/>
                  </a:moveTo>
                  <a:cubicBezTo>
                    <a:pt x="252" y="221"/>
                    <a:pt x="168" y="201"/>
                    <a:pt x="104" y="165"/>
                  </a:cubicBezTo>
                  <a:cubicBezTo>
                    <a:pt x="36" y="125"/>
                    <a:pt x="0" y="72"/>
                    <a:pt x="2" y="15"/>
                  </a:cubicBezTo>
                  <a:cubicBezTo>
                    <a:pt x="3" y="7"/>
                    <a:pt x="10" y="0"/>
                    <a:pt x="18" y="0"/>
                  </a:cubicBezTo>
                  <a:cubicBezTo>
                    <a:pt x="27" y="1"/>
                    <a:pt x="33" y="8"/>
                    <a:pt x="33" y="16"/>
                  </a:cubicBezTo>
                  <a:cubicBezTo>
                    <a:pt x="31" y="62"/>
                    <a:pt x="62" y="105"/>
                    <a:pt x="120" y="138"/>
                  </a:cubicBezTo>
                  <a:cubicBezTo>
                    <a:pt x="195" y="181"/>
                    <a:pt x="303" y="199"/>
                    <a:pt x="408" y="186"/>
                  </a:cubicBezTo>
                  <a:cubicBezTo>
                    <a:pt x="417" y="185"/>
                    <a:pt x="424" y="191"/>
                    <a:pt x="425" y="199"/>
                  </a:cubicBezTo>
                  <a:cubicBezTo>
                    <a:pt x="427" y="208"/>
                    <a:pt x="421" y="215"/>
                    <a:pt x="412" y="216"/>
                  </a:cubicBezTo>
                  <a:cubicBezTo>
                    <a:pt x="388" y="220"/>
                    <a:pt x="364" y="221"/>
                    <a:pt x="339" y="221"/>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45" name="Freeform 119"/>
            <p:cNvSpPr>
              <a:spLocks/>
            </p:cNvSpPr>
            <p:nvPr/>
          </p:nvSpPr>
          <p:spPr bwMode="auto">
            <a:xfrm>
              <a:off x="5948364" y="938213"/>
              <a:ext cx="12700" cy="65088"/>
            </a:xfrm>
            <a:custGeom>
              <a:avLst/>
              <a:gdLst>
                <a:gd name="T0" fmla="*/ 16 w 31"/>
                <a:gd name="T1" fmla="*/ 154 h 154"/>
                <a:gd name="T2" fmla="*/ 0 w 31"/>
                <a:gd name="T3" fmla="*/ 139 h 154"/>
                <a:gd name="T4" fmla="*/ 0 w 31"/>
                <a:gd name="T5" fmla="*/ 15 h 154"/>
                <a:gd name="T6" fmla="*/ 16 w 31"/>
                <a:gd name="T7" fmla="*/ 0 h 154"/>
                <a:gd name="T8" fmla="*/ 31 w 31"/>
                <a:gd name="T9" fmla="*/ 15 h 154"/>
                <a:gd name="T10" fmla="*/ 31 w 31"/>
                <a:gd name="T11" fmla="*/ 139 h 154"/>
                <a:gd name="T12" fmla="*/ 16 w 31"/>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31" h="154">
                  <a:moveTo>
                    <a:pt x="16" y="154"/>
                  </a:moveTo>
                  <a:cubicBezTo>
                    <a:pt x="7" y="154"/>
                    <a:pt x="0" y="148"/>
                    <a:pt x="0" y="139"/>
                  </a:cubicBezTo>
                  <a:cubicBezTo>
                    <a:pt x="0" y="15"/>
                    <a:pt x="0" y="15"/>
                    <a:pt x="0" y="15"/>
                  </a:cubicBezTo>
                  <a:cubicBezTo>
                    <a:pt x="0" y="7"/>
                    <a:pt x="7" y="0"/>
                    <a:pt x="16" y="0"/>
                  </a:cubicBezTo>
                  <a:cubicBezTo>
                    <a:pt x="24" y="0"/>
                    <a:pt x="31" y="7"/>
                    <a:pt x="31" y="15"/>
                  </a:cubicBezTo>
                  <a:cubicBezTo>
                    <a:pt x="31" y="139"/>
                    <a:pt x="31" y="139"/>
                    <a:pt x="31" y="139"/>
                  </a:cubicBezTo>
                  <a:cubicBezTo>
                    <a:pt x="31" y="148"/>
                    <a:pt x="24" y="154"/>
                    <a:pt x="16" y="154"/>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46" name="Freeform 120"/>
            <p:cNvSpPr>
              <a:spLocks/>
            </p:cNvSpPr>
            <p:nvPr/>
          </p:nvSpPr>
          <p:spPr bwMode="auto">
            <a:xfrm>
              <a:off x="6219826" y="938213"/>
              <a:ext cx="12700" cy="42863"/>
            </a:xfrm>
            <a:custGeom>
              <a:avLst/>
              <a:gdLst>
                <a:gd name="T0" fmla="*/ 15 w 30"/>
                <a:gd name="T1" fmla="*/ 103 h 103"/>
                <a:gd name="T2" fmla="*/ 0 w 30"/>
                <a:gd name="T3" fmla="*/ 88 h 103"/>
                <a:gd name="T4" fmla="*/ 0 w 30"/>
                <a:gd name="T5" fmla="*/ 15 h 103"/>
                <a:gd name="T6" fmla="*/ 15 w 30"/>
                <a:gd name="T7" fmla="*/ 0 h 103"/>
                <a:gd name="T8" fmla="*/ 30 w 30"/>
                <a:gd name="T9" fmla="*/ 15 h 103"/>
                <a:gd name="T10" fmla="*/ 30 w 30"/>
                <a:gd name="T11" fmla="*/ 88 h 103"/>
                <a:gd name="T12" fmla="*/ 15 w 30"/>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30" h="103">
                  <a:moveTo>
                    <a:pt x="15" y="103"/>
                  </a:moveTo>
                  <a:cubicBezTo>
                    <a:pt x="7" y="103"/>
                    <a:pt x="0" y="96"/>
                    <a:pt x="0" y="88"/>
                  </a:cubicBezTo>
                  <a:cubicBezTo>
                    <a:pt x="0" y="15"/>
                    <a:pt x="0" y="15"/>
                    <a:pt x="0" y="15"/>
                  </a:cubicBezTo>
                  <a:cubicBezTo>
                    <a:pt x="0" y="7"/>
                    <a:pt x="7" y="0"/>
                    <a:pt x="15" y="0"/>
                  </a:cubicBezTo>
                  <a:cubicBezTo>
                    <a:pt x="24" y="0"/>
                    <a:pt x="30" y="7"/>
                    <a:pt x="30" y="15"/>
                  </a:cubicBezTo>
                  <a:cubicBezTo>
                    <a:pt x="30" y="88"/>
                    <a:pt x="30" y="88"/>
                    <a:pt x="30" y="88"/>
                  </a:cubicBezTo>
                  <a:cubicBezTo>
                    <a:pt x="30" y="96"/>
                    <a:pt x="24" y="103"/>
                    <a:pt x="15" y="103"/>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47" name="Freeform 121"/>
            <p:cNvSpPr>
              <a:spLocks/>
            </p:cNvSpPr>
            <p:nvPr/>
          </p:nvSpPr>
          <p:spPr bwMode="auto">
            <a:xfrm>
              <a:off x="5946776" y="1035051"/>
              <a:ext cx="180975" cy="93663"/>
            </a:xfrm>
            <a:custGeom>
              <a:avLst/>
              <a:gdLst>
                <a:gd name="T0" fmla="*/ 339 w 427"/>
                <a:gd name="T1" fmla="*/ 222 h 222"/>
                <a:gd name="T2" fmla="*/ 104 w 427"/>
                <a:gd name="T3" fmla="*/ 165 h 222"/>
                <a:gd name="T4" fmla="*/ 2 w 427"/>
                <a:gd name="T5" fmla="*/ 16 h 222"/>
                <a:gd name="T6" fmla="*/ 18 w 427"/>
                <a:gd name="T7" fmla="*/ 1 h 222"/>
                <a:gd name="T8" fmla="*/ 33 w 427"/>
                <a:gd name="T9" fmla="*/ 17 h 222"/>
                <a:gd name="T10" fmla="*/ 120 w 427"/>
                <a:gd name="T11" fmla="*/ 139 h 222"/>
                <a:gd name="T12" fmla="*/ 408 w 427"/>
                <a:gd name="T13" fmla="*/ 187 h 222"/>
                <a:gd name="T14" fmla="*/ 425 w 427"/>
                <a:gd name="T15" fmla="*/ 200 h 222"/>
                <a:gd name="T16" fmla="*/ 412 w 427"/>
                <a:gd name="T17" fmla="*/ 217 h 222"/>
                <a:gd name="T18" fmla="*/ 339 w 427"/>
                <a:gd name="T1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7" h="222">
                  <a:moveTo>
                    <a:pt x="339" y="222"/>
                  </a:moveTo>
                  <a:cubicBezTo>
                    <a:pt x="252" y="222"/>
                    <a:pt x="168" y="202"/>
                    <a:pt x="104" y="165"/>
                  </a:cubicBezTo>
                  <a:cubicBezTo>
                    <a:pt x="36" y="126"/>
                    <a:pt x="0" y="73"/>
                    <a:pt x="2" y="16"/>
                  </a:cubicBezTo>
                  <a:cubicBezTo>
                    <a:pt x="3" y="7"/>
                    <a:pt x="10" y="0"/>
                    <a:pt x="18" y="1"/>
                  </a:cubicBezTo>
                  <a:cubicBezTo>
                    <a:pt x="27" y="1"/>
                    <a:pt x="33" y="9"/>
                    <a:pt x="33" y="17"/>
                  </a:cubicBezTo>
                  <a:cubicBezTo>
                    <a:pt x="31" y="62"/>
                    <a:pt x="62" y="105"/>
                    <a:pt x="120" y="139"/>
                  </a:cubicBezTo>
                  <a:cubicBezTo>
                    <a:pt x="195" y="182"/>
                    <a:pt x="303" y="200"/>
                    <a:pt x="408" y="187"/>
                  </a:cubicBezTo>
                  <a:cubicBezTo>
                    <a:pt x="417" y="185"/>
                    <a:pt x="424" y="191"/>
                    <a:pt x="425" y="200"/>
                  </a:cubicBezTo>
                  <a:cubicBezTo>
                    <a:pt x="427" y="208"/>
                    <a:pt x="421" y="216"/>
                    <a:pt x="412" y="217"/>
                  </a:cubicBezTo>
                  <a:cubicBezTo>
                    <a:pt x="388" y="220"/>
                    <a:pt x="364" y="222"/>
                    <a:pt x="339" y="222"/>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48" name="Freeform 122"/>
            <p:cNvSpPr>
              <a:spLocks/>
            </p:cNvSpPr>
            <p:nvPr/>
          </p:nvSpPr>
          <p:spPr bwMode="auto">
            <a:xfrm>
              <a:off x="5948364" y="985838"/>
              <a:ext cx="12700" cy="65088"/>
            </a:xfrm>
            <a:custGeom>
              <a:avLst/>
              <a:gdLst>
                <a:gd name="T0" fmla="*/ 16 w 31"/>
                <a:gd name="T1" fmla="*/ 155 h 155"/>
                <a:gd name="T2" fmla="*/ 0 w 31"/>
                <a:gd name="T3" fmla="*/ 140 h 155"/>
                <a:gd name="T4" fmla="*/ 0 w 31"/>
                <a:gd name="T5" fmla="*/ 16 h 155"/>
                <a:gd name="T6" fmla="*/ 16 w 31"/>
                <a:gd name="T7" fmla="*/ 0 h 155"/>
                <a:gd name="T8" fmla="*/ 31 w 31"/>
                <a:gd name="T9" fmla="*/ 16 h 155"/>
                <a:gd name="T10" fmla="*/ 31 w 31"/>
                <a:gd name="T11" fmla="*/ 140 h 155"/>
                <a:gd name="T12" fmla="*/ 16 w 31"/>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31" h="155">
                  <a:moveTo>
                    <a:pt x="16" y="155"/>
                  </a:moveTo>
                  <a:cubicBezTo>
                    <a:pt x="7" y="155"/>
                    <a:pt x="0" y="148"/>
                    <a:pt x="0" y="140"/>
                  </a:cubicBezTo>
                  <a:cubicBezTo>
                    <a:pt x="0" y="16"/>
                    <a:pt x="0" y="16"/>
                    <a:pt x="0" y="16"/>
                  </a:cubicBezTo>
                  <a:cubicBezTo>
                    <a:pt x="0" y="7"/>
                    <a:pt x="7" y="0"/>
                    <a:pt x="16" y="0"/>
                  </a:cubicBezTo>
                  <a:cubicBezTo>
                    <a:pt x="24" y="0"/>
                    <a:pt x="31" y="7"/>
                    <a:pt x="31" y="16"/>
                  </a:cubicBezTo>
                  <a:cubicBezTo>
                    <a:pt x="31" y="140"/>
                    <a:pt x="31" y="140"/>
                    <a:pt x="31" y="140"/>
                  </a:cubicBezTo>
                  <a:cubicBezTo>
                    <a:pt x="31" y="148"/>
                    <a:pt x="24" y="155"/>
                    <a:pt x="16" y="155"/>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49" name="Freeform 123"/>
            <p:cNvSpPr>
              <a:spLocks/>
            </p:cNvSpPr>
            <p:nvPr/>
          </p:nvSpPr>
          <p:spPr bwMode="auto">
            <a:xfrm>
              <a:off x="5946776" y="1082676"/>
              <a:ext cx="180975" cy="93663"/>
            </a:xfrm>
            <a:custGeom>
              <a:avLst/>
              <a:gdLst>
                <a:gd name="T0" fmla="*/ 339 w 427"/>
                <a:gd name="T1" fmla="*/ 221 h 221"/>
                <a:gd name="T2" fmla="*/ 104 w 427"/>
                <a:gd name="T3" fmla="*/ 165 h 221"/>
                <a:gd name="T4" fmla="*/ 2 w 427"/>
                <a:gd name="T5" fmla="*/ 16 h 221"/>
                <a:gd name="T6" fmla="*/ 18 w 427"/>
                <a:gd name="T7" fmla="*/ 1 h 221"/>
                <a:gd name="T8" fmla="*/ 33 w 427"/>
                <a:gd name="T9" fmla="*/ 17 h 221"/>
                <a:gd name="T10" fmla="*/ 120 w 427"/>
                <a:gd name="T11" fmla="*/ 138 h 221"/>
                <a:gd name="T12" fmla="*/ 408 w 427"/>
                <a:gd name="T13" fmla="*/ 186 h 221"/>
                <a:gd name="T14" fmla="*/ 425 w 427"/>
                <a:gd name="T15" fmla="*/ 200 h 221"/>
                <a:gd name="T16" fmla="*/ 412 w 427"/>
                <a:gd name="T17" fmla="*/ 217 h 221"/>
                <a:gd name="T18" fmla="*/ 339 w 427"/>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7" h="221">
                  <a:moveTo>
                    <a:pt x="339" y="221"/>
                  </a:moveTo>
                  <a:cubicBezTo>
                    <a:pt x="252" y="221"/>
                    <a:pt x="168" y="202"/>
                    <a:pt x="104" y="165"/>
                  </a:cubicBezTo>
                  <a:cubicBezTo>
                    <a:pt x="36" y="126"/>
                    <a:pt x="0" y="73"/>
                    <a:pt x="2" y="16"/>
                  </a:cubicBezTo>
                  <a:cubicBezTo>
                    <a:pt x="3" y="7"/>
                    <a:pt x="10" y="0"/>
                    <a:pt x="18" y="1"/>
                  </a:cubicBezTo>
                  <a:cubicBezTo>
                    <a:pt x="27" y="1"/>
                    <a:pt x="33" y="8"/>
                    <a:pt x="33" y="17"/>
                  </a:cubicBezTo>
                  <a:cubicBezTo>
                    <a:pt x="31" y="62"/>
                    <a:pt x="62" y="105"/>
                    <a:pt x="120" y="138"/>
                  </a:cubicBezTo>
                  <a:cubicBezTo>
                    <a:pt x="195" y="182"/>
                    <a:pt x="303" y="200"/>
                    <a:pt x="408" y="186"/>
                  </a:cubicBezTo>
                  <a:cubicBezTo>
                    <a:pt x="417" y="185"/>
                    <a:pt x="424" y="191"/>
                    <a:pt x="425" y="200"/>
                  </a:cubicBezTo>
                  <a:cubicBezTo>
                    <a:pt x="427" y="208"/>
                    <a:pt x="421" y="216"/>
                    <a:pt x="412" y="217"/>
                  </a:cubicBezTo>
                  <a:cubicBezTo>
                    <a:pt x="388" y="220"/>
                    <a:pt x="364" y="221"/>
                    <a:pt x="339" y="221"/>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50" name="Freeform 124"/>
            <p:cNvSpPr>
              <a:spLocks/>
            </p:cNvSpPr>
            <p:nvPr/>
          </p:nvSpPr>
          <p:spPr bwMode="auto">
            <a:xfrm>
              <a:off x="5948364" y="1033463"/>
              <a:ext cx="12700" cy="66675"/>
            </a:xfrm>
            <a:custGeom>
              <a:avLst/>
              <a:gdLst>
                <a:gd name="T0" fmla="*/ 16 w 31"/>
                <a:gd name="T1" fmla="*/ 155 h 155"/>
                <a:gd name="T2" fmla="*/ 0 w 31"/>
                <a:gd name="T3" fmla="*/ 139 h 155"/>
                <a:gd name="T4" fmla="*/ 0 w 31"/>
                <a:gd name="T5" fmla="*/ 15 h 155"/>
                <a:gd name="T6" fmla="*/ 16 w 31"/>
                <a:gd name="T7" fmla="*/ 0 h 155"/>
                <a:gd name="T8" fmla="*/ 31 w 31"/>
                <a:gd name="T9" fmla="*/ 15 h 155"/>
                <a:gd name="T10" fmla="*/ 31 w 31"/>
                <a:gd name="T11" fmla="*/ 139 h 155"/>
                <a:gd name="T12" fmla="*/ 16 w 31"/>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31" h="155">
                  <a:moveTo>
                    <a:pt x="16" y="155"/>
                  </a:moveTo>
                  <a:cubicBezTo>
                    <a:pt x="7" y="155"/>
                    <a:pt x="0" y="148"/>
                    <a:pt x="0" y="139"/>
                  </a:cubicBezTo>
                  <a:cubicBezTo>
                    <a:pt x="0" y="15"/>
                    <a:pt x="0" y="15"/>
                    <a:pt x="0" y="15"/>
                  </a:cubicBezTo>
                  <a:cubicBezTo>
                    <a:pt x="0" y="7"/>
                    <a:pt x="7" y="0"/>
                    <a:pt x="16" y="0"/>
                  </a:cubicBezTo>
                  <a:cubicBezTo>
                    <a:pt x="24" y="0"/>
                    <a:pt x="31" y="7"/>
                    <a:pt x="31" y="15"/>
                  </a:cubicBezTo>
                  <a:cubicBezTo>
                    <a:pt x="31" y="139"/>
                    <a:pt x="31" y="139"/>
                    <a:pt x="31" y="139"/>
                  </a:cubicBezTo>
                  <a:cubicBezTo>
                    <a:pt x="31" y="148"/>
                    <a:pt x="24" y="155"/>
                    <a:pt x="16" y="155"/>
                  </a:cubicBezTo>
                  <a:close/>
                </a:path>
              </a:pathLst>
            </a:custGeom>
            <a:grpFill/>
            <a:ln w="6350">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1" name="Freeform 456"/>
            <p:cNvSpPr>
              <a:spLocks noEditPoints="1"/>
            </p:cNvSpPr>
            <p:nvPr/>
          </p:nvSpPr>
          <p:spPr bwMode="auto">
            <a:xfrm>
              <a:off x="6113463" y="958850"/>
              <a:ext cx="285750" cy="177800"/>
            </a:xfrm>
            <a:custGeom>
              <a:avLst/>
              <a:gdLst>
                <a:gd name="T0" fmla="*/ 337 w 675"/>
                <a:gd name="T1" fmla="*/ 421 h 421"/>
                <a:gd name="T2" fmla="*/ 102 w 675"/>
                <a:gd name="T3" fmla="*/ 365 h 421"/>
                <a:gd name="T4" fmla="*/ 0 w 675"/>
                <a:gd name="T5" fmla="*/ 220 h 421"/>
                <a:gd name="T6" fmla="*/ 102 w 675"/>
                <a:gd name="T7" fmla="*/ 75 h 421"/>
                <a:gd name="T8" fmla="*/ 573 w 675"/>
                <a:gd name="T9" fmla="*/ 75 h 421"/>
                <a:gd name="T10" fmla="*/ 573 w 675"/>
                <a:gd name="T11" fmla="*/ 75 h 421"/>
                <a:gd name="T12" fmla="*/ 675 w 675"/>
                <a:gd name="T13" fmla="*/ 220 h 421"/>
                <a:gd name="T14" fmla="*/ 573 w 675"/>
                <a:gd name="T15" fmla="*/ 365 h 421"/>
                <a:gd name="T16" fmla="*/ 337 w 675"/>
                <a:gd name="T17" fmla="*/ 421 h 421"/>
                <a:gd name="T18" fmla="*/ 337 w 675"/>
                <a:gd name="T19" fmla="*/ 49 h 421"/>
                <a:gd name="T20" fmla="*/ 117 w 675"/>
                <a:gd name="T21" fmla="*/ 102 h 421"/>
                <a:gd name="T22" fmla="*/ 31 w 675"/>
                <a:gd name="T23" fmla="*/ 220 h 421"/>
                <a:gd name="T24" fmla="*/ 117 w 675"/>
                <a:gd name="T25" fmla="*/ 338 h 421"/>
                <a:gd name="T26" fmla="*/ 558 w 675"/>
                <a:gd name="T27" fmla="*/ 338 h 421"/>
                <a:gd name="T28" fmla="*/ 644 w 675"/>
                <a:gd name="T29" fmla="*/ 220 h 421"/>
                <a:gd name="T30" fmla="*/ 558 w 675"/>
                <a:gd name="T31" fmla="*/ 102 h 421"/>
                <a:gd name="T32" fmla="*/ 337 w 675"/>
                <a:gd name="T33" fmla="*/ 49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5" h="421">
                  <a:moveTo>
                    <a:pt x="337" y="421"/>
                  </a:moveTo>
                  <a:cubicBezTo>
                    <a:pt x="252" y="421"/>
                    <a:pt x="167" y="402"/>
                    <a:pt x="102" y="365"/>
                  </a:cubicBezTo>
                  <a:cubicBezTo>
                    <a:pt x="36" y="327"/>
                    <a:pt x="0" y="275"/>
                    <a:pt x="0" y="220"/>
                  </a:cubicBezTo>
                  <a:cubicBezTo>
                    <a:pt x="0" y="164"/>
                    <a:pt x="36" y="113"/>
                    <a:pt x="102" y="75"/>
                  </a:cubicBezTo>
                  <a:cubicBezTo>
                    <a:pt x="232" y="0"/>
                    <a:pt x="443" y="0"/>
                    <a:pt x="573" y="75"/>
                  </a:cubicBezTo>
                  <a:cubicBezTo>
                    <a:pt x="573" y="75"/>
                    <a:pt x="573" y="75"/>
                    <a:pt x="573" y="75"/>
                  </a:cubicBezTo>
                  <a:cubicBezTo>
                    <a:pt x="639" y="113"/>
                    <a:pt x="675" y="164"/>
                    <a:pt x="675" y="220"/>
                  </a:cubicBezTo>
                  <a:cubicBezTo>
                    <a:pt x="675" y="275"/>
                    <a:pt x="639" y="327"/>
                    <a:pt x="573" y="365"/>
                  </a:cubicBezTo>
                  <a:cubicBezTo>
                    <a:pt x="508" y="402"/>
                    <a:pt x="423" y="421"/>
                    <a:pt x="337" y="421"/>
                  </a:cubicBezTo>
                  <a:close/>
                  <a:moveTo>
                    <a:pt x="337" y="49"/>
                  </a:moveTo>
                  <a:cubicBezTo>
                    <a:pt x="258" y="49"/>
                    <a:pt x="178" y="67"/>
                    <a:pt x="117" y="102"/>
                  </a:cubicBezTo>
                  <a:cubicBezTo>
                    <a:pt x="61" y="134"/>
                    <a:pt x="31" y="176"/>
                    <a:pt x="31" y="220"/>
                  </a:cubicBezTo>
                  <a:cubicBezTo>
                    <a:pt x="31" y="264"/>
                    <a:pt x="61" y="306"/>
                    <a:pt x="117" y="338"/>
                  </a:cubicBezTo>
                  <a:cubicBezTo>
                    <a:pt x="239" y="408"/>
                    <a:pt x="436" y="408"/>
                    <a:pt x="558" y="338"/>
                  </a:cubicBezTo>
                  <a:cubicBezTo>
                    <a:pt x="614" y="306"/>
                    <a:pt x="644" y="264"/>
                    <a:pt x="644" y="220"/>
                  </a:cubicBezTo>
                  <a:cubicBezTo>
                    <a:pt x="644" y="176"/>
                    <a:pt x="614" y="134"/>
                    <a:pt x="558" y="102"/>
                  </a:cubicBezTo>
                  <a:cubicBezTo>
                    <a:pt x="497" y="67"/>
                    <a:pt x="417" y="49"/>
                    <a:pt x="337" y="49"/>
                  </a:cubicBez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2" name="Freeform 457"/>
            <p:cNvSpPr>
              <a:spLocks/>
            </p:cNvSpPr>
            <p:nvPr/>
          </p:nvSpPr>
          <p:spPr bwMode="auto">
            <a:xfrm>
              <a:off x="6113463" y="1095375"/>
              <a:ext cx="285750" cy="93663"/>
            </a:xfrm>
            <a:custGeom>
              <a:avLst/>
              <a:gdLst>
                <a:gd name="T0" fmla="*/ 339 w 677"/>
                <a:gd name="T1" fmla="*/ 221 h 221"/>
                <a:gd name="T2" fmla="*/ 104 w 677"/>
                <a:gd name="T3" fmla="*/ 165 h 221"/>
                <a:gd name="T4" fmla="*/ 2 w 677"/>
                <a:gd name="T5" fmla="*/ 15 h 221"/>
                <a:gd name="T6" fmla="*/ 18 w 677"/>
                <a:gd name="T7" fmla="*/ 0 h 221"/>
                <a:gd name="T8" fmla="*/ 33 w 677"/>
                <a:gd name="T9" fmla="*/ 16 h 221"/>
                <a:gd name="T10" fmla="*/ 119 w 677"/>
                <a:gd name="T11" fmla="*/ 138 h 221"/>
                <a:gd name="T12" fmla="*/ 560 w 677"/>
                <a:gd name="T13" fmla="*/ 138 h 221"/>
                <a:gd name="T14" fmla="*/ 646 w 677"/>
                <a:gd name="T15" fmla="*/ 20 h 221"/>
                <a:gd name="T16" fmla="*/ 662 w 677"/>
                <a:gd name="T17" fmla="*/ 4 h 221"/>
                <a:gd name="T18" fmla="*/ 677 w 677"/>
                <a:gd name="T19" fmla="*/ 20 h 221"/>
                <a:gd name="T20" fmla="*/ 575 w 677"/>
                <a:gd name="T21" fmla="*/ 165 h 221"/>
                <a:gd name="T22" fmla="*/ 339 w 677"/>
                <a:gd name="T2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7" h="221">
                  <a:moveTo>
                    <a:pt x="339" y="221"/>
                  </a:moveTo>
                  <a:cubicBezTo>
                    <a:pt x="254" y="221"/>
                    <a:pt x="169" y="202"/>
                    <a:pt x="104" y="165"/>
                  </a:cubicBezTo>
                  <a:cubicBezTo>
                    <a:pt x="36" y="125"/>
                    <a:pt x="0" y="72"/>
                    <a:pt x="2" y="15"/>
                  </a:cubicBezTo>
                  <a:cubicBezTo>
                    <a:pt x="2" y="7"/>
                    <a:pt x="9" y="0"/>
                    <a:pt x="18" y="0"/>
                  </a:cubicBezTo>
                  <a:cubicBezTo>
                    <a:pt x="26" y="1"/>
                    <a:pt x="33" y="8"/>
                    <a:pt x="33" y="16"/>
                  </a:cubicBezTo>
                  <a:cubicBezTo>
                    <a:pt x="31" y="62"/>
                    <a:pt x="62" y="105"/>
                    <a:pt x="119" y="138"/>
                  </a:cubicBezTo>
                  <a:cubicBezTo>
                    <a:pt x="241" y="208"/>
                    <a:pt x="438" y="208"/>
                    <a:pt x="560" y="138"/>
                  </a:cubicBezTo>
                  <a:cubicBezTo>
                    <a:pt x="616" y="106"/>
                    <a:pt x="646" y="64"/>
                    <a:pt x="646" y="20"/>
                  </a:cubicBezTo>
                  <a:cubicBezTo>
                    <a:pt x="646" y="11"/>
                    <a:pt x="653" y="4"/>
                    <a:pt x="662" y="4"/>
                  </a:cubicBezTo>
                  <a:cubicBezTo>
                    <a:pt x="670" y="4"/>
                    <a:pt x="677" y="11"/>
                    <a:pt x="677" y="20"/>
                  </a:cubicBezTo>
                  <a:cubicBezTo>
                    <a:pt x="677" y="75"/>
                    <a:pt x="641" y="127"/>
                    <a:pt x="575" y="165"/>
                  </a:cubicBezTo>
                  <a:cubicBezTo>
                    <a:pt x="510" y="202"/>
                    <a:pt x="425" y="221"/>
                    <a:pt x="339" y="221"/>
                  </a:cubicBez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3" name="Freeform 458"/>
            <p:cNvSpPr>
              <a:spLocks/>
            </p:cNvSpPr>
            <p:nvPr/>
          </p:nvSpPr>
          <p:spPr bwMode="auto">
            <a:xfrm>
              <a:off x="6113463" y="1046163"/>
              <a:ext cx="12700" cy="65088"/>
            </a:xfrm>
            <a:custGeom>
              <a:avLst/>
              <a:gdLst>
                <a:gd name="T0" fmla="*/ 15 w 31"/>
                <a:gd name="T1" fmla="*/ 154 h 154"/>
                <a:gd name="T2" fmla="*/ 0 w 31"/>
                <a:gd name="T3" fmla="*/ 139 h 154"/>
                <a:gd name="T4" fmla="*/ 0 w 31"/>
                <a:gd name="T5" fmla="*/ 15 h 154"/>
                <a:gd name="T6" fmla="*/ 15 w 31"/>
                <a:gd name="T7" fmla="*/ 0 h 154"/>
                <a:gd name="T8" fmla="*/ 31 w 31"/>
                <a:gd name="T9" fmla="*/ 15 h 154"/>
                <a:gd name="T10" fmla="*/ 31 w 31"/>
                <a:gd name="T11" fmla="*/ 139 h 154"/>
                <a:gd name="T12" fmla="*/ 15 w 31"/>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31" h="154">
                  <a:moveTo>
                    <a:pt x="15" y="154"/>
                  </a:moveTo>
                  <a:cubicBezTo>
                    <a:pt x="7" y="154"/>
                    <a:pt x="0" y="147"/>
                    <a:pt x="0" y="139"/>
                  </a:cubicBezTo>
                  <a:cubicBezTo>
                    <a:pt x="0" y="15"/>
                    <a:pt x="0" y="15"/>
                    <a:pt x="0" y="15"/>
                  </a:cubicBezTo>
                  <a:cubicBezTo>
                    <a:pt x="0" y="7"/>
                    <a:pt x="7" y="0"/>
                    <a:pt x="15" y="0"/>
                  </a:cubicBezTo>
                  <a:cubicBezTo>
                    <a:pt x="24" y="0"/>
                    <a:pt x="31" y="7"/>
                    <a:pt x="31" y="15"/>
                  </a:cubicBezTo>
                  <a:cubicBezTo>
                    <a:pt x="31" y="139"/>
                    <a:pt x="31" y="139"/>
                    <a:pt x="31" y="139"/>
                  </a:cubicBezTo>
                  <a:cubicBezTo>
                    <a:pt x="31" y="147"/>
                    <a:pt x="24" y="154"/>
                    <a:pt x="15" y="154"/>
                  </a:cubicBez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4" name="Freeform 459"/>
            <p:cNvSpPr>
              <a:spLocks/>
            </p:cNvSpPr>
            <p:nvPr/>
          </p:nvSpPr>
          <p:spPr bwMode="auto">
            <a:xfrm>
              <a:off x="6384926" y="1046163"/>
              <a:ext cx="14288" cy="65088"/>
            </a:xfrm>
            <a:custGeom>
              <a:avLst/>
              <a:gdLst>
                <a:gd name="T0" fmla="*/ 16 w 31"/>
                <a:gd name="T1" fmla="*/ 154 h 154"/>
                <a:gd name="T2" fmla="*/ 0 w 31"/>
                <a:gd name="T3" fmla="*/ 139 h 154"/>
                <a:gd name="T4" fmla="*/ 0 w 31"/>
                <a:gd name="T5" fmla="*/ 15 h 154"/>
                <a:gd name="T6" fmla="*/ 16 w 31"/>
                <a:gd name="T7" fmla="*/ 0 h 154"/>
                <a:gd name="T8" fmla="*/ 31 w 31"/>
                <a:gd name="T9" fmla="*/ 15 h 154"/>
                <a:gd name="T10" fmla="*/ 31 w 31"/>
                <a:gd name="T11" fmla="*/ 139 h 154"/>
                <a:gd name="T12" fmla="*/ 16 w 31"/>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31" h="154">
                  <a:moveTo>
                    <a:pt x="16" y="154"/>
                  </a:moveTo>
                  <a:cubicBezTo>
                    <a:pt x="7" y="154"/>
                    <a:pt x="0" y="147"/>
                    <a:pt x="0" y="139"/>
                  </a:cubicBezTo>
                  <a:cubicBezTo>
                    <a:pt x="0" y="15"/>
                    <a:pt x="0" y="15"/>
                    <a:pt x="0" y="15"/>
                  </a:cubicBezTo>
                  <a:cubicBezTo>
                    <a:pt x="0" y="7"/>
                    <a:pt x="7" y="0"/>
                    <a:pt x="16" y="0"/>
                  </a:cubicBezTo>
                  <a:cubicBezTo>
                    <a:pt x="24" y="0"/>
                    <a:pt x="31" y="7"/>
                    <a:pt x="31" y="15"/>
                  </a:cubicBezTo>
                  <a:cubicBezTo>
                    <a:pt x="31" y="139"/>
                    <a:pt x="31" y="139"/>
                    <a:pt x="31" y="139"/>
                  </a:cubicBezTo>
                  <a:cubicBezTo>
                    <a:pt x="31" y="147"/>
                    <a:pt x="24" y="154"/>
                    <a:pt x="16" y="154"/>
                  </a:cubicBez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5" name="Freeform 460"/>
            <p:cNvSpPr>
              <a:spLocks/>
            </p:cNvSpPr>
            <p:nvPr/>
          </p:nvSpPr>
          <p:spPr bwMode="auto">
            <a:xfrm>
              <a:off x="6113463" y="1147763"/>
              <a:ext cx="285750" cy="93663"/>
            </a:xfrm>
            <a:custGeom>
              <a:avLst/>
              <a:gdLst>
                <a:gd name="T0" fmla="*/ 339 w 677"/>
                <a:gd name="T1" fmla="*/ 221 h 221"/>
                <a:gd name="T2" fmla="*/ 104 w 677"/>
                <a:gd name="T3" fmla="*/ 165 h 221"/>
                <a:gd name="T4" fmla="*/ 2 w 677"/>
                <a:gd name="T5" fmla="*/ 15 h 221"/>
                <a:gd name="T6" fmla="*/ 18 w 677"/>
                <a:gd name="T7" fmla="*/ 0 h 221"/>
                <a:gd name="T8" fmla="*/ 33 w 677"/>
                <a:gd name="T9" fmla="*/ 16 h 221"/>
                <a:gd name="T10" fmla="*/ 119 w 677"/>
                <a:gd name="T11" fmla="*/ 138 h 221"/>
                <a:gd name="T12" fmla="*/ 560 w 677"/>
                <a:gd name="T13" fmla="*/ 138 h 221"/>
                <a:gd name="T14" fmla="*/ 646 w 677"/>
                <a:gd name="T15" fmla="*/ 20 h 221"/>
                <a:gd name="T16" fmla="*/ 662 w 677"/>
                <a:gd name="T17" fmla="*/ 4 h 221"/>
                <a:gd name="T18" fmla="*/ 677 w 677"/>
                <a:gd name="T19" fmla="*/ 20 h 221"/>
                <a:gd name="T20" fmla="*/ 575 w 677"/>
                <a:gd name="T21" fmla="*/ 165 h 221"/>
                <a:gd name="T22" fmla="*/ 339 w 677"/>
                <a:gd name="T2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7" h="221">
                  <a:moveTo>
                    <a:pt x="339" y="221"/>
                  </a:moveTo>
                  <a:cubicBezTo>
                    <a:pt x="254" y="221"/>
                    <a:pt x="169" y="202"/>
                    <a:pt x="104" y="165"/>
                  </a:cubicBezTo>
                  <a:cubicBezTo>
                    <a:pt x="36" y="125"/>
                    <a:pt x="0" y="72"/>
                    <a:pt x="2" y="15"/>
                  </a:cubicBezTo>
                  <a:cubicBezTo>
                    <a:pt x="2" y="7"/>
                    <a:pt x="9" y="0"/>
                    <a:pt x="18" y="0"/>
                  </a:cubicBezTo>
                  <a:cubicBezTo>
                    <a:pt x="26" y="1"/>
                    <a:pt x="33" y="8"/>
                    <a:pt x="33" y="16"/>
                  </a:cubicBezTo>
                  <a:cubicBezTo>
                    <a:pt x="31" y="62"/>
                    <a:pt x="62" y="105"/>
                    <a:pt x="119" y="138"/>
                  </a:cubicBezTo>
                  <a:cubicBezTo>
                    <a:pt x="241" y="208"/>
                    <a:pt x="438" y="208"/>
                    <a:pt x="560" y="138"/>
                  </a:cubicBezTo>
                  <a:cubicBezTo>
                    <a:pt x="616" y="106"/>
                    <a:pt x="646" y="64"/>
                    <a:pt x="646" y="20"/>
                  </a:cubicBezTo>
                  <a:cubicBezTo>
                    <a:pt x="646" y="11"/>
                    <a:pt x="653" y="4"/>
                    <a:pt x="662" y="4"/>
                  </a:cubicBezTo>
                  <a:cubicBezTo>
                    <a:pt x="670" y="4"/>
                    <a:pt x="677" y="11"/>
                    <a:pt x="677" y="20"/>
                  </a:cubicBezTo>
                  <a:cubicBezTo>
                    <a:pt x="677" y="75"/>
                    <a:pt x="641" y="127"/>
                    <a:pt x="575" y="165"/>
                  </a:cubicBezTo>
                  <a:cubicBezTo>
                    <a:pt x="510" y="202"/>
                    <a:pt x="425" y="221"/>
                    <a:pt x="339" y="221"/>
                  </a:cubicBez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6" name="Freeform 461"/>
            <p:cNvSpPr>
              <a:spLocks/>
            </p:cNvSpPr>
            <p:nvPr/>
          </p:nvSpPr>
          <p:spPr bwMode="auto">
            <a:xfrm>
              <a:off x="6113463" y="1098550"/>
              <a:ext cx="12700" cy="65088"/>
            </a:xfrm>
            <a:custGeom>
              <a:avLst/>
              <a:gdLst>
                <a:gd name="T0" fmla="*/ 15 w 31"/>
                <a:gd name="T1" fmla="*/ 154 h 154"/>
                <a:gd name="T2" fmla="*/ 0 w 31"/>
                <a:gd name="T3" fmla="*/ 139 h 154"/>
                <a:gd name="T4" fmla="*/ 0 w 31"/>
                <a:gd name="T5" fmla="*/ 15 h 154"/>
                <a:gd name="T6" fmla="*/ 15 w 31"/>
                <a:gd name="T7" fmla="*/ 0 h 154"/>
                <a:gd name="T8" fmla="*/ 31 w 31"/>
                <a:gd name="T9" fmla="*/ 15 h 154"/>
                <a:gd name="T10" fmla="*/ 31 w 31"/>
                <a:gd name="T11" fmla="*/ 139 h 154"/>
                <a:gd name="T12" fmla="*/ 15 w 31"/>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31" h="154">
                  <a:moveTo>
                    <a:pt x="15" y="154"/>
                  </a:moveTo>
                  <a:cubicBezTo>
                    <a:pt x="7" y="154"/>
                    <a:pt x="0" y="148"/>
                    <a:pt x="0" y="139"/>
                  </a:cubicBezTo>
                  <a:cubicBezTo>
                    <a:pt x="0" y="15"/>
                    <a:pt x="0" y="15"/>
                    <a:pt x="0" y="15"/>
                  </a:cubicBezTo>
                  <a:cubicBezTo>
                    <a:pt x="0" y="7"/>
                    <a:pt x="7" y="0"/>
                    <a:pt x="15" y="0"/>
                  </a:cubicBezTo>
                  <a:cubicBezTo>
                    <a:pt x="24" y="0"/>
                    <a:pt x="31" y="7"/>
                    <a:pt x="31" y="15"/>
                  </a:cubicBezTo>
                  <a:cubicBezTo>
                    <a:pt x="31" y="139"/>
                    <a:pt x="31" y="139"/>
                    <a:pt x="31" y="139"/>
                  </a:cubicBezTo>
                  <a:cubicBezTo>
                    <a:pt x="31" y="148"/>
                    <a:pt x="24" y="154"/>
                    <a:pt x="15" y="154"/>
                  </a:cubicBez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7" name="Freeform 462"/>
            <p:cNvSpPr>
              <a:spLocks/>
            </p:cNvSpPr>
            <p:nvPr/>
          </p:nvSpPr>
          <p:spPr bwMode="auto">
            <a:xfrm>
              <a:off x="6384926" y="1098550"/>
              <a:ext cx="14288" cy="65088"/>
            </a:xfrm>
            <a:custGeom>
              <a:avLst/>
              <a:gdLst>
                <a:gd name="T0" fmla="*/ 16 w 31"/>
                <a:gd name="T1" fmla="*/ 154 h 154"/>
                <a:gd name="T2" fmla="*/ 0 w 31"/>
                <a:gd name="T3" fmla="*/ 139 h 154"/>
                <a:gd name="T4" fmla="*/ 0 w 31"/>
                <a:gd name="T5" fmla="*/ 15 h 154"/>
                <a:gd name="T6" fmla="*/ 16 w 31"/>
                <a:gd name="T7" fmla="*/ 0 h 154"/>
                <a:gd name="T8" fmla="*/ 31 w 31"/>
                <a:gd name="T9" fmla="*/ 15 h 154"/>
                <a:gd name="T10" fmla="*/ 31 w 31"/>
                <a:gd name="T11" fmla="*/ 139 h 154"/>
                <a:gd name="T12" fmla="*/ 16 w 31"/>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31" h="154">
                  <a:moveTo>
                    <a:pt x="16" y="154"/>
                  </a:moveTo>
                  <a:cubicBezTo>
                    <a:pt x="7" y="154"/>
                    <a:pt x="0" y="148"/>
                    <a:pt x="0" y="139"/>
                  </a:cubicBezTo>
                  <a:cubicBezTo>
                    <a:pt x="0" y="15"/>
                    <a:pt x="0" y="15"/>
                    <a:pt x="0" y="15"/>
                  </a:cubicBezTo>
                  <a:cubicBezTo>
                    <a:pt x="0" y="7"/>
                    <a:pt x="7" y="0"/>
                    <a:pt x="16" y="0"/>
                  </a:cubicBezTo>
                  <a:cubicBezTo>
                    <a:pt x="24" y="0"/>
                    <a:pt x="31" y="7"/>
                    <a:pt x="31" y="15"/>
                  </a:cubicBezTo>
                  <a:cubicBezTo>
                    <a:pt x="31" y="139"/>
                    <a:pt x="31" y="139"/>
                    <a:pt x="31" y="139"/>
                  </a:cubicBezTo>
                  <a:cubicBezTo>
                    <a:pt x="31" y="148"/>
                    <a:pt x="24" y="154"/>
                    <a:pt x="16" y="154"/>
                  </a:cubicBez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31" name="Group 4"/>
          <p:cNvGrpSpPr>
            <a:grpSpLocks noChangeAspect="1"/>
          </p:cNvGrpSpPr>
          <p:nvPr/>
        </p:nvGrpSpPr>
        <p:grpSpPr bwMode="auto">
          <a:xfrm>
            <a:off x="7164655" y="2365356"/>
            <a:ext cx="343674" cy="376370"/>
            <a:chOff x="478" y="1287"/>
            <a:chExt cx="473" cy="518"/>
          </a:xfrm>
        </p:grpSpPr>
        <p:sp>
          <p:nvSpPr>
            <p:cNvPr id="548" name="AutoShape 3"/>
            <p:cNvSpPr>
              <a:spLocks noChangeAspect="1" noChangeArrowheads="1" noTextEdit="1"/>
            </p:cNvSpPr>
            <p:nvPr/>
          </p:nvSpPr>
          <p:spPr bwMode="auto">
            <a:xfrm>
              <a:off x="478" y="1287"/>
              <a:ext cx="473"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4" name="Freeform 5"/>
            <p:cNvSpPr>
              <a:spLocks noEditPoints="1"/>
            </p:cNvSpPr>
            <p:nvPr/>
          </p:nvSpPr>
          <p:spPr bwMode="auto">
            <a:xfrm>
              <a:off x="560" y="1287"/>
              <a:ext cx="389" cy="520"/>
            </a:xfrm>
            <a:custGeom>
              <a:avLst/>
              <a:gdLst>
                <a:gd name="T0" fmla="*/ 204 w 257"/>
                <a:gd name="T1" fmla="*/ 5 h 343"/>
                <a:gd name="T2" fmla="*/ 193 w 257"/>
                <a:gd name="T3" fmla="*/ 0 h 343"/>
                <a:gd name="T4" fmla="*/ 17 w 257"/>
                <a:gd name="T5" fmla="*/ 0 h 343"/>
                <a:gd name="T6" fmla="*/ 0 w 257"/>
                <a:gd name="T7" fmla="*/ 17 h 343"/>
                <a:gd name="T8" fmla="*/ 0 w 257"/>
                <a:gd name="T9" fmla="*/ 56 h 343"/>
                <a:gd name="T10" fmla="*/ 6 w 257"/>
                <a:gd name="T11" fmla="*/ 62 h 343"/>
                <a:gd name="T12" fmla="*/ 12 w 257"/>
                <a:gd name="T13" fmla="*/ 56 h 343"/>
                <a:gd name="T14" fmla="*/ 12 w 257"/>
                <a:gd name="T15" fmla="*/ 17 h 343"/>
                <a:gd name="T16" fmla="*/ 17 w 257"/>
                <a:gd name="T17" fmla="*/ 11 h 343"/>
                <a:gd name="T18" fmla="*/ 186 w 257"/>
                <a:gd name="T19" fmla="*/ 11 h 343"/>
                <a:gd name="T20" fmla="*/ 188 w 257"/>
                <a:gd name="T21" fmla="*/ 11 h 343"/>
                <a:gd name="T22" fmla="*/ 188 w 257"/>
                <a:gd name="T23" fmla="*/ 63 h 343"/>
                <a:gd name="T24" fmla="*/ 193 w 257"/>
                <a:gd name="T25" fmla="*/ 69 h 343"/>
                <a:gd name="T26" fmla="*/ 245 w 257"/>
                <a:gd name="T27" fmla="*/ 69 h 343"/>
                <a:gd name="T28" fmla="*/ 245 w 257"/>
                <a:gd name="T29" fmla="*/ 326 h 343"/>
                <a:gd name="T30" fmla="*/ 240 w 257"/>
                <a:gd name="T31" fmla="*/ 332 h 343"/>
                <a:gd name="T32" fmla="*/ 17 w 257"/>
                <a:gd name="T33" fmla="*/ 332 h 343"/>
                <a:gd name="T34" fmla="*/ 12 w 257"/>
                <a:gd name="T35" fmla="*/ 326 h 343"/>
                <a:gd name="T36" fmla="*/ 12 w 257"/>
                <a:gd name="T37" fmla="*/ 287 h 343"/>
                <a:gd name="T38" fmla="*/ 6 w 257"/>
                <a:gd name="T39" fmla="*/ 282 h 343"/>
                <a:gd name="T40" fmla="*/ 0 w 257"/>
                <a:gd name="T41" fmla="*/ 287 h 343"/>
                <a:gd name="T42" fmla="*/ 0 w 257"/>
                <a:gd name="T43" fmla="*/ 326 h 343"/>
                <a:gd name="T44" fmla="*/ 17 w 257"/>
                <a:gd name="T45" fmla="*/ 343 h 343"/>
                <a:gd name="T46" fmla="*/ 240 w 257"/>
                <a:gd name="T47" fmla="*/ 343 h 343"/>
                <a:gd name="T48" fmla="*/ 257 w 257"/>
                <a:gd name="T49" fmla="*/ 326 h 343"/>
                <a:gd name="T50" fmla="*/ 257 w 257"/>
                <a:gd name="T51" fmla="*/ 63 h 343"/>
                <a:gd name="T52" fmla="*/ 252 w 257"/>
                <a:gd name="T53" fmla="*/ 52 h 343"/>
                <a:gd name="T54" fmla="*/ 204 w 257"/>
                <a:gd name="T55" fmla="*/ 5 h 343"/>
                <a:gd name="T56" fmla="*/ 237 w 257"/>
                <a:gd name="T57" fmla="*/ 58 h 343"/>
                <a:gd name="T58" fmla="*/ 199 w 257"/>
                <a:gd name="T59" fmla="*/ 58 h 343"/>
                <a:gd name="T60" fmla="*/ 199 w 257"/>
                <a:gd name="T61" fmla="*/ 16 h 343"/>
                <a:gd name="T62" fmla="*/ 202 w 257"/>
                <a:gd name="T63" fmla="*/ 19 h 343"/>
                <a:gd name="T64" fmla="*/ 238 w 257"/>
                <a:gd name="T65" fmla="*/ 55 h 343"/>
                <a:gd name="T66" fmla="*/ 241 w 257"/>
                <a:gd name="T67" fmla="*/ 58 h 343"/>
                <a:gd name="T68" fmla="*/ 237 w 257"/>
                <a:gd name="T69" fmla="*/ 5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7" h="343">
                  <a:moveTo>
                    <a:pt x="204" y="5"/>
                  </a:moveTo>
                  <a:cubicBezTo>
                    <a:pt x="202" y="3"/>
                    <a:pt x="199" y="0"/>
                    <a:pt x="193" y="0"/>
                  </a:cubicBezTo>
                  <a:cubicBezTo>
                    <a:pt x="17" y="0"/>
                    <a:pt x="17" y="0"/>
                    <a:pt x="17" y="0"/>
                  </a:cubicBezTo>
                  <a:cubicBezTo>
                    <a:pt x="8" y="0"/>
                    <a:pt x="0" y="8"/>
                    <a:pt x="0" y="17"/>
                  </a:cubicBezTo>
                  <a:cubicBezTo>
                    <a:pt x="0" y="56"/>
                    <a:pt x="0" y="56"/>
                    <a:pt x="0" y="56"/>
                  </a:cubicBezTo>
                  <a:cubicBezTo>
                    <a:pt x="0" y="59"/>
                    <a:pt x="3" y="62"/>
                    <a:pt x="6" y="62"/>
                  </a:cubicBezTo>
                  <a:cubicBezTo>
                    <a:pt x="9" y="62"/>
                    <a:pt x="12" y="59"/>
                    <a:pt x="12" y="56"/>
                  </a:cubicBezTo>
                  <a:cubicBezTo>
                    <a:pt x="12" y="17"/>
                    <a:pt x="12" y="17"/>
                    <a:pt x="12" y="17"/>
                  </a:cubicBezTo>
                  <a:cubicBezTo>
                    <a:pt x="12" y="14"/>
                    <a:pt x="14" y="11"/>
                    <a:pt x="17" y="11"/>
                  </a:cubicBezTo>
                  <a:cubicBezTo>
                    <a:pt x="186" y="11"/>
                    <a:pt x="186" y="11"/>
                    <a:pt x="186" y="11"/>
                  </a:cubicBezTo>
                  <a:cubicBezTo>
                    <a:pt x="188" y="11"/>
                    <a:pt x="188" y="11"/>
                    <a:pt x="188" y="11"/>
                  </a:cubicBezTo>
                  <a:cubicBezTo>
                    <a:pt x="188" y="63"/>
                    <a:pt x="188" y="63"/>
                    <a:pt x="188" y="63"/>
                  </a:cubicBezTo>
                  <a:cubicBezTo>
                    <a:pt x="188" y="66"/>
                    <a:pt x="190" y="69"/>
                    <a:pt x="193" y="69"/>
                  </a:cubicBezTo>
                  <a:cubicBezTo>
                    <a:pt x="245" y="69"/>
                    <a:pt x="245" y="69"/>
                    <a:pt x="245" y="69"/>
                  </a:cubicBezTo>
                  <a:cubicBezTo>
                    <a:pt x="245" y="326"/>
                    <a:pt x="245" y="326"/>
                    <a:pt x="245" y="326"/>
                  </a:cubicBezTo>
                  <a:cubicBezTo>
                    <a:pt x="245" y="329"/>
                    <a:pt x="243" y="332"/>
                    <a:pt x="240" y="332"/>
                  </a:cubicBezTo>
                  <a:cubicBezTo>
                    <a:pt x="17" y="332"/>
                    <a:pt x="17" y="332"/>
                    <a:pt x="17" y="332"/>
                  </a:cubicBezTo>
                  <a:cubicBezTo>
                    <a:pt x="14" y="332"/>
                    <a:pt x="12" y="329"/>
                    <a:pt x="12" y="326"/>
                  </a:cubicBezTo>
                  <a:cubicBezTo>
                    <a:pt x="12" y="287"/>
                    <a:pt x="12" y="287"/>
                    <a:pt x="12" y="287"/>
                  </a:cubicBezTo>
                  <a:cubicBezTo>
                    <a:pt x="12" y="284"/>
                    <a:pt x="9" y="282"/>
                    <a:pt x="6" y="282"/>
                  </a:cubicBezTo>
                  <a:cubicBezTo>
                    <a:pt x="3" y="282"/>
                    <a:pt x="0" y="284"/>
                    <a:pt x="0" y="287"/>
                  </a:cubicBezTo>
                  <a:cubicBezTo>
                    <a:pt x="0" y="326"/>
                    <a:pt x="0" y="326"/>
                    <a:pt x="0" y="326"/>
                  </a:cubicBezTo>
                  <a:cubicBezTo>
                    <a:pt x="0" y="335"/>
                    <a:pt x="8" y="343"/>
                    <a:pt x="17" y="343"/>
                  </a:cubicBezTo>
                  <a:cubicBezTo>
                    <a:pt x="240" y="343"/>
                    <a:pt x="240" y="343"/>
                    <a:pt x="240" y="343"/>
                  </a:cubicBezTo>
                  <a:cubicBezTo>
                    <a:pt x="249" y="343"/>
                    <a:pt x="257" y="335"/>
                    <a:pt x="257" y="326"/>
                  </a:cubicBezTo>
                  <a:cubicBezTo>
                    <a:pt x="257" y="63"/>
                    <a:pt x="257" y="63"/>
                    <a:pt x="257" y="63"/>
                  </a:cubicBezTo>
                  <a:cubicBezTo>
                    <a:pt x="257" y="58"/>
                    <a:pt x="254" y="54"/>
                    <a:pt x="252" y="52"/>
                  </a:cubicBezTo>
                  <a:cubicBezTo>
                    <a:pt x="204" y="5"/>
                    <a:pt x="204" y="5"/>
                    <a:pt x="204" y="5"/>
                  </a:cubicBezTo>
                  <a:close/>
                  <a:moveTo>
                    <a:pt x="237" y="58"/>
                  </a:moveTo>
                  <a:cubicBezTo>
                    <a:pt x="199" y="58"/>
                    <a:pt x="199" y="58"/>
                    <a:pt x="199" y="58"/>
                  </a:cubicBezTo>
                  <a:cubicBezTo>
                    <a:pt x="199" y="16"/>
                    <a:pt x="199" y="16"/>
                    <a:pt x="199" y="16"/>
                  </a:cubicBezTo>
                  <a:cubicBezTo>
                    <a:pt x="202" y="19"/>
                    <a:pt x="202" y="19"/>
                    <a:pt x="202" y="19"/>
                  </a:cubicBezTo>
                  <a:cubicBezTo>
                    <a:pt x="238" y="55"/>
                    <a:pt x="238" y="55"/>
                    <a:pt x="238" y="55"/>
                  </a:cubicBezTo>
                  <a:cubicBezTo>
                    <a:pt x="241" y="58"/>
                    <a:pt x="241" y="58"/>
                    <a:pt x="241" y="58"/>
                  </a:cubicBezTo>
                  <a:cubicBezTo>
                    <a:pt x="237" y="58"/>
                    <a:pt x="237" y="58"/>
                    <a:pt x="237" y="5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2" name="Freeform 6"/>
            <p:cNvSpPr>
              <a:spLocks noEditPoints="1"/>
            </p:cNvSpPr>
            <p:nvPr/>
          </p:nvSpPr>
          <p:spPr bwMode="auto">
            <a:xfrm>
              <a:off x="561" y="1504"/>
              <a:ext cx="100" cy="92"/>
            </a:xfrm>
            <a:custGeom>
              <a:avLst/>
              <a:gdLst>
                <a:gd name="T0" fmla="*/ 43 w 66"/>
                <a:gd name="T1" fmla="*/ 2 h 61"/>
                <a:gd name="T2" fmla="*/ 32 w 66"/>
                <a:gd name="T3" fmla="*/ 0 h 61"/>
                <a:gd name="T4" fmla="*/ 3 w 66"/>
                <a:gd name="T5" fmla="*/ 19 h 61"/>
                <a:gd name="T6" fmla="*/ 3 w 66"/>
                <a:gd name="T7" fmla="*/ 42 h 61"/>
                <a:gd name="T8" fmla="*/ 20 w 66"/>
                <a:gd name="T9" fmla="*/ 58 h 61"/>
                <a:gd name="T10" fmla="*/ 31 w 66"/>
                <a:gd name="T11" fmla="*/ 61 h 61"/>
                <a:gd name="T12" fmla="*/ 60 w 66"/>
                <a:gd name="T13" fmla="*/ 42 h 61"/>
                <a:gd name="T14" fmla="*/ 43 w 66"/>
                <a:gd name="T15" fmla="*/ 2 h 61"/>
                <a:gd name="T16" fmla="*/ 49 w 66"/>
                <a:gd name="T17" fmla="*/ 37 h 61"/>
                <a:gd name="T18" fmla="*/ 31 w 66"/>
                <a:gd name="T19" fmla="*/ 49 h 61"/>
                <a:gd name="T20" fmla="*/ 24 w 66"/>
                <a:gd name="T21" fmla="*/ 48 h 61"/>
                <a:gd name="T22" fmla="*/ 14 w 66"/>
                <a:gd name="T23" fmla="*/ 37 h 61"/>
                <a:gd name="T24" fmla="*/ 14 w 66"/>
                <a:gd name="T25" fmla="*/ 23 h 61"/>
                <a:gd name="T26" fmla="*/ 31 w 66"/>
                <a:gd name="T27" fmla="*/ 11 h 61"/>
                <a:gd name="T28" fmla="*/ 39 w 66"/>
                <a:gd name="T29" fmla="*/ 12 h 61"/>
                <a:gd name="T30" fmla="*/ 49 w 66"/>
                <a:gd name="T31" fmla="*/ 23 h 61"/>
                <a:gd name="T32" fmla="*/ 49 w 66"/>
                <a:gd name="T33"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61">
                  <a:moveTo>
                    <a:pt x="43" y="2"/>
                  </a:moveTo>
                  <a:cubicBezTo>
                    <a:pt x="39" y="0"/>
                    <a:pt x="36" y="0"/>
                    <a:pt x="32" y="0"/>
                  </a:cubicBezTo>
                  <a:cubicBezTo>
                    <a:pt x="19" y="0"/>
                    <a:pt x="8" y="7"/>
                    <a:pt x="3" y="19"/>
                  </a:cubicBezTo>
                  <a:cubicBezTo>
                    <a:pt x="0" y="26"/>
                    <a:pt x="0" y="34"/>
                    <a:pt x="3" y="42"/>
                  </a:cubicBezTo>
                  <a:cubicBezTo>
                    <a:pt x="6" y="49"/>
                    <a:pt x="12" y="55"/>
                    <a:pt x="20" y="58"/>
                  </a:cubicBezTo>
                  <a:cubicBezTo>
                    <a:pt x="24" y="60"/>
                    <a:pt x="27" y="61"/>
                    <a:pt x="31" y="61"/>
                  </a:cubicBezTo>
                  <a:cubicBezTo>
                    <a:pt x="44" y="61"/>
                    <a:pt x="55" y="53"/>
                    <a:pt x="60" y="42"/>
                  </a:cubicBezTo>
                  <a:cubicBezTo>
                    <a:pt x="66" y="26"/>
                    <a:pt x="58" y="8"/>
                    <a:pt x="43" y="2"/>
                  </a:cubicBezTo>
                  <a:close/>
                  <a:moveTo>
                    <a:pt x="49" y="37"/>
                  </a:moveTo>
                  <a:cubicBezTo>
                    <a:pt x="46" y="44"/>
                    <a:pt x="39" y="49"/>
                    <a:pt x="31" y="49"/>
                  </a:cubicBezTo>
                  <a:cubicBezTo>
                    <a:pt x="29" y="49"/>
                    <a:pt x="26" y="49"/>
                    <a:pt x="24" y="48"/>
                  </a:cubicBezTo>
                  <a:cubicBezTo>
                    <a:pt x="19" y="46"/>
                    <a:pt x="16" y="42"/>
                    <a:pt x="14" y="37"/>
                  </a:cubicBezTo>
                  <a:cubicBezTo>
                    <a:pt x="12" y="33"/>
                    <a:pt x="12" y="28"/>
                    <a:pt x="14" y="23"/>
                  </a:cubicBezTo>
                  <a:cubicBezTo>
                    <a:pt x="17" y="16"/>
                    <a:pt x="24" y="11"/>
                    <a:pt x="31" y="11"/>
                  </a:cubicBezTo>
                  <a:cubicBezTo>
                    <a:pt x="34" y="11"/>
                    <a:pt x="36" y="11"/>
                    <a:pt x="39" y="12"/>
                  </a:cubicBezTo>
                  <a:cubicBezTo>
                    <a:pt x="43" y="14"/>
                    <a:pt x="47" y="18"/>
                    <a:pt x="49" y="23"/>
                  </a:cubicBezTo>
                  <a:cubicBezTo>
                    <a:pt x="51" y="27"/>
                    <a:pt x="51" y="33"/>
                    <a:pt x="49"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3" name="Freeform 7"/>
            <p:cNvSpPr>
              <a:spLocks noEditPoints="1"/>
            </p:cNvSpPr>
            <p:nvPr/>
          </p:nvSpPr>
          <p:spPr bwMode="auto">
            <a:xfrm>
              <a:off x="478" y="1419"/>
              <a:ext cx="262" cy="260"/>
            </a:xfrm>
            <a:custGeom>
              <a:avLst/>
              <a:gdLst>
                <a:gd name="T0" fmla="*/ 154 w 173"/>
                <a:gd name="T1" fmla="*/ 93 h 172"/>
                <a:gd name="T2" fmla="*/ 153 w 173"/>
                <a:gd name="T3" fmla="*/ 80 h 172"/>
                <a:gd name="T4" fmla="*/ 169 w 173"/>
                <a:gd name="T5" fmla="*/ 70 h 172"/>
                <a:gd name="T6" fmla="*/ 157 w 173"/>
                <a:gd name="T7" fmla="*/ 38 h 172"/>
                <a:gd name="T8" fmla="*/ 138 w 173"/>
                <a:gd name="T9" fmla="*/ 43 h 172"/>
                <a:gd name="T10" fmla="*/ 129 w 173"/>
                <a:gd name="T11" fmla="*/ 34 h 172"/>
                <a:gd name="T12" fmla="*/ 131 w 173"/>
                <a:gd name="T13" fmla="*/ 10 h 172"/>
                <a:gd name="T14" fmla="*/ 102 w 173"/>
                <a:gd name="T15" fmla="*/ 3 h 172"/>
                <a:gd name="T16" fmla="*/ 92 w 173"/>
                <a:gd name="T17" fmla="*/ 19 h 172"/>
                <a:gd name="T18" fmla="*/ 80 w 173"/>
                <a:gd name="T19" fmla="*/ 20 h 172"/>
                <a:gd name="T20" fmla="*/ 65 w 173"/>
                <a:gd name="T21" fmla="*/ 0 h 172"/>
                <a:gd name="T22" fmla="*/ 39 w 173"/>
                <a:gd name="T23" fmla="*/ 16 h 172"/>
                <a:gd name="T24" fmla="*/ 43 w 173"/>
                <a:gd name="T25" fmla="*/ 35 h 172"/>
                <a:gd name="T26" fmla="*/ 34 w 173"/>
                <a:gd name="T27" fmla="*/ 44 h 172"/>
                <a:gd name="T28" fmla="*/ 10 w 173"/>
                <a:gd name="T29" fmla="*/ 42 h 172"/>
                <a:gd name="T30" fmla="*/ 19 w 173"/>
                <a:gd name="T31" fmla="*/ 79 h 172"/>
                <a:gd name="T32" fmla="*/ 20 w 173"/>
                <a:gd name="T33" fmla="*/ 92 h 172"/>
                <a:gd name="T34" fmla="*/ 4 w 173"/>
                <a:gd name="T35" fmla="*/ 102 h 172"/>
                <a:gd name="T36" fmla="*/ 15 w 173"/>
                <a:gd name="T37" fmla="*/ 134 h 172"/>
                <a:gd name="T38" fmla="*/ 35 w 173"/>
                <a:gd name="T39" fmla="*/ 129 h 172"/>
                <a:gd name="T40" fmla="*/ 44 w 173"/>
                <a:gd name="T41" fmla="*/ 138 h 172"/>
                <a:gd name="T42" fmla="*/ 42 w 173"/>
                <a:gd name="T43" fmla="*/ 162 h 172"/>
                <a:gd name="T44" fmla="*/ 71 w 173"/>
                <a:gd name="T45" fmla="*/ 169 h 172"/>
                <a:gd name="T46" fmla="*/ 81 w 173"/>
                <a:gd name="T47" fmla="*/ 153 h 172"/>
                <a:gd name="T48" fmla="*/ 93 w 173"/>
                <a:gd name="T49" fmla="*/ 153 h 172"/>
                <a:gd name="T50" fmla="*/ 108 w 173"/>
                <a:gd name="T51" fmla="*/ 172 h 172"/>
                <a:gd name="T52" fmla="*/ 134 w 173"/>
                <a:gd name="T53" fmla="*/ 156 h 172"/>
                <a:gd name="T54" fmla="*/ 130 w 173"/>
                <a:gd name="T55" fmla="*/ 137 h 172"/>
                <a:gd name="T56" fmla="*/ 139 w 173"/>
                <a:gd name="T57" fmla="*/ 129 h 172"/>
                <a:gd name="T58" fmla="*/ 163 w 173"/>
                <a:gd name="T59" fmla="*/ 130 h 172"/>
                <a:gd name="T60" fmla="*/ 156 w 173"/>
                <a:gd name="T61" fmla="*/ 120 h 172"/>
                <a:gd name="T62" fmla="*/ 137 w 173"/>
                <a:gd name="T63" fmla="*/ 116 h 172"/>
                <a:gd name="T64" fmla="*/ 119 w 173"/>
                <a:gd name="T65" fmla="*/ 131 h 172"/>
                <a:gd name="T66" fmla="*/ 122 w 173"/>
                <a:gd name="T67" fmla="*/ 154 h 172"/>
                <a:gd name="T68" fmla="*/ 110 w 173"/>
                <a:gd name="T69" fmla="*/ 159 h 172"/>
                <a:gd name="T70" fmla="*/ 96 w 173"/>
                <a:gd name="T71" fmla="*/ 141 h 172"/>
                <a:gd name="T72" fmla="*/ 78 w 173"/>
                <a:gd name="T73" fmla="*/ 141 h 172"/>
                <a:gd name="T74" fmla="*/ 64 w 173"/>
                <a:gd name="T75" fmla="*/ 158 h 172"/>
                <a:gd name="T76" fmla="*/ 53 w 173"/>
                <a:gd name="T77" fmla="*/ 155 h 172"/>
                <a:gd name="T78" fmla="*/ 56 w 173"/>
                <a:gd name="T79" fmla="*/ 137 h 172"/>
                <a:gd name="T80" fmla="*/ 37 w 173"/>
                <a:gd name="T81" fmla="*/ 117 h 172"/>
                <a:gd name="T82" fmla="*/ 18 w 173"/>
                <a:gd name="T83" fmla="*/ 122 h 172"/>
                <a:gd name="T84" fmla="*/ 13 w 173"/>
                <a:gd name="T85" fmla="*/ 110 h 172"/>
                <a:gd name="T86" fmla="*/ 32 w 173"/>
                <a:gd name="T87" fmla="*/ 95 h 172"/>
                <a:gd name="T88" fmla="*/ 14 w 173"/>
                <a:gd name="T89" fmla="*/ 63 h 172"/>
                <a:gd name="T90" fmla="*/ 17 w 173"/>
                <a:gd name="T91" fmla="*/ 52 h 172"/>
                <a:gd name="T92" fmla="*/ 35 w 173"/>
                <a:gd name="T93" fmla="*/ 56 h 172"/>
                <a:gd name="T94" fmla="*/ 54 w 173"/>
                <a:gd name="T95" fmla="*/ 41 h 172"/>
                <a:gd name="T96" fmla="*/ 51 w 173"/>
                <a:gd name="T97" fmla="*/ 18 h 172"/>
                <a:gd name="T98" fmla="*/ 63 w 173"/>
                <a:gd name="T99" fmla="*/ 13 h 172"/>
                <a:gd name="T100" fmla="*/ 77 w 173"/>
                <a:gd name="T101" fmla="*/ 31 h 172"/>
                <a:gd name="T102" fmla="*/ 95 w 173"/>
                <a:gd name="T103" fmla="*/ 31 h 172"/>
                <a:gd name="T104" fmla="*/ 109 w 173"/>
                <a:gd name="T105" fmla="*/ 14 h 172"/>
                <a:gd name="T106" fmla="*/ 120 w 173"/>
                <a:gd name="T107" fmla="*/ 17 h 172"/>
                <a:gd name="T108" fmla="*/ 117 w 173"/>
                <a:gd name="T109" fmla="*/ 35 h 172"/>
                <a:gd name="T110" fmla="*/ 136 w 173"/>
                <a:gd name="T111" fmla="*/ 56 h 172"/>
                <a:gd name="T112" fmla="*/ 155 w 173"/>
                <a:gd name="T113" fmla="*/ 51 h 172"/>
                <a:gd name="T114" fmla="*/ 160 w 173"/>
                <a:gd name="T115" fmla="*/ 62 h 172"/>
                <a:gd name="T116" fmla="*/ 141 w 173"/>
                <a:gd name="T117" fmla="*/ 77 h 172"/>
                <a:gd name="T118" fmla="*/ 159 w 173"/>
                <a:gd name="T119" fmla="*/ 10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3" h="172">
                  <a:moveTo>
                    <a:pt x="172" y="108"/>
                  </a:moveTo>
                  <a:cubicBezTo>
                    <a:pt x="173" y="105"/>
                    <a:pt x="171" y="103"/>
                    <a:pt x="169" y="102"/>
                  </a:cubicBezTo>
                  <a:cubicBezTo>
                    <a:pt x="154" y="93"/>
                    <a:pt x="154" y="93"/>
                    <a:pt x="154" y="93"/>
                  </a:cubicBezTo>
                  <a:cubicBezTo>
                    <a:pt x="153" y="92"/>
                    <a:pt x="153" y="92"/>
                    <a:pt x="153" y="92"/>
                  </a:cubicBezTo>
                  <a:cubicBezTo>
                    <a:pt x="153" y="91"/>
                    <a:pt x="153" y="91"/>
                    <a:pt x="153" y="91"/>
                  </a:cubicBezTo>
                  <a:cubicBezTo>
                    <a:pt x="153" y="88"/>
                    <a:pt x="153" y="84"/>
                    <a:pt x="153" y="80"/>
                  </a:cubicBezTo>
                  <a:cubicBezTo>
                    <a:pt x="153" y="79"/>
                    <a:pt x="153" y="79"/>
                    <a:pt x="153" y="79"/>
                  </a:cubicBezTo>
                  <a:cubicBezTo>
                    <a:pt x="154" y="79"/>
                    <a:pt x="154" y="79"/>
                    <a:pt x="154" y="79"/>
                  </a:cubicBezTo>
                  <a:cubicBezTo>
                    <a:pt x="169" y="70"/>
                    <a:pt x="169" y="70"/>
                    <a:pt x="169" y="70"/>
                  </a:cubicBezTo>
                  <a:cubicBezTo>
                    <a:pt x="171" y="69"/>
                    <a:pt x="172" y="66"/>
                    <a:pt x="172" y="64"/>
                  </a:cubicBezTo>
                  <a:cubicBezTo>
                    <a:pt x="170" y="56"/>
                    <a:pt x="167" y="48"/>
                    <a:pt x="162" y="41"/>
                  </a:cubicBezTo>
                  <a:cubicBezTo>
                    <a:pt x="161" y="39"/>
                    <a:pt x="159" y="38"/>
                    <a:pt x="157" y="38"/>
                  </a:cubicBezTo>
                  <a:cubicBezTo>
                    <a:pt x="157" y="38"/>
                    <a:pt x="156" y="38"/>
                    <a:pt x="156" y="38"/>
                  </a:cubicBezTo>
                  <a:cubicBezTo>
                    <a:pt x="139" y="43"/>
                    <a:pt x="139" y="43"/>
                    <a:pt x="139" y="43"/>
                  </a:cubicBezTo>
                  <a:cubicBezTo>
                    <a:pt x="138" y="43"/>
                    <a:pt x="138" y="43"/>
                    <a:pt x="138" y="43"/>
                  </a:cubicBezTo>
                  <a:cubicBezTo>
                    <a:pt x="137" y="43"/>
                    <a:pt x="137" y="43"/>
                    <a:pt x="137" y="43"/>
                  </a:cubicBezTo>
                  <a:cubicBezTo>
                    <a:pt x="135" y="40"/>
                    <a:pt x="132" y="37"/>
                    <a:pt x="129" y="35"/>
                  </a:cubicBezTo>
                  <a:cubicBezTo>
                    <a:pt x="129" y="34"/>
                    <a:pt x="129" y="34"/>
                    <a:pt x="129" y="34"/>
                  </a:cubicBezTo>
                  <a:cubicBezTo>
                    <a:pt x="129" y="33"/>
                    <a:pt x="129" y="33"/>
                    <a:pt x="129" y="33"/>
                  </a:cubicBezTo>
                  <a:cubicBezTo>
                    <a:pt x="133" y="16"/>
                    <a:pt x="133" y="16"/>
                    <a:pt x="133" y="16"/>
                  </a:cubicBezTo>
                  <a:cubicBezTo>
                    <a:pt x="134" y="14"/>
                    <a:pt x="133" y="11"/>
                    <a:pt x="131" y="10"/>
                  </a:cubicBezTo>
                  <a:cubicBezTo>
                    <a:pt x="124" y="6"/>
                    <a:pt x="116" y="3"/>
                    <a:pt x="108" y="0"/>
                  </a:cubicBezTo>
                  <a:cubicBezTo>
                    <a:pt x="108" y="0"/>
                    <a:pt x="107" y="0"/>
                    <a:pt x="107" y="0"/>
                  </a:cubicBezTo>
                  <a:cubicBezTo>
                    <a:pt x="105" y="0"/>
                    <a:pt x="103" y="1"/>
                    <a:pt x="102" y="3"/>
                  </a:cubicBezTo>
                  <a:cubicBezTo>
                    <a:pt x="93" y="19"/>
                    <a:pt x="93" y="19"/>
                    <a:pt x="93" y="19"/>
                  </a:cubicBezTo>
                  <a:cubicBezTo>
                    <a:pt x="93" y="19"/>
                    <a:pt x="93" y="19"/>
                    <a:pt x="93" y="19"/>
                  </a:cubicBezTo>
                  <a:cubicBezTo>
                    <a:pt x="92" y="19"/>
                    <a:pt x="92" y="19"/>
                    <a:pt x="92" y="19"/>
                  </a:cubicBezTo>
                  <a:cubicBezTo>
                    <a:pt x="90" y="19"/>
                    <a:pt x="88" y="19"/>
                    <a:pt x="86" y="19"/>
                  </a:cubicBezTo>
                  <a:cubicBezTo>
                    <a:pt x="85" y="19"/>
                    <a:pt x="83" y="19"/>
                    <a:pt x="81" y="19"/>
                  </a:cubicBezTo>
                  <a:cubicBezTo>
                    <a:pt x="80" y="20"/>
                    <a:pt x="80" y="20"/>
                    <a:pt x="80" y="20"/>
                  </a:cubicBezTo>
                  <a:cubicBezTo>
                    <a:pt x="79" y="19"/>
                    <a:pt x="79" y="19"/>
                    <a:pt x="79" y="19"/>
                  </a:cubicBezTo>
                  <a:cubicBezTo>
                    <a:pt x="70" y="3"/>
                    <a:pt x="70" y="3"/>
                    <a:pt x="70" y="3"/>
                  </a:cubicBezTo>
                  <a:cubicBezTo>
                    <a:pt x="69" y="2"/>
                    <a:pt x="67" y="0"/>
                    <a:pt x="65" y="0"/>
                  </a:cubicBezTo>
                  <a:cubicBezTo>
                    <a:pt x="65" y="0"/>
                    <a:pt x="64" y="0"/>
                    <a:pt x="64" y="1"/>
                  </a:cubicBezTo>
                  <a:cubicBezTo>
                    <a:pt x="56" y="3"/>
                    <a:pt x="48" y="6"/>
                    <a:pt x="41" y="10"/>
                  </a:cubicBezTo>
                  <a:cubicBezTo>
                    <a:pt x="39" y="11"/>
                    <a:pt x="38" y="14"/>
                    <a:pt x="39" y="16"/>
                  </a:cubicBezTo>
                  <a:cubicBezTo>
                    <a:pt x="43" y="34"/>
                    <a:pt x="43" y="34"/>
                    <a:pt x="43" y="34"/>
                  </a:cubicBezTo>
                  <a:cubicBezTo>
                    <a:pt x="44" y="35"/>
                    <a:pt x="44" y="35"/>
                    <a:pt x="44" y="35"/>
                  </a:cubicBezTo>
                  <a:cubicBezTo>
                    <a:pt x="43" y="35"/>
                    <a:pt x="43" y="35"/>
                    <a:pt x="43" y="35"/>
                  </a:cubicBezTo>
                  <a:cubicBezTo>
                    <a:pt x="40" y="38"/>
                    <a:pt x="38" y="40"/>
                    <a:pt x="35" y="43"/>
                  </a:cubicBezTo>
                  <a:cubicBezTo>
                    <a:pt x="35" y="44"/>
                    <a:pt x="35" y="44"/>
                    <a:pt x="35" y="44"/>
                  </a:cubicBezTo>
                  <a:cubicBezTo>
                    <a:pt x="34" y="44"/>
                    <a:pt x="34" y="44"/>
                    <a:pt x="34" y="44"/>
                  </a:cubicBezTo>
                  <a:cubicBezTo>
                    <a:pt x="16" y="39"/>
                    <a:pt x="16" y="39"/>
                    <a:pt x="16" y="39"/>
                  </a:cubicBezTo>
                  <a:cubicBezTo>
                    <a:pt x="16" y="39"/>
                    <a:pt x="15" y="39"/>
                    <a:pt x="15" y="39"/>
                  </a:cubicBezTo>
                  <a:cubicBezTo>
                    <a:pt x="13" y="39"/>
                    <a:pt x="11" y="40"/>
                    <a:pt x="10" y="42"/>
                  </a:cubicBezTo>
                  <a:cubicBezTo>
                    <a:pt x="6" y="49"/>
                    <a:pt x="3" y="56"/>
                    <a:pt x="1" y="64"/>
                  </a:cubicBezTo>
                  <a:cubicBezTo>
                    <a:pt x="0" y="67"/>
                    <a:pt x="1" y="69"/>
                    <a:pt x="3" y="71"/>
                  </a:cubicBezTo>
                  <a:cubicBezTo>
                    <a:pt x="19" y="79"/>
                    <a:pt x="19" y="79"/>
                    <a:pt x="19" y="79"/>
                  </a:cubicBezTo>
                  <a:cubicBezTo>
                    <a:pt x="20" y="80"/>
                    <a:pt x="20" y="80"/>
                    <a:pt x="20" y="80"/>
                  </a:cubicBezTo>
                  <a:cubicBezTo>
                    <a:pt x="20" y="81"/>
                    <a:pt x="20" y="81"/>
                    <a:pt x="20" y="81"/>
                  </a:cubicBezTo>
                  <a:cubicBezTo>
                    <a:pt x="19" y="84"/>
                    <a:pt x="19" y="88"/>
                    <a:pt x="20" y="92"/>
                  </a:cubicBezTo>
                  <a:cubicBezTo>
                    <a:pt x="20" y="93"/>
                    <a:pt x="20" y="93"/>
                    <a:pt x="20" y="93"/>
                  </a:cubicBezTo>
                  <a:cubicBezTo>
                    <a:pt x="19" y="93"/>
                    <a:pt x="19" y="93"/>
                    <a:pt x="19" y="93"/>
                  </a:cubicBezTo>
                  <a:cubicBezTo>
                    <a:pt x="4" y="102"/>
                    <a:pt x="4" y="102"/>
                    <a:pt x="4" y="102"/>
                  </a:cubicBezTo>
                  <a:cubicBezTo>
                    <a:pt x="1" y="104"/>
                    <a:pt x="0" y="106"/>
                    <a:pt x="1" y="109"/>
                  </a:cubicBezTo>
                  <a:cubicBezTo>
                    <a:pt x="3" y="116"/>
                    <a:pt x="6" y="124"/>
                    <a:pt x="10" y="131"/>
                  </a:cubicBezTo>
                  <a:cubicBezTo>
                    <a:pt x="11" y="133"/>
                    <a:pt x="13" y="134"/>
                    <a:pt x="15" y="134"/>
                  </a:cubicBezTo>
                  <a:cubicBezTo>
                    <a:pt x="16" y="134"/>
                    <a:pt x="16" y="134"/>
                    <a:pt x="17" y="134"/>
                  </a:cubicBezTo>
                  <a:cubicBezTo>
                    <a:pt x="34" y="129"/>
                    <a:pt x="34" y="129"/>
                    <a:pt x="34" y="129"/>
                  </a:cubicBezTo>
                  <a:cubicBezTo>
                    <a:pt x="35" y="129"/>
                    <a:pt x="35" y="129"/>
                    <a:pt x="35" y="129"/>
                  </a:cubicBezTo>
                  <a:cubicBezTo>
                    <a:pt x="36" y="130"/>
                    <a:pt x="36" y="130"/>
                    <a:pt x="36" y="130"/>
                  </a:cubicBezTo>
                  <a:cubicBezTo>
                    <a:pt x="38" y="132"/>
                    <a:pt x="41" y="135"/>
                    <a:pt x="43" y="137"/>
                  </a:cubicBezTo>
                  <a:cubicBezTo>
                    <a:pt x="44" y="138"/>
                    <a:pt x="44" y="138"/>
                    <a:pt x="44" y="138"/>
                  </a:cubicBezTo>
                  <a:cubicBezTo>
                    <a:pt x="44" y="139"/>
                    <a:pt x="44" y="139"/>
                    <a:pt x="44" y="139"/>
                  </a:cubicBezTo>
                  <a:cubicBezTo>
                    <a:pt x="39" y="156"/>
                    <a:pt x="39" y="156"/>
                    <a:pt x="39" y="156"/>
                  </a:cubicBezTo>
                  <a:cubicBezTo>
                    <a:pt x="39" y="159"/>
                    <a:pt x="40" y="161"/>
                    <a:pt x="42" y="162"/>
                  </a:cubicBezTo>
                  <a:cubicBezTo>
                    <a:pt x="49" y="167"/>
                    <a:pt x="56" y="170"/>
                    <a:pt x="65" y="172"/>
                  </a:cubicBezTo>
                  <a:cubicBezTo>
                    <a:pt x="65" y="172"/>
                    <a:pt x="65" y="172"/>
                    <a:pt x="66" y="172"/>
                  </a:cubicBezTo>
                  <a:cubicBezTo>
                    <a:pt x="68" y="172"/>
                    <a:pt x="70" y="171"/>
                    <a:pt x="71" y="169"/>
                  </a:cubicBezTo>
                  <a:cubicBezTo>
                    <a:pt x="80" y="153"/>
                    <a:pt x="80" y="153"/>
                    <a:pt x="80" y="153"/>
                  </a:cubicBezTo>
                  <a:cubicBezTo>
                    <a:pt x="80" y="153"/>
                    <a:pt x="80" y="153"/>
                    <a:pt x="80" y="153"/>
                  </a:cubicBezTo>
                  <a:cubicBezTo>
                    <a:pt x="81" y="153"/>
                    <a:pt x="81" y="153"/>
                    <a:pt x="81" y="153"/>
                  </a:cubicBezTo>
                  <a:cubicBezTo>
                    <a:pt x="83" y="153"/>
                    <a:pt x="85" y="153"/>
                    <a:pt x="86" y="153"/>
                  </a:cubicBezTo>
                  <a:cubicBezTo>
                    <a:pt x="88" y="153"/>
                    <a:pt x="90" y="153"/>
                    <a:pt x="92" y="153"/>
                  </a:cubicBezTo>
                  <a:cubicBezTo>
                    <a:pt x="93" y="153"/>
                    <a:pt x="93" y="153"/>
                    <a:pt x="93" y="153"/>
                  </a:cubicBezTo>
                  <a:cubicBezTo>
                    <a:pt x="94" y="153"/>
                    <a:pt x="94" y="153"/>
                    <a:pt x="94" y="153"/>
                  </a:cubicBezTo>
                  <a:cubicBezTo>
                    <a:pt x="103" y="169"/>
                    <a:pt x="103" y="169"/>
                    <a:pt x="103" y="169"/>
                  </a:cubicBezTo>
                  <a:cubicBezTo>
                    <a:pt x="104" y="171"/>
                    <a:pt x="105" y="172"/>
                    <a:pt x="108" y="172"/>
                  </a:cubicBezTo>
                  <a:cubicBezTo>
                    <a:pt x="108" y="172"/>
                    <a:pt x="108" y="172"/>
                    <a:pt x="109" y="171"/>
                  </a:cubicBezTo>
                  <a:cubicBezTo>
                    <a:pt x="117" y="169"/>
                    <a:pt x="124" y="166"/>
                    <a:pt x="131" y="162"/>
                  </a:cubicBezTo>
                  <a:cubicBezTo>
                    <a:pt x="134" y="161"/>
                    <a:pt x="135" y="158"/>
                    <a:pt x="134" y="156"/>
                  </a:cubicBezTo>
                  <a:cubicBezTo>
                    <a:pt x="129" y="138"/>
                    <a:pt x="129" y="138"/>
                    <a:pt x="129" y="138"/>
                  </a:cubicBezTo>
                  <a:cubicBezTo>
                    <a:pt x="129" y="137"/>
                    <a:pt x="129" y="137"/>
                    <a:pt x="129" y="137"/>
                  </a:cubicBezTo>
                  <a:cubicBezTo>
                    <a:pt x="130" y="137"/>
                    <a:pt x="130" y="137"/>
                    <a:pt x="130" y="137"/>
                  </a:cubicBezTo>
                  <a:cubicBezTo>
                    <a:pt x="133" y="135"/>
                    <a:pt x="135" y="132"/>
                    <a:pt x="138" y="129"/>
                  </a:cubicBezTo>
                  <a:cubicBezTo>
                    <a:pt x="138" y="128"/>
                    <a:pt x="138" y="128"/>
                    <a:pt x="138" y="128"/>
                  </a:cubicBezTo>
                  <a:cubicBezTo>
                    <a:pt x="139" y="129"/>
                    <a:pt x="139" y="129"/>
                    <a:pt x="139" y="129"/>
                  </a:cubicBezTo>
                  <a:cubicBezTo>
                    <a:pt x="156" y="133"/>
                    <a:pt x="156" y="133"/>
                    <a:pt x="156" y="133"/>
                  </a:cubicBezTo>
                  <a:cubicBezTo>
                    <a:pt x="157" y="133"/>
                    <a:pt x="157" y="133"/>
                    <a:pt x="158" y="133"/>
                  </a:cubicBezTo>
                  <a:cubicBezTo>
                    <a:pt x="160" y="133"/>
                    <a:pt x="162" y="132"/>
                    <a:pt x="163" y="130"/>
                  </a:cubicBezTo>
                  <a:cubicBezTo>
                    <a:pt x="167" y="123"/>
                    <a:pt x="170" y="116"/>
                    <a:pt x="172" y="108"/>
                  </a:cubicBezTo>
                  <a:close/>
                  <a:moveTo>
                    <a:pt x="159" y="110"/>
                  </a:moveTo>
                  <a:cubicBezTo>
                    <a:pt x="158" y="114"/>
                    <a:pt x="157" y="117"/>
                    <a:pt x="156" y="120"/>
                  </a:cubicBezTo>
                  <a:cubicBezTo>
                    <a:pt x="155" y="121"/>
                    <a:pt x="155" y="121"/>
                    <a:pt x="155" y="121"/>
                  </a:cubicBezTo>
                  <a:cubicBezTo>
                    <a:pt x="154" y="121"/>
                    <a:pt x="154" y="121"/>
                    <a:pt x="154" y="121"/>
                  </a:cubicBezTo>
                  <a:cubicBezTo>
                    <a:pt x="137" y="116"/>
                    <a:pt x="137" y="116"/>
                    <a:pt x="137" y="116"/>
                  </a:cubicBezTo>
                  <a:cubicBezTo>
                    <a:pt x="137" y="116"/>
                    <a:pt x="136" y="116"/>
                    <a:pt x="136" y="116"/>
                  </a:cubicBezTo>
                  <a:cubicBezTo>
                    <a:pt x="134" y="116"/>
                    <a:pt x="132" y="117"/>
                    <a:pt x="131" y="119"/>
                  </a:cubicBezTo>
                  <a:cubicBezTo>
                    <a:pt x="128" y="123"/>
                    <a:pt x="124" y="127"/>
                    <a:pt x="119" y="131"/>
                  </a:cubicBezTo>
                  <a:cubicBezTo>
                    <a:pt x="117" y="132"/>
                    <a:pt x="117" y="135"/>
                    <a:pt x="117" y="137"/>
                  </a:cubicBezTo>
                  <a:cubicBezTo>
                    <a:pt x="122" y="153"/>
                    <a:pt x="122" y="153"/>
                    <a:pt x="122" y="153"/>
                  </a:cubicBezTo>
                  <a:cubicBezTo>
                    <a:pt x="122" y="154"/>
                    <a:pt x="122" y="154"/>
                    <a:pt x="122" y="154"/>
                  </a:cubicBezTo>
                  <a:cubicBezTo>
                    <a:pt x="121" y="155"/>
                    <a:pt x="121" y="155"/>
                    <a:pt x="121" y="155"/>
                  </a:cubicBezTo>
                  <a:cubicBezTo>
                    <a:pt x="118" y="156"/>
                    <a:pt x="115" y="158"/>
                    <a:pt x="111" y="159"/>
                  </a:cubicBezTo>
                  <a:cubicBezTo>
                    <a:pt x="110" y="159"/>
                    <a:pt x="110" y="159"/>
                    <a:pt x="110" y="159"/>
                  </a:cubicBezTo>
                  <a:cubicBezTo>
                    <a:pt x="110" y="158"/>
                    <a:pt x="110" y="158"/>
                    <a:pt x="110" y="158"/>
                  </a:cubicBezTo>
                  <a:cubicBezTo>
                    <a:pt x="101" y="144"/>
                    <a:pt x="101" y="144"/>
                    <a:pt x="101" y="144"/>
                  </a:cubicBezTo>
                  <a:cubicBezTo>
                    <a:pt x="100" y="142"/>
                    <a:pt x="98" y="141"/>
                    <a:pt x="96" y="141"/>
                  </a:cubicBezTo>
                  <a:cubicBezTo>
                    <a:pt x="96" y="141"/>
                    <a:pt x="96" y="141"/>
                    <a:pt x="95" y="141"/>
                  </a:cubicBezTo>
                  <a:cubicBezTo>
                    <a:pt x="92" y="141"/>
                    <a:pt x="89" y="142"/>
                    <a:pt x="86" y="142"/>
                  </a:cubicBezTo>
                  <a:cubicBezTo>
                    <a:pt x="84" y="142"/>
                    <a:pt x="81" y="141"/>
                    <a:pt x="78" y="141"/>
                  </a:cubicBezTo>
                  <a:cubicBezTo>
                    <a:pt x="78" y="141"/>
                    <a:pt x="77" y="141"/>
                    <a:pt x="77" y="141"/>
                  </a:cubicBezTo>
                  <a:cubicBezTo>
                    <a:pt x="75" y="141"/>
                    <a:pt x="73" y="142"/>
                    <a:pt x="72" y="144"/>
                  </a:cubicBezTo>
                  <a:cubicBezTo>
                    <a:pt x="64" y="158"/>
                    <a:pt x="64" y="158"/>
                    <a:pt x="64" y="158"/>
                  </a:cubicBezTo>
                  <a:cubicBezTo>
                    <a:pt x="63" y="160"/>
                    <a:pt x="63" y="160"/>
                    <a:pt x="63" y="160"/>
                  </a:cubicBezTo>
                  <a:cubicBezTo>
                    <a:pt x="62" y="159"/>
                    <a:pt x="62" y="159"/>
                    <a:pt x="62" y="159"/>
                  </a:cubicBezTo>
                  <a:cubicBezTo>
                    <a:pt x="59" y="158"/>
                    <a:pt x="56" y="157"/>
                    <a:pt x="53" y="155"/>
                  </a:cubicBezTo>
                  <a:cubicBezTo>
                    <a:pt x="51" y="155"/>
                    <a:pt x="51" y="155"/>
                    <a:pt x="51" y="155"/>
                  </a:cubicBezTo>
                  <a:cubicBezTo>
                    <a:pt x="52" y="153"/>
                    <a:pt x="52" y="153"/>
                    <a:pt x="52" y="153"/>
                  </a:cubicBezTo>
                  <a:cubicBezTo>
                    <a:pt x="56" y="137"/>
                    <a:pt x="56" y="137"/>
                    <a:pt x="56" y="137"/>
                  </a:cubicBezTo>
                  <a:cubicBezTo>
                    <a:pt x="57" y="135"/>
                    <a:pt x="56" y="132"/>
                    <a:pt x="54" y="131"/>
                  </a:cubicBezTo>
                  <a:cubicBezTo>
                    <a:pt x="49" y="128"/>
                    <a:pt x="45" y="124"/>
                    <a:pt x="42" y="119"/>
                  </a:cubicBezTo>
                  <a:cubicBezTo>
                    <a:pt x="41" y="117"/>
                    <a:pt x="39" y="117"/>
                    <a:pt x="37" y="117"/>
                  </a:cubicBezTo>
                  <a:cubicBezTo>
                    <a:pt x="37" y="117"/>
                    <a:pt x="36" y="117"/>
                    <a:pt x="36" y="117"/>
                  </a:cubicBezTo>
                  <a:cubicBezTo>
                    <a:pt x="19" y="121"/>
                    <a:pt x="19" y="121"/>
                    <a:pt x="19" y="121"/>
                  </a:cubicBezTo>
                  <a:cubicBezTo>
                    <a:pt x="18" y="122"/>
                    <a:pt x="18" y="122"/>
                    <a:pt x="18" y="122"/>
                  </a:cubicBezTo>
                  <a:cubicBezTo>
                    <a:pt x="17" y="120"/>
                    <a:pt x="17" y="120"/>
                    <a:pt x="17" y="120"/>
                  </a:cubicBezTo>
                  <a:cubicBezTo>
                    <a:pt x="16" y="117"/>
                    <a:pt x="15" y="114"/>
                    <a:pt x="14" y="111"/>
                  </a:cubicBezTo>
                  <a:cubicBezTo>
                    <a:pt x="13" y="110"/>
                    <a:pt x="13" y="110"/>
                    <a:pt x="13" y="110"/>
                  </a:cubicBezTo>
                  <a:cubicBezTo>
                    <a:pt x="14" y="109"/>
                    <a:pt x="14" y="109"/>
                    <a:pt x="14" y="109"/>
                  </a:cubicBezTo>
                  <a:cubicBezTo>
                    <a:pt x="29" y="101"/>
                    <a:pt x="29" y="101"/>
                    <a:pt x="29" y="101"/>
                  </a:cubicBezTo>
                  <a:cubicBezTo>
                    <a:pt x="31" y="100"/>
                    <a:pt x="32" y="97"/>
                    <a:pt x="32" y="95"/>
                  </a:cubicBezTo>
                  <a:cubicBezTo>
                    <a:pt x="31" y="89"/>
                    <a:pt x="31" y="83"/>
                    <a:pt x="31" y="78"/>
                  </a:cubicBezTo>
                  <a:cubicBezTo>
                    <a:pt x="32" y="75"/>
                    <a:pt x="31" y="73"/>
                    <a:pt x="29" y="72"/>
                  </a:cubicBezTo>
                  <a:cubicBezTo>
                    <a:pt x="14" y="63"/>
                    <a:pt x="14" y="63"/>
                    <a:pt x="14" y="63"/>
                  </a:cubicBezTo>
                  <a:cubicBezTo>
                    <a:pt x="13" y="63"/>
                    <a:pt x="13" y="63"/>
                    <a:pt x="13" y="63"/>
                  </a:cubicBezTo>
                  <a:cubicBezTo>
                    <a:pt x="13" y="62"/>
                    <a:pt x="13" y="62"/>
                    <a:pt x="13" y="62"/>
                  </a:cubicBezTo>
                  <a:cubicBezTo>
                    <a:pt x="14" y="58"/>
                    <a:pt x="16" y="55"/>
                    <a:pt x="17" y="52"/>
                  </a:cubicBezTo>
                  <a:cubicBezTo>
                    <a:pt x="18" y="51"/>
                    <a:pt x="18" y="51"/>
                    <a:pt x="18" y="51"/>
                  </a:cubicBezTo>
                  <a:cubicBezTo>
                    <a:pt x="19" y="51"/>
                    <a:pt x="19" y="51"/>
                    <a:pt x="19" y="51"/>
                  </a:cubicBezTo>
                  <a:cubicBezTo>
                    <a:pt x="35" y="56"/>
                    <a:pt x="35" y="56"/>
                    <a:pt x="35" y="56"/>
                  </a:cubicBezTo>
                  <a:cubicBezTo>
                    <a:pt x="36" y="56"/>
                    <a:pt x="36" y="56"/>
                    <a:pt x="37" y="56"/>
                  </a:cubicBezTo>
                  <a:cubicBezTo>
                    <a:pt x="39" y="56"/>
                    <a:pt x="40" y="55"/>
                    <a:pt x="41" y="54"/>
                  </a:cubicBezTo>
                  <a:cubicBezTo>
                    <a:pt x="45" y="49"/>
                    <a:pt x="49" y="45"/>
                    <a:pt x="54" y="41"/>
                  </a:cubicBezTo>
                  <a:cubicBezTo>
                    <a:pt x="55" y="40"/>
                    <a:pt x="56" y="37"/>
                    <a:pt x="56" y="35"/>
                  </a:cubicBezTo>
                  <a:cubicBezTo>
                    <a:pt x="51" y="19"/>
                    <a:pt x="51" y="19"/>
                    <a:pt x="51" y="19"/>
                  </a:cubicBezTo>
                  <a:cubicBezTo>
                    <a:pt x="51" y="18"/>
                    <a:pt x="51" y="18"/>
                    <a:pt x="51" y="18"/>
                  </a:cubicBezTo>
                  <a:cubicBezTo>
                    <a:pt x="52" y="17"/>
                    <a:pt x="52" y="17"/>
                    <a:pt x="52" y="17"/>
                  </a:cubicBezTo>
                  <a:cubicBezTo>
                    <a:pt x="55" y="16"/>
                    <a:pt x="58" y="14"/>
                    <a:pt x="61" y="13"/>
                  </a:cubicBezTo>
                  <a:cubicBezTo>
                    <a:pt x="63" y="13"/>
                    <a:pt x="63" y="13"/>
                    <a:pt x="63" y="13"/>
                  </a:cubicBezTo>
                  <a:cubicBezTo>
                    <a:pt x="63" y="14"/>
                    <a:pt x="63" y="14"/>
                    <a:pt x="63" y="14"/>
                  </a:cubicBezTo>
                  <a:cubicBezTo>
                    <a:pt x="72" y="28"/>
                    <a:pt x="72" y="28"/>
                    <a:pt x="72" y="28"/>
                  </a:cubicBezTo>
                  <a:cubicBezTo>
                    <a:pt x="73" y="30"/>
                    <a:pt x="75" y="31"/>
                    <a:pt x="77" y="31"/>
                  </a:cubicBezTo>
                  <a:cubicBezTo>
                    <a:pt x="77" y="31"/>
                    <a:pt x="77" y="31"/>
                    <a:pt x="78" y="31"/>
                  </a:cubicBezTo>
                  <a:cubicBezTo>
                    <a:pt x="80" y="31"/>
                    <a:pt x="83" y="31"/>
                    <a:pt x="86" y="31"/>
                  </a:cubicBezTo>
                  <a:cubicBezTo>
                    <a:pt x="89" y="31"/>
                    <a:pt x="92" y="31"/>
                    <a:pt x="95" y="31"/>
                  </a:cubicBezTo>
                  <a:cubicBezTo>
                    <a:pt x="95" y="31"/>
                    <a:pt x="95" y="31"/>
                    <a:pt x="96" y="31"/>
                  </a:cubicBezTo>
                  <a:cubicBezTo>
                    <a:pt x="98" y="31"/>
                    <a:pt x="100" y="30"/>
                    <a:pt x="101" y="28"/>
                  </a:cubicBezTo>
                  <a:cubicBezTo>
                    <a:pt x="109" y="14"/>
                    <a:pt x="109" y="14"/>
                    <a:pt x="109" y="14"/>
                  </a:cubicBezTo>
                  <a:cubicBezTo>
                    <a:pt x="110" y="13"/>
                    <a:pt x="110" y="13"/>
                    <a:pt x="110" y="13"/>
                  </a:cubicBezTo>
                  <a:cubicBezTo>
                    <a:pt x="111" y="13"/>
                    <a:pt x="111" y="13"/>
                    <a:pt x="111" y="13"/>
                  </a:cubicBezTo>
                  <a:cubicBezTo>
                    <a:pt x="114" y="14"/>
                    <a:pt x="117" y="15"/>
                    <a:pt x="120" y="17"/>
                  </a:cubicBezTo>
                  <a:cubicBezTo>
                    <a:pt x="121" y="17"/>
                    <a:pt x="121" y="17"/>
                    <a:pt x="121" y="17"/>
                  </a:cubicBezTo>
                  <a:cubicBezTo>
                    <a:pt x="121" y="19"/>
                    <a:pt x="121" y="19"/>
                    <a:pt x="121" y="19"/>
                  </a:cubicBezTo>
                  <a:cubicBezTo>
                    <a:pt x="117" y="35"/>
                    <a:pt x="117" y="35"/>
                    <a:pt x="117" y="35"/>
                  </a:cubicBezTo>
                  <a:cubicBezTo>
                    <a:pt x="116" y="37"/>
                    <a:pt x="117" y="40"/>
                    <a:pt x="119" y="41"/>
                  </a:cubicBezTo>
                  <a:cubicBezTo>
                    <a:pt x="124" y="44"/>
                    <a:pt x="128" y="49"/>
                    <a:pt x="131" y="53"/>
                  </a:cubicBezTo>
                  <a:cubicBezTo>
                    <a:pt x="132" y="55"/>
                    <a:pt x="134" y="56"/>
                    <a:pt x="136" y="56"/>
                  </a:cubicBezTo>
                  <a:cubicBezTo>
                    <a:pt x="136" y="56"/>
                    <a:pt x="137" y="55"/>
                    <a:pt x="137" y="55"/>
                  </a:cubicBezTo>
                  <a:cubicBezTo>
                    <a:pt x="153" y="51"/>
                    <a:pt x="153" y="51"/>
                    <a:pt x="153" y="51"/>
                  </a:cubicBezTo>
                  <a:cubicBezTo>
                    <a:pt x="155" y="51"/>
                    <a:pt x="155" y="51"/>
                    <a:pt x="155" y="51"/>
                  </a:cubicBezTo>
                  <a:cubicBezTo>
                    <a:pt x="155" y="52"/>
                    <a:pt x="155" y="52"/>
                    <a:pt x="155" y="52"/>
                  </a:cubicBezTo>
                  <a:cubicBezTo>
                    <a:pt x="157" y="55"/>
                    <a:pt x="158" y="58"/>
                    <a:pt x="159" y="61"/>
                  </a:cubicBezTo>
                  <a:cubicBezTo>
                    <a:pt x="160" y="62"/>
                    <a:pt x="160" y="62"/>
                    <a:pt x="160" y="62"/>
                  </a:cubicBezTo>
                  <a:cubicBezTo>
                    <a:pt x="159" y="63"/>
                    <a:pt x="159" y="63"/>
                    <a:pt x="159" y="63"/>
                  </a:cubicBezTo>
                  <a:cubicBezTo>
                    <a:pt x="144" y="71"/>
                    <a:pt x="144" y="71"/>
                    <a:pt x="144" y="71"/>
                  </a:cubicBezTo>
                  <a:cubicBezTo>
                    <a:pt x="142" y="73"/>
                    <a:pt x="141" y="75"/>
                    <a:pt x="141" y="77"/>
                  </a:cubicBezTo>
                  <a:cubicBezTo>
                    <a:pt x="142" y="83"/>
                    <a:pt x="142" y="89"/>
                    <a:pt x="141" y="94"/>
                  </a:cubicBezTo>
                  <a:cubicBezTo>
                    <a:pt x="141" y="97"/>
                    <a:pt x="142" y="99"/>
                    <a:pt x="144" y="100"/>
                  </a:cubicBezTo>
                  <a:cubicBezTo>
                    <a:pt x="159" y="109"/>
                    <a:pt x="159" y="109"/>
                    <a:pt x="159" y="109"/>
                  </a:cubicBezTo>
                  <a:cubicBezTo>
                    <a:pt x="160" y="109"/>
                    <a:pt x="160" y="109"/>
                    <a:pt x="160" y="109"/>
                  </a:cubicBezTo>
                  <a:cubicBezTo>
                    <a:pt x="159" y="110"/>
                    <a:pt x="159" y="110"/>
                    <a:pt x="159" y="1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04" name="Group 10"/>
          <p:cNvGrpSpPr>
            <a:grpSpLocks noChangeAspect="1"/>
          </p:cNvGrpSpPr>
          <p:nvPr/>
        </p:nvGrpSpPr>
        <p:grpSpPr bwMode="auto">
          <a:xfrm>
            <a:off x="8573509" y="3037361"/>
            <a:ext cx="389166" cy="352440"/>
            <a:chOff x="1571" y="1000"/>
            <a:chExt cx="551" cy="499"/>
          </a:xfrm>
        </p:grpSpPr>
        <p:sp>
          <p:nvSpPr>
            <p:cNvPr id="605" name="AutoShape 9"/>
            <p:cNvSpPr>
              <a:spLocks noChangeAspect="1" noChangeArrowheads="1" noTextEdit="1"/>
            </p:cNvSpPr>
            <p:nvPr/>
          </p:nvSpPr>
          <p:spPr bwMode="auto">
            <a:xfrm>
              <a:off x="1571" y="1000"/>
              <a:ext cx="55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6" name="Freeform 11"/>
            <p:cNvSpPr>
              <a:spLocks/>
            </p:cNvSpPr>
            <p:nvPr/>
          </p:nvSpPr>
          <p:spPr bwMode="auto">
            <a:xfrm>
              <a:off x="1571" y="1052"/>
              <a:ext cx="551" cy="447"/>
            </a:xfrm>
            <a:custGeom>
              <a:avLst/>
              <a:gdLst>
                <a:gd name="T0" fmla="*/ 5986 w 6179"/>
                <a:gd name="T1" fmla="*/ 2221 h 5021"/>
                <a:gd name="T2" fmla="*/ 5793 w 6179"/>
                <a:gd name="T3" fmla="*/ 2414 h 5021"/>
                <a:gd name="T4" fmla="*/ 5793 w 6179"/>
                <a:gd name="T5" fmla="*/ 4249 h 5021"/>
                <a:gd name="T6" fmla="*/ 5407 w 6179"/>
                <a:gd name="T7" fmla="*/ 4635 h 5021"/>
                <a:gd name="T8" fmla="*/ 772 w 6179"/>
                <a:gd name="T9" fmla="*/ 4635 h 5021"/>
                <a:gd name="T10" fmla="*/ 386 w 6179"/>
                <a:gd name="T11" fmla="*/ 4249 h 5021"/>
                <a:gd name="T12" fmla="*/ 386 w 6179"/>
                <a:gd name="T13" fmla="*/ 773 h 5021"/>
                <a:gd name="T14" fmla="*/ 772 w 6179"/>
                <a:gd name="T15" fmla="*/ 387 h 5021"/>
                <a:gd name="T16" fmla="*/ 3379 w 6179"/>
                <a:gd name="T17" fmla="*/ 387 h 5021"/>
                <a:gd name="T18" fmla="*/ 3572 w 6179"/>
                <a:gd name="T19" fmla="*/ 193 h 5021"/>
                <a:gd name="T20" fmla="*/ 3379 w 6179"/>
                <a:gd name="T21" fmla="*/ 0 h 5021"/>
                <a:gd name="T22" fmla="*/ 772 w 6179"/>
                <a:gd name="T23" fmla="*/ 0 h 5021"/>
                <a:gd name="T24" fmla="*/ 0 w 6179"/>
                <a:gd name="T25" fmla="*/ 773 h 5021"/>
                <a:gd name="T26" fmla="*/ 0 w 6179"/>
                <a:gd name="T27" fmla="*/ 4249 h 5021"/>
                <a:gd name="T28" fmla="*/ 772 w 6179"/>
                <a:gd name="T29" fmla="*/ 5021 h 5021"/>
                <a:gd name="T30" fmla="*/ 5407 w 6179"/>
                <a:gd name="T31" fmla="*/ 5021 h 5021"/>
                <a:gd name="T32" fmla="*/ 6179 w 6179"/>
                <a:gd name="T33" fmla="*/ 4249 h 5021"/>
                <a:gd name="T34" fmla="*/ 6179 w 6179"/>
                <a:gd name="T35" fmla="*/ 2414 h 5021"/>
                <a:gd name="T36" fmla="*/ 5986 w 6179"/>
                <a:gd name="T37" fmla="*/ 2221 h 5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79" h="5021">
                  <a:moveTo>
                    <a:pt x="5986" y="2221"/>
                  </a:moveTo>
                  <a:cubicBezTo>
                    <a:pt x="5880" y="2221"/>
                    <a:pt x="5793" y="2307"/>
                    <a:pt x="5793" y="2414"/>
                  </a:cubicBezTo>
                  <a:cubicBezTo>
                    <a:pt x="5793" y="4249"/>
                    <a:pt x="5793" y="4249"/>
                    <a:pt x="5793" y="4249"/>
                  </a:cubicBezTo>
                  <a:cubicBezTo>
                    <a:pt x="5793" y="4462"/>
                    <a:pt x="5620" y="4635"/>
                    <a:pt x="5407" y="4635"/>
                  </a:cubicBezTo>
                  <a:cubicBezTo>
                    <a:pt x="772" y="4635"/>
                    <a:pt x="772" y="4635"/>
                    <a:pt x="772" y="4635"/>
                  </a:cubicBezTo>
                  <a:cubicBezTo>
                    <a:pt x="559" y="4635"/>
                    <a:pt x="386" y="4462"/>
                    <a:pt x="386" y="4249"/>
                  </a:cubicBezTo>
                  <a:cubicBezTo>
                    <a:pt x="386" y="773"/>
                    <a:pt x="386" y="773"/>
                    <a:pt x="386" y="773"/>
                  </a:cubicBezTo>
                  <a:cubicBezTo>
                    <a:pt x="386" y="560"/>
                    <a:pt x="559" y="387"/>
                    <a:pt x="772" y="387"/>
                  </a:cubicBezTo>
                  <a:cubicBezTo>
                    <a:pt x="3379" y="387"/>
                    <a:pt x="3379" y="387"/>
                    <a:pt x="3379" y="387"/>
                  </a:cubicBezTo>
                  <a:cubicBezTo>
                    <a:pt x="3486" y="387"/>
                    <a:pt x="3572" y="300"/>
                    <a:pt x="3572" y="193"/>
                  </a:cubicBezTo>
                  <a:cubicBezTo>
                    <a:pt x="3572" y="87"/>
                    <a:pt x="3486" y="0"/>
                    <a:pt x="3379" y="0"/>
                  </a:cubicBezTo>
                  <a:cubicBezTo>
                    <a:pt x="772" y="0"/>
                    <a:pt x="772" y="0"/>
                    <a:pt x="772" y="0"/>
                  </a:cubicBezTo>
                  <a:cubicBezTo>
                    <a:pt x="347" y="0"/>
                    <a:pt x="0" y="347"/>
                    <a:pt x="0" y="773"/>
                  </a:cubicBezTo>
                  <a:cubicBezTo>
                    <a:pt x="0" y="4249"/>
                    <a:pt x="0" y="4249"/>
                    <a:pt x="0" y="4249"/>
                  </a:cubicBezTo>
                  <a:cubicBezTo>
                    <a:pt x="0" y="4674"/>
                    <a:pt x="347" y="5021"/>
                    <a:pt x="772" y="5021"/>
                  </a:cubicBezTo>
                  <a:cubicBezTo>
                    <a:pt x="5407" y="5021"/>
                    <a:pt x="5407" y="5021"/>
                    <a:pt x="5407" y="5021"/>
                  </a:cubicBezTo>
                  <a:cubicBezTo>
                    <a:pt x="5833" y="5021"/>
                    <a:pt x="6179" y="4674"/>
                    <a:pt x="6179" y="4249"/>
                  </a:cubicBezTo>
                  <a:cubicBezTo>
                    <a:pt x="6179" y="2414"/>
                    <a:pt x="6179" y="2414"/>
                    <a:pt x="6179" y="2414"/>
                  </a:cubicBezTo>
                  <a:cubicBezTo>
                    <a:pt x="6179" y="2307"/>
                    <a:pt x="6093" y="2221"/>
                    <a:pt x="5986" y="2221"/>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07" name="Freeform 12"/>
            <p:cNvSpPr>
              <a:spLocks/>
            </p:cNvSpPr>
            <p:nvPr/>
          </p:nvSpPr>
          <p:spPr bwMode="auto">
            <a:xfrm>
              <a:off x="1724" y="998"/>
              <a:ext cx="400" cy="350"/>
            </a:xfrm>
            <a:custGeom>
              <a:avLst/>
              <a:gdLst>
                <a:gd name="T0" fmla="*/ 36 w 4486"/>
                <a:gd name="T1" fmla="*/ 3670 h 3928"/>
                <a:gd name="T2" fmla="*/ 153 w 4486"/>
                <a:gd name="T3" fmla="*/ 3917 h 3928"/>
                <a:gd name="T4" fmla="*/ 218 w 4486"/>
                <a:gd name="T5" fmla="*/ 3928 h 3928"/>
                <a:gd name="T6" fmla="*/ 400 w 4486"/>
                <a:gd name="T7" fmla="*/ 3801 h 3928"/>
                <a:gd name="T8" fmla="*/ 2048 w 4486"/>
                <a:gd name="T9" fmla="*/ 1980 h 3928"/>
                <a:gd name="T10" fmla="*/ 3864 w 4486"/>
                <a:gd name="T11" fmla="*/ 1478 h 3928"/>
                <a:gd name="T12" fmla="*/ 3067 w 4486"/>
                <a:gd name="T13" fmla="*/ 2536 h 3928"/>
                <a:gd name="T14" fmla="*/ 3105 w 4486"/>
                <a:gd name="T15" fmla="*/ 2806 h 3928"/>
                <a:gd name="T16" fmla="*/ 3221 w 4486"/>
                <a:gd name="T17" fmla="*/ 2845 h 3928"/>
                <a:gd name="T18" fmla="*/ 3376 w 4486"/>
                <a:gd name="T19" fmla="*/ 2768 h 3928"/>
                <a:gd name="T20" fmla="*/ 4421 w 4486"/>
                <a:gd name="T21" fmla="*/ 1380 h 3928"/>
                <a:gd name="T22" fmla="*/ 4383 w 4486"/>
                <a:gd name="T23" fmla="*/ 1110 h 3928"/>
                <a:gd name="T24" fmla="*/ 2996 w 4486"/>
                <a:gd name="T25" fmla="*/ 64 h 3928"/>
                <a:gd name="T26" fmla="*/ 2725 w 4486"/>
                <a:gd name="T27" fmla="*/ 102 h 3928"/>
                <a:gd name="T28" fmla="*/ 2763 w 4486"/>
                <a:gd name="T29" fmla="*/ 372 h 3928"/>
                <a:gd name="T30" fmla="*/ 3718 w 4486"/>
                <a:gd name="T31" fmla="*/ 1092 h 3928"/>
                <a:gd name="T32" fmla="*/ 1864 w 4486"/>
                <a:gd name="T33" fmla="*/ 1641 h 3928"/>
                <a:gd name="T34" fmla="*/ 36 w 4486"/>
                <a:gd name="T35" fmla="*/ 3670 h 3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86" h="3928">
                  <a:moveTo>
                    <a:pt x="36" y="3670"/>
                  </a:moveTo>
                  <a:cubicBezTo>
                    <a:pt x="0" y="3771"/>
                    <a:pt x="53" y="3881"/>
                    <a:pt x="153" y="3917"/>
                  </a:cubicBezTo>
                  <a:cubicBezTo>
                    <a:pt x="174" y="3925"/>
                    <a:pt x="196" y="3928"/>
                    <a:pt x="218" y="3928"/>
                  </a:cubicBezTo>
                  <a:cubicBezTo>
                    <a:pt x="297" y="3928"/>
                    <a:pt x="371" y="3879"/>
                    <a:pt x="400" y="3801"/>
                  </a:cubicBezTo>
                  <a:cubicBezTo>
                    <a:pt x="404" y="3789"/>
                    <a:pt x="831" y="2640"/>
                    <a:pt x="2048" y="1980"/>
                  </a:cubicBezTo>
                  <a:cubicBezTo>
                    <a:pt x="2865" y="1537"/>
                    <a:pt x="3520" y="1472"/>
                    <a:pt x="3864" y="1478"/>
                  </a:cubicBezTo>
                  <a:cubicBezTo>
                    <a:pt x="3067" y="2536"/>
                    <a:pt x="3067" y="2536"/>
                    <a:pt x="3067" y="2536"/>
                  </a:cubicBezTo>
                  <a:cubicBezTo>
                    <a:pt x="3003" y="2621"/>
                    <a:pt x="3020" y="2742"/>
                    <a:pt x="3105" y="2806"/>
                  </a:cubicBezTo>
                  <a:cubicBezTo>
                    <a:pt x="3140" y="2832"/>
                    <a:pt x="3181" y="2845"/>
                    <a:pt x="3221" y="2845"/>
                  </a:cubicBezTo>
                  <a:cubicBezTo>
                    <a:pt x="3280" y="2845"/>
                    <a:pt x="3338" y="2819"/>
                    <a:pt x="3376" y="2768"/>
                  </a:cubicBezTo>
                  <a:cubicBezTo>
                    <a:pt x="4421" y="1380"/>
                    <a:pt x="4421" y="1380"/>
                    <a:pt x="4421" y="1380"/>
                  </a:cubicBezTo>
                  <a:cubicBezTo>
                    <a:pt x="4486" y="1295"/>
                    <a:pt x="4469" y="1174"/>
                    <a:pt x="4383" y="1110"/>
                  </a:cubicBezTo>
                  <a:cubicBezTo>
                    <a:pt x="2996" y="64"/>
                    <a:pt x="2996" y="64"/>
                    <a:pt x="2996" y="64"/>
                  </a:cubicBezTo>
                  <a:cubicBezTo>
                    <a:pt x="2910" y="0"/>
                    <a:pt x="2789" y="17"/>
                    <a:pt x="2725" y="102"/>
                  </a:cubicBezTo>
                  <a:cubicBezTo>
                    <a:pt x="2661" y="187"/>
                    <a:pt x="2678" y="308"/>
                    <a:pt x="2763" y="372"/>
                  </a:cubicBezTo>
                  <a:cubicBezTo>
                    <a:pt x="3718" y="1092"/>
                    <a:pt x="3718" y="1092"/>
                    <a:pt x="3718" y="1092"/>
                  </a:cubicBezTo>
                  <a:cubicBezTo>
                    <a:pt x="3301" y="1106"/>
                    <a:pt x="2649" y="1214"/>
                    <a:pt x="1864" y="1641"/>
                  </a:cubicBezTo>
                  <a:cubicBezTo>
                    <a:pt x="512" y="2374"/>
                    <a:pt x="55" y="3618"/>
                    <a:pt x="36" y="36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08" name="Group 15"/>
          <p:cNvGrpSpPr>
            <a:grpSpLocks noChangeAspect="1"/>
          </p:cNvGrpSpPr>
          <p:nvPr/>
        </p:nvGrpSpPr>
        <p:grpSpPr bwMode="auto">
          <a:xfrm>
            <a:off x="5353150" y="5697783"/>
            <a:ext cx="335584" cy="392694"/>
            <a:chOff x="478" y="2203"/>
            <a:chExt cx="711" cy="832"/>
          </a:xfrm>
        </p:grpSpPr>
        <p:sp>
          <p:nvSpPr>
            <p:cNvPr id="609" name="AutoShape 14"/>
            <p:cNvSpPr>
              <a:spLocks noChangeAspect="1" noChangeArrowheads="1" noTextEdit="1"/>
            </p:cNvSpPr>
            <p:nvPr/>
          </p:nvSpPr>
          <p:spPr bwMode="auto">
            <a:xfrm>
              <a:off x="478" y="2203"/>
              <a:ext cx="711" cy="832"/>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10" name="Freeform 16"/>
            <p:cNvSpPr>
              <a:spLocks noEditPoints="1"/>
            </p:cNvSpPr>
            <p:nvPr/>
          </p:nvSpPr>
          <p:spPr bwMode="auto">
            <a:xfrm>
              <a:off x="476" y="2205"/>
              <a:ext cx="715" cy="828"/>
            </a:xfrm>
            <a:custGeom>
              <a:avLst/>
              <a:gdLst>
                <a:gd name="T0" fmla="*/ 294 w 299"/>
                <a:gd name="T1" fmla="*/ 0 h 346"/>
                <a:gd name="T2" fmla="*/ 6 w 299"/>
                <a:gd name="T3" fmla="*/ 0 h 346"/>
                <a:gd name="T4" fmla="*/ 0 w 299"/>
                <a:gd name="T5" fmla="*/ 6 h 346"/>
                <a:gd name="T6" fmla="*/ 0 w 299"/>
                <a:gd name="T7" fmla="*/ 340 h 346"/>
                <a:gd name="T8" fmla="*/ 6 w 299"/>
                <a:gd name="T9" fmla="*/ 346 h 346"/>
                <a:gd name="T10" fmla="*/ 248 w 299"/>
                <a:gd name="T11" fmla="*/ 346 h 346"/>
                <a:gd name="T12" fmla="*/ 253 w 299"/>
                <a:gd name="T13" fmla="*/ 340 h 346"/>
                <a:gd name="T14" fmla="*/ 253 w 299"/>
                <a:gd name="T15" fmla="*/ 115 h 346"/>
                <a:gd name="T16" fmla="*/ 294 w 299"/>
                <a:gd name="T17" fmla="*/ 115 h 346"/>
                <a:gd name="T18" fmla="*/ 299 w 299"/>
                <a:gd name="T19" fmla="*/ 109 h 346"/>
                <a:gd name="T20" fmla="*/ 299 w 299"/>
                <a:gd name="T21" fmla="*/ 6 h 346"/>
                <a:gd name="T22" fmla="*/ 294 w 299"/>
                <a:gd name="T23" fmla="*/ 0 h 346"/>
                <a:gd name="T24" fmla="*/ 288 w 299"/>
                <a:gd name="T25" fmla="*/ 103 h 346"/>
                <a:gd name="T26" fmla="*/ 248 w 299"/>
                <a:gd name="T27" fmla="*/ 103 h 346"/>
                <a:gd name="T28" fmla="*/ 242 w 299"/>
                <a:gd name="T29" fmla="*/ 109 h 346"/>
                <a:gd name="T30" fmla="*/ 242 w 299"/>
                <a:gd name="T31" fmla="*/ 334 h 346"/>
                <a:gd name="T32" fmla="*/ 11 w 299"/>
                <a:gd name="T33" fmla="*/ 334 h 346"/>
                <a:gd name="T34" fmla="*/ 11 w 299"/>
                <a:gd name="T35" fmla="*/ 11 h 346"/>
                <a:gd name="T36" fmla="*/ 288 w 299"/>
                <a:gd name="T37" fmla="*/ 11 h 346"/>
                <a:gd name="T38" fmla="*/ 288 w 299"/>
                <a:gd name="T39" fmla="*/ 10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9" h="346">
                  <a:moveTo>
                    <a:pt x="294" y="0"/>
                  </a:moveTo>
                  <a:cubicBezTo>
                    <a:pt x="6" y="0"/>
                    <a:pt x="6" y="0"/>
                    <a:pt x="6" y="0"/>
                  </a:cubicBezTo>
                  <a:cubicBezTo>
                    <a:pt x="2" y="0"/>
                    <a:pt x="0" y="2"/>
                    <a:pt x="0" y="6"/>
                  </a:cubicBezTo>
                  <a:cubicBezTo>
                    <a:pt x="0" y="340"/>
                    <a:pt x="0" y="340"/>
                    <a:pt x="0" y="340"/>
                  </a:cubicBezTo>
                  <a:cubicBezTo>
                    <a:pt x="0" y="343"/>
                    <a:pt x="2" y="346"/>
                    <a:pt x="6" y="346"/>
                  </a:cubicBezTo>
                  <a:cubicBezTo>
                    <a:pt x="248" y="346"/>
                    <a:pt x="248" y="346"/>
                    <a:pt x="248" y="346"/>
                  </a:cubicBezTo>
                  <a:cubicBezTo>
                    <a:pt x="251" y="346"/>
                    <a:pt x="253" y="343"/>
                    <a:pt x="253" y="340"/>
                  </a:cubicBezTo>
                  <a:cubicBezTo>
                    <a:pt x="253" y="115"/>
                    <a:pt x="253" y="115"/>
                    <a:pt x="253" y="115"/>
                  </a:cubicBezTo>
                  <a:cubicBezTo>
                    <a:pt x="294" y="115"/>
                    <a:pt x="294" y="115"/>
                    <a:pt x="294" y="115"/>
                  </a:cubicBezTo>
                  <a:cubicBezTo>
                    <a:pt x="297" y="115"/>
                    <a:pt x="299" y="112"/>
                    <a:pt x="299" y="109"/>
                  </a:cubicBezTo>
                  <a:cubicBezTo>
                    <a:pt x="299" y="6"/>
                    <a:pt x="299" y="6"/>
                    <a:pt x="299" y="6"/>
                  </a:cubicBezTo>
                  <a:cubicBezTo>
                    <a:pt x="299" y="2"/>
                    <a:pt x="297" y="0"/>
                    <a:pt x="294" y="0"/>
                  </a:cubicBezTo>
                  <a:close/>
                  <a:moveTo>
                    <a:pt x="288" y="103"/>
                  </a:moveTo>
                  <a:cubicBezTo>
                    <a:pt x="248" y="103"/>
                    <a:pt x="248" y="103"/>
                    <a:pt x="248" y="103"/>
                  </a:cubicBezTo>
                  <a:cubicBezTo>
                    <a:pt x="245" y="103"/>
                    <a:pt x="242" y="106"/>
                    <a:pt x="242" y="109"/>
                  </a:cubicBezTo>
                  <a:cubicBezTo>
                    <a:pt x="242" y="334"/>
                    <a:pt x="242" y="334"/>
                    <a:pt x="242" y="334"/>
                  </a:cubicBezTo>
                  <a:cubicBezTo>
                    <a:pt x="11" y="334"/>
                    <a:pt x="11" y="334"/>
                    <a:pt x="11" y="334"/>
                  </a:cubicBezTo>
                  <a:cubicBezTo>
                    <a:pt x="11" y="11"/>
                    <a:pt x="11" y="11"/>
                    <a:pt x="11" y="11"/>
                  </a:cubicBezTo>
                  <a:cubicBezTo>
                    <a:pt x="288" y="11"/>
                    <a:pt x="288" y="11"/>
                    <a:pt x="288" y="11"/>
                  </a:cubicBezTo>
                  <a:lnTo>
                    <a:pt x="288" y="10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1" name="Freeform 17"/>
            <p:cNvSpPr>
              <a:spLocks/>
            </p:cNvSpPr>
            <p:nvPr/>
          </p:nvSpPr>
          <p:spPr bwMode="auto">
            <a:xfrm>
              <a:off x="1129" y="2810"/>
              <a:ext cx="62" cy="223"/>
            </a:xfrm>
            <a:custGeom>
              <a:avLst/>
              <a:gdLst>
                <a:gd name="T0" fmla="*/ 20 w 26"/>
                <a:gd name="T1" fmla="*/ 0 h 93"/>
                <a:gd name="T2" fmla="*/ 6 w 26"/>
                <a:gd name="T3" fmla="*/ 0 h 93"/>
                <a:gd name="T4" fmla="*/ 0 w 26"/>
                <a:gd name="T5" fmla="*/ 6 h 93"/>
                <a:gd name="T6" fmla="*/ 6 w 26"/>
                <a:gd name="T7" fmla="*/ 12 h 93"/>
                <a:gd name="T8" fmla="*/ 15 w 26"/>
                <a:gd name="T9" fmla="*/ 12 h 93"/>
                <a:gd name="T10" fmla="*/ 15 w 26"/>
                <a:gd name="T11" fmla="*/ 81 h 93"/>
                <a:gd name="T12" fmla="*/ 6 w 26"/>
                <a:gd name="T13" fmla="*/ 81 h 93"/>
                <a:gd name="T14" fmla="*/ 0 w 26"/>
                <a:gd name="T15" fmla="*/ 87 h 93"/>
                <a:gd name="T16" fmla="*/ 6 w 26"/>
                <a:gd name="T17" fmla="*/ 93 h 93"/>
                <a:gd name="T18" fmla="*/ 20 w 26"/>
                <a:gd name="T19" fmla="*/ 93 h 93"/>
                <a:gd name="T20" fmla="*/ 26 w 26"/>
                <a:gd name="T21" fmla="*/ 87 h 93"/>
                <a:gd name="T22" fmla="*/ 26 w 26"/>
                <a:gd name="T23" fmla="*/ 6 h 93"/>
                <a:gd name="T24" fmla="*/ 20 w 26"/>
                <a:gd name="T25"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93">
                  <a:moveTo>
                    <a:pt x="20" y="0"/>
                  </a:moveTo>
                  <a:cubicBezTo>
                    <a:pt x="6" y="0"/>
                    <a:pt x="6" y="0"/>
                    <a:pt x="6" y="0"/>
                  </a:cubicBezTo>
                  <a:cubicBezTo>
                    <a:pt x="3" y="0"/>
                    <a:pt x="0" y="3"/>
                    <a:pt x="0" y="6"/>
                  </a:cubicBezTo>
                  <a:cubicBezTo>
                    <a:pt x="0" y="9"/>
                    <a:pt x="3" y="12"/>
                    <a:pt x="6" y="12"/>
                  </a:cubicBezTo>
                  <a:cubicBezTo>
                    <a:pt x="15" y="12"/>
                    <a:pt x="15" y="12"/>
                    <a:pt x="15" y="12"/>
                  </a:cubicBezTo>
                  <a:cubicBezTo>
                    <a:pt x="15" y="81"/>
                    <a:pt x="15" y="81"/>
                    <a:pt x="15" y="81"/>
                  </a:cubicBezTo>
                  <a:cubicBezTo>
                    <a:pt x="6" y="81"/>
                    <a:pt x="6" y="81"/>
                    <a:pt x="6" y="81"/>
                  </a:cubicBezTo>
                  <a:cubicBezTo>
                    <a:pt x="3" y="81"/>
                    <a:pt x="0" y="84"/>
                    <a:pt x="0" y="87"/>
                  </a:cubicBezTo>
                  <a:cubicBezTo>
                    <a:pt x="0" y="90"/>
                    <a:pt x="3" y="93"/>
                    <a:pt x="6" y="93"/>
                  </a:cubicBezTo>
                  <a:cubicBezTo>
                    <a:pt x="20" y="93"/>
                    <a:pt x="20" y="93"/>
                    <a:pt x="20" y="93"/>
                  </a:cubicBezTo>
                  <a:cubicBezTo>
                    <a:pt x="24" y="93"/>
                    <a:pt x="26" y="90"/>
                    <a:pt x="26" y="87"/>
                  </a:cubicBezTo>
                  <a:cubicBezTo>
                    <a:pt x="26" y="6"/>
                    <a:pt x="26" y="6"/>
                    <a:pt x="26" y="6"/>
                  </a:cubicBezTo>
                  <a:cubicBezTo>
                    <a:pt x="26" y="3"/>
                    <a:pt x="24" y="0"/>
                    <a:pt x="2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2" name="Freeform 18"/>
            <p:cNvSpPr>
              <a:spLocks/>
            </p:cNvSpPr>
            <p:nvPr/>
          </p:nvSpPr>
          <p:spPr bwMode="auto">
            <a:xfrm>
              <a:off x="1129" y="2535"/>
              <a:ext cx="62" cy="220"/>
            </a:xfrm>
            <a:custGeom>
              <a:avLst/>
              <a:gdLst>
                <a:gd name="T0" fmla="*/ 20 w 26"/>
                <a:gd name="T1" fmla="*/ 0 h 92"/>
                <a:gd name="T2" fmla="*/ 6 w 26"/>
                <a:gd name="T3" fmla="*/ 0 h 92"/>
                <a:gd name="T4" fmla="*/ 0 w 26"/>
                <a:gd name="T5" fmla="*/ 6 h 92"/>
                <a:gd name="T6" fmla="*/ 6 w 26"/>
                <a:gd name="T7" fmla="*/ 12 h 92"/>
                <a:gd name="T8" fmla="*/ 15 w 26"/>
                <a:gd name="T9" fmla="*/ 12 h 92"/>
                <a:gd name="T10" fmla="*/ 15 w 26"/>
                <a:gd name="T11" fmla="*/ 81 h 92"/>
                <a:gd name="T12" fmla="*/ 6 w 26"/>
                <a:gd name="T13" fmla="*/ 81 h 92"/>
                <a:gd name="T14" fmla="*/ 0 w 26"/>
                <a:gd name="T15" fmla="*/ 87 h 92"/>
                <a:gd name="T16" fmla="*/ 6 w 26"/>
                <a:gd name="T17" fmla="*/ 92 h 92"/>
                <a:gd name="T18" fmla="*/ 20 w 26"/>
                <a:gd name="T19" fmla="*/ 92 h 92"/>
                <a:gd name="T20" fmla="*/ 26 w 26"/>
                <a:gd name="T21" fmla="*/ 87 h 92"/>
                <a:gd name="T22" fmla="*/ 26 w 26"/>
                <a:gd name="T23" fmla="*/ 6 h 92"/>
                <a:gd name="T24" fmla="*/ 20 w 26"/>
                <a:gd name="T2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92">
                  <a:moveTo>
                    <a:pt x="20" y="0"/>
                  </a:moveTo>
                  <a:cubicBezTo>
                    <a:pt x="6" y="0"/>
                    <a:pt x="6" y="0"/>
                    <a:pt x="6" y="0"/>
                  </a:cubicBezTo>
                  <a:cubicBezTo>
                    <a:pt x="3" y="0"/>
                    <a:pt x="0" y="3"/>
                    <a:pt x="0" y="6"/>
                  </a:cubicBezTo>
                  <a:cubicBezTo>
                    <a:pt x="0" y="9"/>
                    <a:pt x="3" y="12"/>
                    <a:pt x="6" y="12"/>
                  </a:cubicBezTo>
                  <a:cubicBezTo>
                    <a:pt x="15" y="12"/>
                    <a:pt x="15" y="12"/>
                    <a:pt x="15" y="12"/>
                  </a:cubicBezTo>
                  <a:cubicBezTo>
                    <a:pt x="15" y="81"/>
                    <a:pt x="15" y="81"/>
                    <a:pt x="15" y="81"/>
                  </a:cubicBezTo>
                  <a:cubicBezTo>
                    <a:pt x="6" y="81"/>
                    <a:pt x="6" y="81"/>
                    <a:pt x="6" y="81"/>
                  </a:cubicBezTo>
                  <a:cubicBezTo>
                    <a:pt x="3" y="81"/>
                    <a:pt x="0" y="83"/>
                    <a:pt x="0" y="87"/>
                  </a:cubicBezTo>
                  <a:cubicBezTo>
                    <a:pt x="0" y="90"/>
                    <a:pt x="3" y="92"/>
                    <a:pt x="6" y="92"/>
                  </a:cubicBezTo>
                  <a:cubicBezTo>
                    <a:pt x="20" y="92"/>
                    <a:pt x="20" y="92"/>
                    <a:pt x="20" y="92"/>
                  </a:cubicBezTo>
                  <a:cubicBezTo>
                    <a:pt x="24" y="92"/>
                    <a:pt x="26" y="90"/>
                    <a:pt x="26" y="87"/>
                  </a:cubicBezTo>
                  <a:cubicBezTo>
                    <a:pt x="26" y="6"/>
                    <a:pt x="26" y="6"/>
                    <a:pt x="26" y="6"/>
                  </a:cubicBezTo>
                  <a:cubicBezTo>
                    <a:pt x="26" y="3"/>
                    <a:pt x="24" y="0"/>
                    <a:pt x="2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3" name="Freeform 19"/>
            <p:cNvSpPr>
              <a:spLocks noEditPoints="1"/>
            </p:cNvSpPr>
            <p:nvPr/>
          </p:nvSpPr>
          <p:spPr bwMode="auto">
            <a:xfrm>
              <a:off x="610" y="2358"/>
              <a:ext cx="172" cy="206"/>
            </a:xfrm>
            <a:custGeom>
              <a:avLst/>
              <a:gdLst>
                <a:gd name="T0" fmla="*/ 4 w 72"/>
                <a:gd name="T1" fmla="*/ 85 h 86"/>
                <a:gd name="T2" fmla="*/ 12 w 72"/>
                <a:gd name="T3" fmla="*/ 82 h 86"/>
                <a:gd name="T4" fmla="*/ 20 w 72"/>
                <a:gd name="T5" fmla="*/ 62 h 86"/>
                <a:gd name="T6" fmla="*/ 52 w 72"/>
                <a:gd name="T7" fmla="*/ 62 h 86"/>
                <a:gd name="T8" fmla="*/ 60 w 72"/>
                <a:gd name="T9" fmla="*/ 82 h 86"/>
                <a:gd name="T10" fmla="*/ 66 w 72"/>
                <a:gd name="T11" fmla="*/ 86 h 86"/>
                <a:gd name="T12" fmla="*/ 68 w 72"/>
                <a:gd name="T13" fmla="*/ 85 h 86"/>
                <a:gd name="T14" fmla="*/ 71 w 72"/>
                <a:gd name="T15" fmla="*/ 78 h 86"/>
                <a:gd name="T16" fmla="*/ 62 w 72"/>
                <a:gd name="T17" fmla="*/ 54 h 86"/>
                <a:gd name="T18" fmla="*/ 62 w 72"/>
                <a:gd name="T19" fmla="*/ 54 h 86"/>
                <a:gd name="T20" fmla="*/ 41 w 72"/>
                <a:gd name="T21" fmla="*/ 5 h 86"/>
                <a:gd name="T22" fmla="*/ 31 w 72"/>
                <a:gd name="T23" fmla="*/ 5 h 86"/>
                <a:gd name="T24" fmla="*/ 10 w 72"/>
                <a:gd name="T25" fmla="*/ 54 h 86"/>
                <a:gd name="T26" fmla="*/ 10 w 72"/>
                <a:gd name="T27" fmla="*/ 54 h 86"/>
                <a:gd name="T28" fmla="*/ 1 w 72"/>
                <a:gd name="T29" fmla="*/ 78 h 86"/>
                <a:gd name="T30" fmla="*/ 4 w 72"/>
                <a:gd name="T31" fmla="*/ 85 h 86"/>
                <a:gd name="T32" fmla="*/ 36 w 72"/>
                <a:gd name="T33" fmla="*/ 22 h 86"/>
                <a:gd name="T34" fmla="*/ 48 w 72"/>
                <a:gd name="T35" fmla="*/ 51 h 86"/>
                <a:gd name="T36" fmla="*/ 24 w 72"/>
                <a:gd name="T37" fmla="*/ 51 h 86"/>
                <a:gd name="T38" fmla="*/ 36 w 72"/>
                <a:gd name="T39"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86">
                  <a:moveTo>
                    <a:pt x="4" y="85"/>
                  </a:moveTo>
                  <a:cubicBezTo>
                    <a:pt x="7" y="86"/>
                    <a:pt x="11" y="85"/>
                    <a:pt x="12" y="82"/>
                  </a:cubicBezTo>
                  <a:cubicBezTo>
                    <a:pt x="20" y="62"/>
                    <a:pt x="20" y="62"/>
                    <a:pt x="20" y="62"/>
                  </a:cubicBezTo>
                  <a:cubicBezTo>
                    <a:pt x="52" y="62"/>
                    <a:pt x="52" y="62"/>
                    <a:pt x="52" y="62"/>
                  </a:cubicBezTo>
                  <a:cubicBezTo>
                    <a:pt x="60" y="82"/>
                    <a:pt x="60" y="82"/>
                    <a:pt x="60" y="82"/>
                  </a:cubicBezTo>
                  <a:cubicBezTo>
                    <a:pt x="61" y="84"/>
                    <a:pt x="63" y="86"/>
                    <a:pt x="66" y="86"/>
                  </a:cubicBezTo>
                  <a:cubicBezTo>
                    <a:pt x="66" y="86"/>
                    <a:pt x="67" y="85"/>
                    <a:pt x="68" y="85"/>
                  </a:cubicBezTo>
                  <a:cubicBezTo>
                    <a:pt x="71" y="84"/>
                    <a:pt x="72" y="81"/>
                    <a:pt x="71" y="78"/>
                  </a:cubicBezTo>
                  <a:cubicBezTo>
                    <a:pt x="62" y="54"/>
                    <a:pt x="62" y="54"/>
                    <a:pt x="62" y="54"/>
                  </a:cubicBezTo>
                  <a:cubicBezTo>
                    <a:pt x="62" y="54"/>
                    <a:pt x="62" y="54"/>
                    <a:pt x="62" y="54"/>
                  </a:cubicBezTo>
                  <a:cubicBezTo>
                    <a:pt x="41" y="5"/>
                    <a:pt x="41" y="5"/>
                    <a:pt x="41" y="5"/>
                  </a:cubicBezTo>
                  <a:cubicBezTo>
                    <a:pt x="40" y="0"/>
                    <a:pt x="32" y="0"/>
                    <a:pt x="31" y="5"/>
                  </a:cubicBezTo>
                  <a:cubicBezTo>
                    <a:pt x="10" y="54"/>
                    <a:pt x="10" y="54"/>
                    <a:pt x="10" y="54"/>
                  </a:cubicBezTo>
                  <a:cubicBezTo>
                    <a:pt x="10" y="54"/>
                    <a:pt x="10" y="54"/>
                    <a:pt x="10" y="54"/>
                  </a:cubicBezTo>
                  <a:cubicBezTo>
                    <a:pt x="1" y="78"/>
                    <a:pt x="1" y="78"/>
                    <a:pt x="1" y="78"/>
                  </a:cubicBezTo>
                  <a:cubicBezTo>
                    <a:pt x="0" y="81"/>
                    <a:pt x="1" y="84"/>
                    <a:pt x="4" y="85"/>
                  </a:cubicBezTo>
                  <a:close/>
                  <a:moveTo>
                    <a:pt x="36" y="22"/>
                  </a:moveTo>
                  <a:cubicBezTo>
                    <a:pt x="48" y="51"/>
                    <a:pt x="48" y="51"/>
                    <a:pt x="48" y="51"/>
                  </a:cubicBezTo>
                  <a:cubicBezTo>
                    <a:pt x="24" y="51"/>
                    <a:pt x="24" y="51"/>
                    <a:pt x="24" y="51"/>
                  </a:cubicBezTo>
                  <a:cubicBezTo>
                    <a:pt x="36" y="22"/>
                    <a:pt x="36" y="22"/>
                    <a:pt x="36" y="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4" name="Freeform 20"/>
            <p:cNvSpPr>
              <a:spLocks/>
            </p:cNvSpPr>
            <p:nvPr/>
          </p:nvSpPr>
          <p:spPr bwMode="auto">
            <a:xfrm>
              <a:off x="612" y="2894"/>
              <a:ext cx="330" cy="29"/>
            </a:xfrm>
            <a:custGeom>
              <a:avLst/>
              <a:gdLst>
                <a:gd name="T0" fmla="*/ 132 w 138"/>
                <a:gd name="T1" fmla="*/ 0 h 12"/>
                <a:gd name="T2" fmla="*/ 5 w 138"/>
                <a:gd name="T3" fmla="*/ 0 h 12"/>
                <a:gd name="T4" fmla="*/ 0 w 138"/>
                <a:gd name="T5" fmla="*/ 6 h 12"/>
                <a:gd name="T6" fmla="*/ 5 w 138"/>
                <a:gd name="T7" fmla="*/ 12 h 12"/>
                <a:gd name="T8" fmla="*/ 132 w 138"/>
                <a:gd name="T9" fmla="*/ 12 h 12"/>
                <a:gd name="T10" fmla="*/ 138 w 138"/>
                <a:gd name="T11" fmla="*/ 6 h 12"/>
                <a:gd name="T12" fmla="*/ 132 w 13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8" h="12">
                  <a:moveTo>
                    <a:pt x="132" y="0"/>
                  </a:moveTo>
                  <a:cubicBezTo>
                    <a:pt x="5" y="0"/>
                    <a:pt x="5" y="0"/>
                    <a:pt x="5" y="0"/>
                  </a:cubicBezTo>
                  <a:cubicBezTo>
                    <a:pt x="2" y="0"/>
                    <a:pt x="0" y="3"/>
                    <a:pt x="0" y="6"/>
                  </a:cubicBezTo>
                  <a:cubicBezTo>
                    <a:pt x="0" y="9"/>
                    <a:pt x="2" y="12"/>
                    <a:pt x="5" y="12"/>
                  </a:cubicBezTo>
                  <a:cubicBezTo>
                    <a:pt x="132" y="12"/>
                    <a:pt x="132" y="12"/>
                    <a:pt x="132" y="12"/>
                  </a:cubicBezTo>
                  <a:cubicBezTo>
                    <a:pt x="136" y="12"/>
                    <a:pt x="138" y="9"/>
                    <a:pt x="138" y="6"/>
                  </a:cubicBezTo>
                  <a:cubicBezTo>
                    <a:pt x="138" y="3"/>
                    <a:pt x="136" y="0"/>
                    <a:pt x="13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5" name="Freeform 21"/>
            <p:cNvSpPr>
              <a:spLocks/>
            </p:cNvSpPr>
            <p:nvPr/>
          </p:nvSpPr>
          <p:spPr bwMode="auto">
            <a:xfrm>
              <a:off x="612" y="2674"/>
              <a:ext cx="330" cy="26"/>
            </a:xfrm>
            <a:custGeom>
              <a:avLst/>
              <a:gdLst>
                <a:gd name="T0" fmla="*/ 0 w 138"/>
                <a:gd name="T1" fmla="*/ 5 h 11"/>
                <a:gd name="T2" fmla="*/ 5 w 138"/>
                <a:gd name="T3" fmla="*/ 11 h 11"/>
                <a:gd name="T4" fmla="*/ 132 w 138"/>
                <a:gd name="T5" fmla="*/ 11 h 11"/>
                <a:gd name="T6" fmla="*/ 138 w 138"/>
                <a:gd name="T7" fmla="*/ 5 h 11"/>
                <a:gd name="T8" fmla="*/ 132 w 138"/>
                <a:gd name="T9" fmla="*/ 0 h 11"/>
                <a:gd name="T10" fmla="*/ 5 w 138"/>
                <a:gd name="T11" fmla="*/ 0 h 11"/>
                <a:gd name="T12" fmla="*/ 0 w 138"/>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138" h="11">
                  <a:moveTo>
                    <a:pt x="0" y="5"/>
                  </a:moveTo>
                  <a:cubicBezTo>
                    <a:pt x="0" y="9"/>
                    <a:pt x="2" y="11"/>
                    <a:pt x="5" y="11"/>
                  </a:cubicBezTo>
                  <a:cubicBezTo>
                    <a:pt x="132" y="11"/>
                    <a:pt x="132" y="11"/>
                    <a:pt x="132" y="11"/>
                  </a:cubicBezTo>
                  <a:cubicBezTo>
                    <a:pt x="136" y="11"/>
                    <a:pt x="138" y="9"/>
                    <a:pt x="138" y="5"/>
                  </a:cubicBezTo>
                  <a:cubicBezTo>
                    <a:pt x="138" y="2"/>
                    <a:pt x="136" y="0"/>
                    <a:pt x="132" y="0"/>
                  </a:cubicBezTo>
                  <a:cubicBezTo>
                    <a:pt x="5" y="0"/>
                    <a:pt x="5" y="0"/>
                    <a:pt x="5" y="0"/>
                  </a:cubicBezTo>
                  <a:cubicBezTo>
                    <a:pt x="2" y="0"/>
                    <a:pt x="0" y="2"/>
                    <a:pt x="0"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6" name="Freeform 22"/>
            <p:cNvSpPr>
              <a:spLocks/>
            </p:cNvSpPr>
            <p:nvPr/>
          </p:nvSpPr>
          <p:spPr bwMode="auto">
            <a:xfrm>
              <a:off x="612" y="2784"/>
              <a:ext cx="330" cy="26"/>
            </a:xfrm>
            <a:custGeom>
              <a:avLst/>
              <a:gdLst>
                <a:gd name="T0" fmla="*/ 132 w 138"/>
                <a:gd name="T1" fmla="*/ 0 h 11"/>
                <a:gd name="T2" fmla="*/ 5 w 138"/>
                <a:gd name="T3" fmla="*/ 0 h 11"/>
                <a:gd name="T4" fmla="*/ 0 w 138"/>
                <a:gd name="T5" fmla="*/ 6 h 11"/>
                <a:gd name="T6" fmla="*/ 5 w 138"/>
                <a:gd name="T7" fmla="*/ 11 h 11"/>
                <a:gd name="T8" fmla="*/ 132 w 138"/>
                <a:gd name="T9" fmla="*/ 11 h 11"/>
                <a:gd name="T10" fmla="*/ 138 w 138"/>
                <a:gd name="T11" fmla="*/ 6 h 11"/>
                <a:gd name="T12" fmla="*/ 132 w 138"/>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8" h="11">
                  <a:moveTo>
                    <a:pt x="132" y="0"/>
                  </a:moveTo>
                  <a:cubicBezTo>
                    <a:pt x="5" y="0"/>
                    <a:pt x="5" y="0"/>
                    <a:pt x="5" y="0"/>
                  </a:cubicBezTo>
                  <a:cubicBezTo>
                    <a:pt x="2" y="0"/>
                    <a:pt x="0" y="2"/>
                    <a:pt x="0" y="6"/>
                  </a:cubicBezTo>
                  <a:cubicBezTo>
                    <a:pt x="0" y="9"/>
                    <a:pt x="2" y="11"/>
                    <a:pt x="5" y="11"/>
                  </a:cubicBezTo>
                  <a:cubicBezTo>
                    <a:pt x="132" y="11"/>
                    <a:pt x="132" y="11"/>
                    <a:pt x="132" y="11"/>
                  </a:cubicBezTo>
                  <a:cubicBezTo>
                    <a:pt x="136" y="11"/>
                    <a:pt x="138" y="9"/>
                    <a:pt x="138" y="6"/>
                  </a:cubicBezTo>
                  <a:cubicBezTo>
                    <a:pt x="138" y="2"/>
                    <a:pt x="136" y="0"/>
                    <a:pt x="13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25" name="Group 34"/>
          <p:cNvGrpSpPr>
            <a:grpSpLocks noChangeAspect="1"/>
          </p:cNvGrpSpPr>
          <p:nvPr/>
        </p:nvGrpSpPr>
        <p:grpSpPr bwMode="auto">
          <a:xfrm>
            <a:off x="1902581" y="5715426"/>
            <a:ext cx="387795" cy="391086"/>
            <a:chOff x="1317" y="3401"/>
            <a:chExt cx="825" cy="832"/>
          </a:xfrm>
        </p:grpSpPr>
        <p:sp>
          <p:nvSpPr>
            <p:cNvPr id="626" name="AutoShape 33"/>
            <p:cNvSpPr>
              <a:spLocks noChangeAspect="1" noChangeArrowheads="1" noTextEdit="1"/>
            </p:cNvSpPr>
            <p:nvPr/>
          </p:nvSpPr>
          <p:spPr bwMode="auto">
            <a:xfrm>
              <a:off x="1317" y="3401"/>
              <a:ext cx="825" cy="8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27" name="Freeform 35"/>
            <p:cNvSpPr>
              <a:spLocks noEditPoints="1"/>
            </p:cNvSpPr>
            <p:nvPr/>
          </p:nvSpPr>
          <p:spPr bwMode="auto">
            <a:xfrm>
              <a:off x="1315" y="3403"/>
              <a:ext cx="827" cy="828"/>
            </a:xfrm>
            <a:custGeom>
              <a:avLst/>
              <a:gdLst>
                <a:gd name="T0" fmla="*/ 300 w 346"/>
                <a:gd name="T1" fmla="*/ 290 h 346"/>
                <a:gd name="T2" fmla="*/ 346 w 346"/>
                <a:gd name="T3" fmla="*/ 173 h 346"/>
                <a:gd name="T4" fmla="*/ 300 w 346"/>
                <a:gd name="T5" fmla="*/ 55 h 346"/>
                <a:gd name="T6" fmla="*/ 299 w 346"/>
                <a:gd name="T7" fmla="*/ 54 h 346"/>
                <a:gd name="T8" fmla="*/ 299 w 346"/>
                <a:gd name="T9" fmla="*/ 54 h 346"/>
                <a:gd name="T10" fmla="*/ 173 w 346"/>
                <a:gd name="T11" fmla="*/ 0 h 346"/>
                <a:gd name="T12" fmla="*/ 56 w 346"/>
                <a:gd name="T13" fmla="*/ 46 h 346"/>
                <a:gd name="T14" fmla="*/ 55 w 346"/>
                <a:gd name="T15" fmla="*/ 46 h 346"/>
                <a:gd name="T16" fmla="*/ 54 w 346"/>
                <a:gd name="T17" fmla="*/ 47 h 346"/>
                <a:gd name="T18" fmla="*/ 0 w 346"/>
                <a:gd name="T19" fmla="*/ 173 h 346"/>
                <a:gd name="T20" fmla="*/ 54 w 346"/>
                <a:gd name="T21" fmla="*/ 298 h 346"/>
                <a:gd name="T22" fmla="*/ 55 w 346"/>
                <a:gd name="T23" fmla="*/ 299 h 346"/>
                <a:gd name="T24" fmla="*/ 56 w 346"/>
                <a:gd name="T25" fmla="*/ 300 h 346"/>
                <a:gd name="T26" fmla="*/ 173 w 346"/>
                <a:gd name="T27" fmla="*/ 346 h 346"/>
                <a:gd name="T28" fmla="*/ 299 w 346"/>
                <a:gd name="T29" fmla="*/ 291 h 346"/>
                <a:gd name="T30" fmla="*/ 299 w 346"/>
                <a:gd name="T31" fmla="*/ 291 h 346"/>
                <a:gd name="T32" fmla="*/ 300 w 346"/>
                <a:gd name="T33" fmla="*/ 290 h 346"/>
                <a:gd name="T34" fmla="*/ 295 w 346"/>
                <a:gd name="T35" fmla="*/ 278 h 346"/>
                <a:gd name="T36" fmla="*/ 240 w 346"/>
                <a:gd name="T37" fmla="*/ 223 h 346"/>
                <a:gd name="T38" fmla="*/ 257 w 346"/>
                <a:gd name="T39" fmla="*/ 173 h 346"/>
                <a:gd name="T40" fmla="*/ 240 w 346"/>
                <a:gd name="T41" fmla="*/ 122 h 346"/>
                <a:gd name="T42" fmla="*/ 295 w 346"/>
                <a:gd name="T43" fmla="*/ 67 h 346"/>
                <a:gd name="T44" fmla="*/ 335 w 346"/>
                <a:gd name="T45" fmla="*/ 173 h 346"/>
                <a:gd name="T46" fmla="*/ 295 w 346"/>
                <a:gd name="T47" fmla="*/ 278 h 346"/>
                <a:gd name="T48" fmla="*/ 101 w 346"/>
                <a:gd name="T49" fmla="*/ 173 h 346"/>
                <a:gd name="T50" fmla="*/ 173 w 346"/>
                <a:gd name="T51" fmla="*/ 100 h 346"/>
                <a:gd name="T52" fmla="*/ 245 w 346"/>
                <a:gd name="T53" fmla="*/ 173 h 346"/>
                <a:gd name="T54" fmla="*/ 173 w 346"/>
                <a:gd name="T55" fmla="*/ 245 h 346"/>
                <a:gd name="T56" fmla="*/ 101 w 346"/>
                <a:gd name="T57" fmla="*/ 173 h 346"/>
                <a:gd name="T58" fmla="*/ 287 w 346"/>
                <a:gd name="T59" fmla="*/ 58 h 346"/>
                <a:gd name="T60" fmla="*/ 232 w 346"/>
                <a:gd name="T61" fmla="*/ 113 h 346"/>
                <a:gd name="T62" fmla="*/ 173 w 346"/>
                <a:gd name="T63" fmla="*/ 89 h 346"/>
                <a:gd name="T64" fmla="*/ 123 w 346"/>
                <a:gd name="T65" fmla="*/ 106 h 346"/>
                <a:gd name="T66" fmla="*/ 68 w 346"/>
                <a:gd name="T67" fmla="*/ 51 h 346"/>
                <a:gd name="T68" fmla="*/ 173 w 346"/>
                <a:gd name="T69" fmla="*/ 11 h 346"/>
                <a:gd name="T70" fmla="*/ 287 w 346"/>
                <a:gd name="T71" fmla="*/ 58 h 346"/>
                <a:gd name="T72" fmla="*/ 12 w 346"/>
                <a:gd name="T73" fmla="*/ 173 h 346"/>
                <a:gd name="T74" fmla="*/ 59 w 346"/>
                <a:gd name="T75" fmla="*/ 59 h 346"/>
                <a:gd name="T76" fmla="*/ 114 w 346"/>
                <a:gd name="T77" fmla="*/ 114 h 346"/>
                <a:gd name="T78" fmla="*/ 90 w 346"/>
                <a:gd name="T79" fmla="*/ 173 h 346"/>
                <a:gd name="T80" fmla="*/ 114 w 346"/>
                <a:gd name="T81" fmla="*/ 231 h 346"/>
                <a:gd name="T82" fmla="*/ 59 w 346"/>
                <a:gd name="T83" fmla="*/ 286 h 346"/>
                <a:gd name="T84" fmla="*/ 12 w 346"/>
                <a:gd name="T85" fmla="*/ 173 h 346"/>
                <a:gd name="T86" fmla="*/ 68 w 346"/>
                <a:gd name="T87" fmla="*/ 294 h 346"/>
                <a:gd name="T88" fmla="*/ 123 w 346"/>
                <a:gd name="T89" fmla="*/ 239 h 346"/>
                <a:gd name="T90" fmla="*/ 173 w 346"/>
                <a:gd name="T91" fmla="*/ 256 h 346"/>
                <a:gd name="T92" fmla="*/ 232 w 346"/>
                <a:gd name="T93" fmla="*/ 232 h 346"/>
                <a:gd name="T94" fmla="*/ 287 w 346"/>
                <a:gd name="T95" fmla="*/ 287 h 346"/>
                <a:gd name="T96" fmla="*/ 173 w 346"/>
                <a:gd name="T97" fmla="*/ 334 h 346"/>
                <a:gd name="T98" fmla="*/ 68 w 346"/>
                <a:gd name="T99" fmla="*/ 29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6" h="346">
                  <a:moveTo>
                    <a:pt x="300" y="290"/>
                  </a:moveTo>
                  <a:cubicBezTo>
                    <a:pt x="329" y="259"/>
                    <a:pt x="346" y="218"/>
                    <a:pt x="346" y="173"/>
                  </a:cubicBezTo>
                  <a:cubicBezTo>
                    <a:pt x="346" y="127"/>
                    <a:pt x="329" y="86"/>
                    <a:pt x="300" y="55"/>
                  </a:cubicBezTo>
                  <a:cubicBezTo>
                    <a:pt x="300" y="55"/>
                    <a:pt x="300" y="55"/>
                    <a:pt x="299" y="54"/>
                  </a:cubicBezTo>
                  <a:cubicBezTo>
                    <a:pt x="299" y="54"/>
                    <a:pt x="299" y="54"/>
                    <a:pt x="299" y="54"/>
                  </a:cubicBezTo>
                  <a:cubicBezTo>
                    <a:pt x="267" y="20"/>
                    <a:pt x="223" y="0"/>
                    <a:pt x="173" y="0"/>
                  </a:cubicBezTo>
                  <a:cubicBezTo>
                    <a:pt x="128" y="0"/>
                    <a:pt x="87" y="17"/>
                    <a:pt x="56" y="46"/>
                  </a:cubicBezTo>
                  <a:cubicBezTo>
                    <a:pt x="56" y="46"/>
                    <a:pt x="55" y="46"/>
                    <a:pt x="55" y="46"/>
                  </a:cubicBezTo>
                  <a:cubicBezTo>
                    <a:pt x="55" y="47"/>
                    <a:pt x="55" y="47"/>
                    <a:pt x="54" y="47"/>
                  </a:cubicBezTo>
                  <a:cubicBezTo>
                    <a:pt x="21" y="79"/>
                    <a:pt x="0" y="123"/>
                    <a:pt x="0" y="173"/>
                  </a:cubicBezTo>
                  <a:cubicBezTo>
                    <a:pt x="0" y="222"/>
                    <a:pt x="21" y="266"/>
                    <a:pt x="54" y="298"/>
                  </a:cubicBezTo>
                  <a:cubicBezTo>
                    <a:pt x="55" y="298"/>
                    <a:pt x="55" y="298"/>
                    <a:pt x="55" y="299"/>
                  </a:cubicBezTo>
                  <a:cubicBezTo>
                    <a:pt x="55" y="299"/>
                    <a:pt x="56" y="299"/>
                    <a:pt x="56" y="300"/>
                  </a:cubicBezTo>
                  <a:cubicBezTo>
                    <a:pt x="87" y="328"/>
                    <a:pt x="128" y="346"/>
                    <a:pt x="173" y="346"/>
                  </a:cubicBezTo>
                  <a:cubicBezTo>
                    <a:pt x="223" y="346"/>
                    <a:pt x="267" y="325"/>
                    <a:pt x="299" y="291"/>
                  </a:cubicBezTo>
                  <a:cubicBezTo>
                    <a:pt x="299" y="291"/>
                    <a:pt x="299" y="291"/>
                    <a:pt x="299" y="291"/>
                  </a:cubicBezTo>
                  <a:cubicBezTo>
                    <a:pt x="300" y="291"/>
                    <a:pt x="300" y="290"/>
                    <a:pt x="300" y="290"/>
                  </a:cubicBezTo>
                  <a:close/>
                  <a:moveTo>
                    <a:pt x="295" y="278"/>
                  </a:moveTo>
                  <a:cubicBezTo>
                    <a:pt x="240" y="223"/>
                    <a:pt x="240" y="223"/>
                    <a:pt x="240" y="223"/>
                  </a:cubicBezTo>
                  <a:cubicBezTo>
                    <a:pt x="251" y="209"/>
                    <a:pt x="257" y="192"/>
                    <a:pt x="257" y="173"/>
                  </a:cubicBezTo>
                  <a:cubicBezTo>
                    <a:pt x="257" y="154"/>
                    <a:pt x="251" y="136"/>
                    <a:pt x="240" y="122"/>
                  </a:cubicBezTo>
                  <a:cubicBezTo>
                    <a:pt x="295" y="67"/>
                    <a:pt x="295" y="67"/>
                    <a:pt x="295" y="67"/>
                  </a:cubicBezTo>
                  <a:cubicBezTo>
                    <a:pt x="320" y="95"/>
                    <a:pt x="335" y="132"/>
                    <a:pt x="335" y="173"/>
                  </a:cubicBezTo>
                  <a:cubicBezTo>
                    <a:pt x="335" y="213"/>
                    <a:pt x="320" y="250"/>
                    <a:pt x="295" y="278"/>
                  </a:cubicBezTo>
                  <a:close/>
                  <a:moveTo>
                    <a:pt x="101" y="173"/>
                  </a:moveTo>
                  <a:cubicBezTo>
                    <a:pt x="101" y="133"/>
                    <a:pt x="134" y="100"/>
                    <a:pt x="173" y="100"/>
                  </a:cubicBezTo>
                  <a:cubicBezTo>
                    <a:pt x="213" y="100"/>
                    <a:pt x="245" y="133"/>
                    <a:pt x="245" y="173"/>
                  </a:cubicBezTo>
                  <a:cubicBezTo>
                    <a:pt x="245" y="212"/>
                    <a:pt x="213" y="245"/>
                    <a:pt x="173" y="245"/>
                  </a:cubicBezTo>
                  <a:cubicBezTo>
                    <a:pt x="134" y="245"/>
                    <a:pt x="101" y="212"/>
                    <a:pt x="101" y="173"/>
                  </a:cubicBezTo>
                  <a:close/>
                  <a:moveTo>
                    <a:pt x="287" y="58"/>
                  </a:moveTo>
                  <a:cubicBezTo>
                    <a:pt x="232" y="113"/>
                    <a:pt x="232" y="113"/>
                    <a:pt x="232" y="113"/>
                  </a:cubicBezTo>
                  <a:cubicBezTo>
                    <a:pt x="217" y="98"/>
                    <a:pt x="196" y="89"/>
                    <a:pt x="173" y="89"/>
                  </a:cubicBezTo>
                  <a:cubicBezTo>
                    <a:pt x="154" y="89"/>
                    <a:pt x="137" y="95"/>
                    <a:pt x="123" y="106"/>
                  </a:cubicBezTo>
                  <a:cubicBezTo>
                    <a:pt x="68" y="51"/>
                    <a:pt x="68" y="51"/>
                    <a:pt x="68" y="51"/>
                  </a:cubicBezTo>
                  <a:cubicBezTo>
                    <a:pt x="96" y="26"/>
                    <a:pt x="133" y="11"/>
                    <a:pt x="173" y="11"/>
                  </a:cubicBezTo>
                  <a:cubicBezTo>
                    <a:pt x="218" y="11"/>
                    <a:pt x="258" y="29"/>
                    <a:pt x="287" y="58"/>
                  </a:cubicBezTo>
                  <a:close/>
                  <a:moveTo>
                    <a:pt x="12" y="173"/>
                  </a:moveTo>
                  <a:cubicBezTo>
                    <a:pt x="12" y="128"/>
                    <a:pt x="30" y="88"/>
                    <a:pt x="59" y="59"/>
                  </a:cubicBezTo>
                  <a:cubicBezTo>
                    <a:pt x="114" y="114"/>
                    <a:pt x="114" y="114"/>
                    <a:pt x="114" y="114"/>
                  </a:cubicBezTo>
                  <a:cubicBezTo>
                    <a:pt x="99" y="129"/>
                    <a:pt x="90" y="150"/>
                    <a:pt x="90" y="173"/>
                  </a:cubicBezTo>
                  <a:cubicBezTo>
                    <a:pt x="90" y="196"/>
                    <a:pt x="99" y="216"/>
                    <a:pt x="114" y="231"/>
                  </a:cubicBezTo>
                  <a:cubicBezTo>
                    <a:pt x="59" y="286"/>
                    <a:pt x="59" y="286"/>
                    <a:pt x="59" y="286"/>
                  </a:cubicBezTo>
                  <a:cubicBezTo>
                    <a:pt x="30" y="257"/>
                    <a:pt x="12" y="217"/>
                    <a:pt x="12" y="173"/>
                  </a:cubicBezTo>
                  <a:close/>
                  <a:moveTo>
                    <a:pt x="68" y="294"/>
                  </a:moveTo>
                  <a:cubicBezTo>
                    <a:pt x="123" y="239"/>
                    <a:pt x="123" y="239"/>
                    <a:pt x="123" y="239"/>
                  </a:cubicBezTo>
                  <a:cubicBezTo>
                    <a:pt x="137" y="250"/>
                    <a:pt x="154" y="256"/>
                    <a:pt x="173" y="256"/>
                  </a:cubicBezTo>
                  <a:cubicBezTo>
                    <a:pt x="196" y="256"/>
                    <a:pt x="217" y="247"/>
                    <a:pt x="232" y="232"/>
                  </a:cubicBezTo>
                  <a:cubicBezTo>
                    <a:pt x="287" y="287"/>
                    <a:pt x="287" y="287"/>
                    <a:pt x="287" y="287"/>
                  </a:cubicBezTo>
                  <a:cubicBezTo>
                    <a:pt x="258" y="316"/>
                    <a:pt x="218" y="334"/>
                    <a:pt x="173" y="334"/>
                  </a:cubicBezTo>
                  <a:cubicBezTo>
                    <a:pt x="133" y="334"/>
                    <a:pt x="96" y="319"/>
                    <a:pt x="68" y="294"/>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628" name="Group 38"/>
          <p:cNvGrpSpPr>
            <a:grpSpLocks noChangeAspect="1"/>
          </p:cNvGrpSpPr>
          <p:nvPr/>
        </p:nvGrpSpPr>
        <p:grpSpPr bwMode="auto">
          <a:xfrm>
            <a:off x="2637583" y="5660187"/>
            <a:ext cx="433385" cy="429738"/>
            <a:chOff x="1716" y="1833"/>
            <a:chExt cx="832" cy="825"/>
          </a:xfrm>
        </p:grpSpPr>
        <p:sp>
          <p:nvSpPr>
            <p:cNvPr id="629" name="AutoShape 37"/>
            <p:cNvSpPr>
              <a:spLocks noChangeAspect="1" noChangeArrowheads="1" noTextEdit="1"/>
            </p:cNvSpPr>
            <p:nvPr/>
          </p:nvSpPr>
          <p:spPr bwMode="auto">
            <a:xfrm>
              <a:off x="1716" y="1833"/>
              <a:ext cx="832"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0" name="Freeform 39"/>
            <p:cNvSpPr>
              <a:spLocks noEditPoints="1"/>
            </p:cNvSpPr>
            <p:nvPr/>
          </p:nvSpPr>
          <p:spPr bwMode="auto">
            <a:xfrm>
              <a:off x="1718" y="1831"/>
              <a:ext cx="828" cy="827"/>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173 w 346"/>
                <a:gd name="T11" fmla="*/ 334 h 346"/>
                <a:gd name="T12" fmla="*/ 12 w 346"/>
                <a:gd name="T13" fmla="*/ 173 h 346"/>
                <a:gd name="T14" fmla="*/ 173 w 346"/>
                <a:gd name="T15" fmla="*/ 11 h 346"/>
                <a:gd name="T16" fmla="*/ 335 w 346"/>
                <a:gd name="T17" fmla="*/ 173 h 346"/>
                <a:gd name="T18" fmla="*/ 173 w 346"/>
                <a:gd name="T19" fmla="*/ 33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346">
                  <a:moveTo>
                    <a:pt x="173" y="0"/>
                  </a:moveTo>
                  <a:cubicBezTo>
                    <a:pt x="78" y="0"/>
                    <a:pt x="0" y="77"/>
                    <a:pt x="0" y="173"/>
                  </a:cubicBezTo>
                  <a:cubicBezTo>
                    <a:pt x="0" y="268"/>
                    <a:pt x="78" y="346"/>
                    <a:pt x="173" y="346"/>
                  </a:cubicBezTo>
                  <a:cubicBezTo>
                    <a:pt x="269" y="346"/>
                    <a:pt x="346" y="268"/>
                    <a:pt x="346" y="173"/>
                  </a:cubicBezTo>
                  <a:cubicBezTo>
                    <a:pt x="346" y="77"/>
                    <a:pt x="269" y="0"/>
                    <a:pt x="173" y="0"/>
                  </a:cubicBezTo>
                  <a:close/>
                  <a:moveTo>
                    <a:pt x="173" y="334"/>
                  </a:moveTo>
                  <a:cubicBezTo>
                    <a:pt x="84" y="334"/>
                    <a:pt x="12" y="262"/>
                    <a:pt x="12" y="173"/>
                  </a:cubicBezTo>
                  <a:cubicBezTo>
                    <a:pt x="12" y="84"/>
                    <a:pt x="84" y="11"/>
                    <a:pt x="173" y="11"/>
                  </a:cubicBezTo>
                  <a:cubicBezTo>
                    <a:pt x="262" y="11"/>
                    <a:pt x="335" y="84"/>
                    <a:pt x="335" y="173"/>
                  </a:cubicBezTo>
                  <a:cubicBezTo>
                    <a:pt x="335" y="262"/>
                    <a:pt x="262" y="334"/>
                    <a:pt x="173" y="33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1" name="Freeform 40"/>
            <p:cNvSpPr>
              <a:spLocks/>
            </p:cNvSpPr>
            <p:nvPr/>
          </p:nvSpPr>
          <p:spPr bwMode="auto">
            <a:xfrm>
              <a:off x="1814" y="1996"/>
              <a:ext cx="650" cy="495"/>
            </a:xfrm>
            <a:custGeom>
              <a:avLst/>
              <a:gdLst>
                <a:gd name="T0" fmla="*/ 265 w 272"/>
                <a:gd name="T1" fmla="*/ 46 h 207"/>
                <a:gd name="T2" fmla="*/ 259 w 272"/>
                <a:gd name="T3" fmla="*/ 52 h 207"/>
                <a:gd name="T4" fmla="*/ 239 w 272"/>
                <a:gd name="T5" fmla="*/ 74 h 207"/>
                <a:gd name="T6" fmla="*/ 230 w 272"/>
                <a:gd name="T7" fmla="*/ 113 h 207"/>
                <a:gd name="T8" fmla="*/ 189 w 272"/>
                <a:gd name="T9" fmla="*/ 195 h 207"/>
                <a:gd name="T10" fmla="*/ 184 w 272"/>
                <a:gd name="T11" fmla="*/ 171 h 207"/>
                <a:gd name="T12" fmla="*/ 147 w 272"/>
                <a:gd name="T13" fmla="*/ 85 h 207"/>
                <a:gd name="T14" fmla="*/ 113 w 272"/>
                <a:gd name="T15" fmla="*/ 74 h 207"/>
                <a:gd name="T16" fmla="*/ 109 w 272"/>
                <a:gd name="T17" fmla="*/ 68 h 207"/>
                <a:gd name="T18" fmla="*/ 119 w 272"/>
                <a:gd name="T19" fmla="*/ 50 h 207"/>
                <a:gd name="T20" fmla="*/ 128 w 272"/>
                <a:gd name="T21" fmla="*/ 49 h 207"/>
                <a:gd name="T22" fmla="*/ 137 w 272"/>
                <a:gd name="T23" fmla="*/ 47 h 207"/>
                <a:gd name="T24" fmla="*/ 139 w 272"/>
                <a:gd name="T25" fmla="*/ 26 h 207"/>
                <a:gd name="T26" fmla="*/ 130 w 272"/>
                <a:gd name="T27" fmla="*/ 6 h 207"/>
                <a:gd name="T28" fmla="*/ 103 w 272"/>
                <a:gd name="T29" fmla="*/ 2 h 207"/>
                <a:gd name="T30" fmla="*/ 97 w 272"/>
                <a:gd name="T31" fmla="*/ 3 h 207"/>
                <a:gd name="T32" fmla="*/ 74 w 272"/>
                <a:gd name="T33" fmla="*/ 41 h 207"/>
                <a:gd name="T34" fmla="*/ 72 w 272"/>
                <a:gd name="T35" fmla="*/ 46 h 207"/>
                <a:gd name="T36" fmla="*/ 71 w 272"/>
                <a:gd name="T37" fmla="*/ 49 h 207"/>
                <a:gd name="T38" fmla="*/ 68 w 272"/>
                <a:gd name="T39" fmla="*/ 45 h 207"/>
                <a:gd name="T40" fmla="*/ 64 w 272"/>
                <a:gd name="T41" fmla="*/ 14 h 207"/>
                <a:gd name="T42" fmla="*/ 60 w 272"/>
                <a:gd name="T43" fmla="*/ 9 h 207"/>
                <a:gd name="T44" fmla="*/ 54 w 272"/>
                <a:gd name="T45" fmla="*/ 12 h 207"/>
                <a:gd name="T46" fmla="*/ 42 w 272"/>
                <a:gd name="T47" fmla="*/ 32 h 207"/>
                <a:gd name="T48" fmla="*/ 41 w 272"/>
                <a:gd name="T49" fmla="*/ 34 h 207"/>
                <a:gd name="T50" fmla="*/ 23 w 272"/>
                <a:gd name="T51" fmla="*/ 45 h 207"/>
                <a:gd name="T52" fmla="*/ 18 w 272"/>
                <a:gd name="T53" fmla="*/ 46 h 207"/>
                <a:gd name="T54" fmla="*/ 26 w 272"/>
                <a:gd name="T55" fmla="*/ 11 h 207"/>
                <a:gd name="T56" fmla="*/ 23 w 272"/>
                <a:gd name="T57" fmla="*/ 4 h 207"/>
                <a:gd name="T58" fmla="*/ 15 w 272"/>
                <a:gd name="T59" fmla="*/ 7 h 207"/>
                <a:gd name="T60" fmla="*/ 10 w 272"/>
                <a:gd name="T61" fmla="*/ 54 h 207"/>
                <a:gd name="T62" fmla="*/ 27 w 272"/>
                <a:gd name="T63" fmla="*/ 56 h 207"/>
                <a:gd name="T64" fmla="*/ 52 w 272"/>
                <a:gd name="T65" fmla="*/ 38 h 207"/>
                <a:gd name="T66" fmla="*/ 54 w 272"/>
                <a:gd name="T67" fmla="*/ 34 h 207"/>
                <a:gd name="T68" fmla="*/ 58 w 272"/>
                <a:gd name="T69" fmla="*/ 51 h 207"/>
                <a:gd name="T70" fmla="*/ 74 w 272"/>
                <a:gd name="T71" fmla="*/ 61 h 207"/>
                <a:gd name="T72" fmla="*/ 84 w 272"/>
                <a:gd name="T73" fmla="*/ 48 h 207"/>
                <a:gd name="T74" fmla="*/ 85 w 272"/>
                <a:gd name="T75" fmla="*/ 43 h 207"/>
                <a:gd name="T76" fmla="*/ 97 w 272"/>
                <a:gd name="T77" fmla="*/ 14 h 207"/>
                <a:gd name="T78" fmla="*/ 105 w 272"/>
                <a:gd name="T79" fmla="*/ 13 h 207"/>
                <a:gd name="T80" fmla="*/ 123 w 272"/>
                <a:gd name="T81" fmla="*/ 15 h 207"/>
                <a:gd name="T82" fmla="*/ 128 w 272"/>
                <a:gd name="T83" fmla="*/ 27 h 207"/>
                <a:gd name="T84" fmla="*/ 128 w 272"/>
                <a:gd name="T85" fmla="*/ 37 h 207"/>
                <a:gd name="T86" fmla="*/ 114 w 272"/>
                <a:gd name="T87" fmla="*/ 40 h 207"/>
                <a:gd name="T88" fmla="*/ 98 w 272"/>
                <a:gd name="T89" fmla="*/ 70 h 207"/>
                <a:gd name="T90" fmla="*/ 110 w 272"/>
                <a:gd name="T91" fmla="*/ 85 h 207"/>
                <a:gd name="T92" fmla="*/ 143 w 272"/>
                <a:gd name="T93" fmla="*/ 96 h 207"/>
                <a:gd name="T94" fmla="*/ 173 w 272"/>
                <a:gd name="T95" fmla="*/ 171 h 207"/>
                <a:gd name="T96" fmla="*/ 184 w 272"/>
                <a:gd name="T97" fmla="*/ 205 h 207"/>
                <a:gd name="T98" fmla="*/ 189 w 272"/>
                <a:gd name="T99" fmla="*/ 207 h 207"/>
                <a:gd name="T100" fmla="*/ 196 w 272"/>
                <a:gd name="T101" fmla="*/ 204 h 207"/>
                <a:gd name="T102" fmla="*/ 241 w 272"/>
                <a:gd name="T103" fmla="*/ 109 h 207"/>
                <a:gd name="T104" fmla="*/ 244 w 272"/>
                <a:gd name="T105" fmla="*/ 85 h 207"/>
                <a:gd name="T106" fmla="*/ 271 w 272"/>
                <a:gd name="T107" fmla="*/ 52 h 207"/>
                <a:gd name="T108" fmla="*/ 265 w 272"/>
                <a:gd name="T109" fmla="*/ 4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2" h="207">
                  <a:moveTo>
                    <a:pt x="265" y="46"/>
                  </a:moveTo>
                  <a:cubicBezTo>
                    <a:pt x="262" y="46"/>
                    <a:pt x="259" y="49"/>
                    <a:pt x="259" y="52"/>
                  </a:cubicBezTo>
                  <a:cubicBezTo>
                    <a:pt x="260" y="59"/>
                    <a:pt x="252" y="67"/>
                    <a:pt x="239" y="74"/>
                  </a:cubicBezTo>
                  <a:cubicBezTo>
                    <a:pt x="220" y="84"/>
                    <a:pt x="223" y="92"/>
                    <a:pt x="230" y="113"/>
                  </a:cubicBezTo>
                  <a:cubicBezTo>
                    <a:pt x="236" y="131"/>
                    <a:pt x="203" y="186"/>
                    <a:pt x="189" y="195"/>
                  </a:cubicBezTo>
                  <a:cubicBezTo>
                    <a:pt x="187" y="194"/>
                    <a:pt x="185" y="182"/>
                    <a:pt x="184" y="171"/>
                  </a:cubicBezTo>
                  <a:cubicBezTo>
                    <a:pt x="184" y="141"/>
                    <a:pt x="184" y="99"/>
                    <a:pt x="147" y="85"/>
                  </a:cubicBezTo>
                  <a:cubicBezTo>
                    <a:pt x="131" y="79"/>
                    <a:pt x="120" y="75"/>
                    <a:pt x="113" y="74"/>
                  </a:cubicBezTo>
                  <a:cubicBezTo>
                    <a:pt x="112" y="74"/>
                    <a:pt x="110" y="73"/>
                    <a:pt x="109" y="68"/>
                  </a:cubicBezTo>
                  <a:cubicBezTo>
                    <a:pt x="108" y="62"/>
                    <a:pt x="112" y="53"/>
                    <a:pt x="119" y="50"/>
                  </a:cubicBezTo>
                  <a:cubicBezTo>
                    <a:pt x="123" y="48"/>
                    <a:pt x="125" y="48"/>
                    <a:pt x="128" y="49"/>
                  </a:cubicBezTo>
                  <a:cubicBezTo>
                    <a:pt x="130" y="49"/>
                    <a:pt x="134" y="49"/>
                    <a:pt x="137" y="47"/>
                  </a:cubicBezTo>
                  <a:cubicBezTo>
                    <a:pt x="140" y="43"/>
                    <a:pt x="140" y="39"/>
                    <a:pt x="139" y="26"/>
                  </a:cubicBezTo>
                  <a:cubicBezTo>
                    <a:pt x="138" y="17"/>
                    <a:pt x="135" y="10"/>
                    <a:pt x="130" y="6"/>
                  </a:cubicBezTo>
                  <a:cubicBezTo>
                    <a:pt x="122" y="0"/>
                    <a:pt x="111" y="1"/>
                    <a:pt x="103" y="2"/>
                  </a:cubicBezTo>
                  <a:cubicBezTo>
                    <a:pt x="101" y="2"/>
                    <a:pt x="99" y="3"/>
                    <a:pt x="97" y="3"/>
                  </a:cubicBezTo>
                  <a:cubicBezTo>
                    <a:pt x="82" y="3"/>
                    <a:pt x="79" y="14"/>
                    <a:pt x="74" y="41"/>
                  </a:cubicBezTo>
                  <a:cubicBezTo>
                    <a:pt x="72" y="46"/>
                    <a:pt x="72" y="46"/>
                    <a:pt x="72" y="46"/>
                  </a:cubicBezTo>
                  <a:cubicBezTo>
                    <a:pt x="72" y="48"/>
                    <a:pt x="72" y="49"/>
                    <a:pt x="71" y="49"/>
                  </a:cubicBezTo>
                  <a:cubicBezTo>
                    <a:pt x="70" y="48"/>
                    <a:pt x="69" y="47"/>
                    <a:pt x="68" y="45"/>
                  </a:cubicBezTo>
                  <a:cubicBezTo>
                    <a:pt x="67" y="42"/>
                    <a:pt x="65" y="27"/>
                    <a:pt x="64" y="14"/>
                  </a:cubicBezTo>
                  <a:cubicBezTo>
                    <a:pt x="64" y="12"/>
                    <a:pt x="62" y="10"/>
                    <a:pt x="60" y="9"/>
                  </a:cubicBezTo>
                  <a:cubicBezTo>
                    <a:pt x="57" y="9"/>
                    <a:pt x="55" y="10"/>
                    <a:pt x="54" y="12"/>
                  </a:cubicBezTo>
                  <a:cubicBezTo>
                    <a:pt x="42" y="32"/>
                    <a:pt x="42" y="32"/>
                    <a:pt x="42" y="32"/>
                  </a:cubicBezTo>
                  <a:cubicBezTo>
                    <a:pt x="42" y="33"/>
                    <a:pt x="42" y="33"/>
                    <a:pt x="41" y="34"/>
                  </a:cubicBezTo>
                  <a:cubicBezTo>
                    <a:pt x="41" y="34"/>
                    <a:pt x="39" y="40"/>
                    <a:pt x="23" y="45"/>
                  </a:cubicBezTo>
                  <a:cubicBezTo>
                    <a:pt x="20" y="46"/>
                    <a:pt x="19" y="46"/>
                    <a:pt x="18" y="46"/>
                  </a:cubicBezTo>
                  <a:cubicBezTo>
                    <a:pt x="16" y="43"/>
                    <a:pt x="19" y="26"/>
                    <a:pt x="26" y="11"/>
                  </a:cubicBezTo>
                  <a:cubicBezTo>
                    <a:pt x="27" y="8"/>
                    <a:pt x="26" y="5"/>
                    <a:pt x="23" y="4"/>
                  </a:cubicBezTo>
                  <a:cubicBezTo>
                    <a:pt x="20" y="2"/>
                    <a:pt x="16" y="4"/>
                    <a:pt x="15" y="7"/>
                  </a:cubicBezTo>
                  <a:cubicBezTo>
                    <a:pt x="11" y="15"/>
                    <a:pt x="0" y="43"/>
                    <a:pt x="10" y="54"/>
                  </a:cubicBezTo>
                  <a:cubicBezTo>
                    <a:pt x="13" y="57"/>
                    <a:pt x="18" y="59"/>
                    <a:pt x="27" y="56"/>
                  </a:cubicBezTo>
                  <a:cubicBezTo>
                    <a:pt x="46" y="49"/>
                    <a:pt x="51" y="41"/>
                    <a:pt x="52" y="38"/>
                  </a:cubicBezTo>
                  <a:cubicBezTo>
                    <a:pt x="54" y="34"/>
                    <a:pt x="54" y="34"/>
                    <a:pt x="54" y="34"/>
                  </a:cubicBezTo>
                  <a:cubicBezTo>
                    <a:pt x="55" y="42"/>
                    <a:pt x="56" y="48"/>
                    <a:pt x="58" y="51"/>
                  </a:cubicBezTo>
                  <a:cubicBezTo>
                    <a:pt x="58" y="52"/>
                    <a:pt x="65" y="63"/>
                    <a:pt x="74" y="61"/>
                  </a:cubicBezTo>
                  <a:cubicBezTo>
                    <a:pt x="79" y="61"/>
                    <a:pt x="82" y="56"/>
                    <a:pt x="84" y="48"/>
                  </a:cubicBezTo>
                  <a:cubicBezTo>
                    <a:pt x="85" y="43"/>
                    <a:pt x="85" y="43"/>
                    <a:pt x="85" y="43"/>
                  </a:cubicBezTo>
                  <a:cubicBezTo>
                    <a:pt x="90" y="17"/>
                    <a:pt x="92" y="14"/>
                    <a:pt x="97" y="14"/>
                  </a:cubicBezTo>
                  <a:cubicBezTo>
                    <a:pt x="99" y="14"/>
                    <a:pt x="102" y="14"/>
                    <a:pt x="105" y="13"/>
                  </a:cubicBezTo>
                  <a:cubicBezTo>
                    <a:pt x="111" y="13"/>
                    <a:pt x="119" y="12"/>
                    <a:pt x="123" y="15"/>
                  </a:cubicBezTo>
                  <a:cubicBezTo>
                    <a:pt x="126" y="17"/>
                    <a:pt x="127" y="21"/>
                    <a:pt x="128" y="27"/>
                  </a:cubicBezTo>
                  <a:cubicBezTo>
                    <a:pt x="128" y="32"/>
                    <a:pt x="128" y="35"/>
                    <a:pt x="128" y="37"/>
                  </a:cubicBezTo>
                  <a:cubicBezTo>
                    <a:pt x="125" y="37"/>
                    <a:pt x="120" y="37"/>
                    <a:pt x="114" y="40"/>
                  </a:cubicBezTo>
                  <a:cubicBezTo>
                    <a:pt x="102" y="45"/>
                    <a:pt x="96" y="60"/>
                    <a:pt x="98" y="70"/>
                  </a:cubicBezTo>
                  <a:cubicBezTo>
                    <a:pt x="98" y="78"/>
                    <a:pt x="103" y="84"/>
                    <a:pt x="110" y="85"/>
                  </a:cubicBezTo>
                  <a:cubicBezTo>
                    <a:pt x="117" y="86"/>
                    <a:pt x="128" y="90"/>
                    <a:pt x="143" y="96"/>
                  </a:cubicBezTo>
                  <a:cubicBezTo>
                    <a:pt x="171" y="107"/>
                    <a:pt x="173" y="136"/>
                    <a:pt x="173" y="171"/>
                  </a:cubicBezTo>
                  <a:cubicBezTo>
                    <a:pt x="173" y="180"/>
                    <a:pt x="174" y="200"/>
                    <a:pt x="184" y="205"/>
                  </a:cubicBezTo>
                  <a:cubicBezTo>
                    <a:pt x="185" y="206"/>
                    <a:pt x="187" y="207"/>
                    <a:pt x="189" y="207"/>
                  </a:cubicBezTo>
                  <a:cubicBezTo>
                    <a:pt x="191" y="207"/>
                    <a:pt x="193" y="206"/>
                    <a:pt x="196" y="204"/>
                  </a:cubicBezTo>
                  <a:cubicBezTo>
                    <a:pt x="211" y="194"/>
                    <a:pt x="250" y="134"/>
                    <a:pt x="241" y="109"/>
                  </a:cubicBezTo>
                  <a:cubicBezTo>
                    <a:pt x="237" y="96"/>
                    <a:pt x="238" y="88"/>
                    <a:pt x="244" y="85"/>
                  </a:cubicBezTo>
                  <a:cubicBezTo>
                    <a:pt x="263" y="75"/>
                    <a:pt x="272" y="64"/>
                    <a:pt x="271" y="52"/>
                  </a:cubicBezTo>
                  <a:cubicBezTo>
                    <a:pt x="271" y="48"/>
                    <a:pt x="268" y="46"/>
                    <a:pt x="265"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2" name="Freeform 41"/>
            <p:cNvSpPr>
              <a:spLocks/>
            </p:cNvSpPr>
            <p:nvPr/>
          </p:nvSpPr>
          <p:spPr bwMode="auto">
            <a:xfrm>
              <a:off x="1840" y="2185"/>
              <a:ext cx="196" cy="260"/>
            </a:xfrm>
            <a:custGeom>
              <a:avLst/>
              <a:gdLst>
                <a:gd name="T0" fmla="*/ 60 w 82"/>
                <a:gd name="T1" fmla="*/ 26 h 109"/>
                <a:gd name="T2" fmla="*/ 46 w 82"/>
                <a:gd name="T3" fmla="*/ 19 h 109"/>
                <a:gd name="T4" fmla="*/ 33 w 82"/>
                <a:gd name="T5" fmla="*/ 9 h 109"/>
                <a:gd name="T6" fmla="*/ 24 w 82"/>
                <a:gd name="T7" fmla="*/ 3 h 109"/>
                <a:gd name="T8" fmla="*/ 15 w 82"/>
                <a:gd name="T9" fmla="*/ 1 h 109"/>
                <a:gd name="T10" fmla="*/ 1 w 82"/>
                <a:gd name="T11" fmla="*/ 46 h 109"/>
                <a:gd name="T12" fmla="*/ 6 w 82"/>
                <a:gd name="T13" fmla="*/ 52 h 109"/>
                <a:gd name="T14" fmla="*/ 12 w 82"/>
                <a:gd name="T15" fmla="*/ 47 h 109"/>
                <a:gd name="T16" fmla="*/ 19 w 82"/>
                <a:gd name="T17" fmla="*/ 14 h 109"/>
                <a:gd name="T18" fmla="*/ 27 w 82"/>
                <a:gd name="T19" fmla="*/ 19 h 109"/>
                <a:gd name="T20" fmla="*/ 38 w 82"/>
                <a:gd name="T21" fmla="*/ 27 h 109"/>
                <a:gd name="T22" fmla="*/ 56 w 82"/>
                <a:gd name="T23" fmla="*/ 37 h 109"/>
                <a:gd name="T24" fmla="*/ 69 w 82"/>
                <a:gd name="T25" fmla="*/ 43 h 109"/>
                <a:gd name="T26" fmla="*/ 66 w 82"/>
                <a:gd name="T27" fmla="*/ 46 h 109"/>
                <a:gd name="T28" fmla="*/ 36 w 82"/>
                <a:gd name="T29" fmla="*/ 102 h 109"/>
                <a:gd name="T30" fmla="*/ 39 w 82"/>
                <a:gd name="T31" fmla="*/ 109 h 109"/>
                <a:gd name="T32" fmla="*/ 41 w 82"/>
                <a:gd name="T33" fmla="*/ 109 h 109"/>
                <a:gd name="T34" fmla="*/ 47 w 82"/>
                <a:gd name="T35" fmla="*/ 105 h 109"/>
                <a:gd name="T36" fmla="*/ 73 w 82"/>
                <a:gd name="T37" fmla="*/ 54 h 109"/>
                <a:gd name="T38" fmla="*/ 77 w 82"/>
                <a:gd name="T39" fmla="*/ 51 h 109"/>
                <a:gd name="T40" fmla="*/ 82 w 82"/>
                <a:gd name="T41" fmla="*/ 41 h 109"/>
                <a:gd name="T42" fmla="*/ 60 w 82"/>
                <a:gd name="T43"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9">
                  <a:moveTo>
                    <a:pt x="60" y="26"/>
                  </a:moveTo>
                  <a:cubicBezTo>
                    <a:pt x="55" y="24"/>
                    <a:pt x="48" y="21"/>
                    <a:pt x="46" y="19"/>
                  </a:cubicBezTo>
                  <a:cubicBezTo>
                    <a:pt x="41" y="14"/>
                    <a:pt x="37" y="11"/>
                    <a:pt x="33" y="9"/>
                  </a:cubicBezTo>
                  <a:cubicBezTo>
                    <a:pt x="30" y="7"/>
                    <a:pt x="27" y="6"/>
                    <a:pt x="24" y="3"/>
                  </a:cubicBezTo>
                  <a:cubicBezTo>
                    <a:pt x="21" y="1"/>
                    <a:pt x="18" y="0"/>
                    <a:pt x="15" y="1"/>
                  </a:cubicBezTo>
                  <a:cubicBezTo>
                    <a:pt x="8" y="4"/>
                    <a:pt x="3" y="19"/>
                    <a:pt x="1" y="46"/>
                  </a:cubicBezTo>
                  <a:cubicBezTo>
                    <a:pt x="0" y="49"/>
                    <a:pt x="3" y="52"/>
                    <a:pt x="6" y="52"/>
                  </a:cubicBezTo>
                  <a:cubicBezTo>
                    <a:pt x="9" y="53"/>
                    <a:pt x="12" y="50"/>
                    <a:pt x="12" y="47"/>
                  </a:cubicBezTo>
                  <a:cubicBezTo>
                    <a:pt x="13" y="33"/>
                    <a:pt x="16" y="19"/>
                    <a:pt x="19" y="14"/>
                  </a:cubicBezTo>
                  <a:cubicBezTo>
                    <a:pt x="22" y="16"/>
                    <a:pt x="25" y="18"/>
                    <a:pt x="27" y="19"/>
                  </a:cubicBezTo>
                  <a:cubicBezTo>
                    <a:pt x="31" y="21"/>
                    <a:pt x="33" y="23"/>
                    <a:pt x="38" y="27"/>
                  </a:cubicBezTo>
                  <a:cubicBezTo>
                    <a:pt x="42" y="31"/>
                    <a:pt x="49" y="34"/>
                    <a:pt x="56" y="37"/>
                  </a:cubicBezTo>
                  <a:cubicBezTo>
                    <a:pt x="60" y="38"/>
                    <a:pt x="67" y="41"/>
                    <a:pt x="69" y="43"/>
                  </a:cubicBezTo>
                  <a:cubicBezTo>
                    <a:pt x="68" y="44"/>
                    <a:pt x="67" y="45"/>
                    <a:pt x="66" y="46"/>
                  </a:cubicBezTo>
                  <a:cubicBezTo>
                    <a:pt x="55" y="54"/>
                    <a:pt x="50" y="61"/>
                    <a:pt x="36" y="102"/>
                  </a:cubicBezTo>
                  <a:cubicBezTo>
                    <a:pt x="35" y="105"/>
                    <a:pt x="36" y="108"/>
                    <a:pt x="39" y="109"/>
                  </a:cubicBezTo>
                  <a:cubicBezTo>
                    <a:pt x="40" y="109"/>
                    <a:pt x="41" y="109"/>
                    <a:pt x="41" y="109"/>
                  </a:cubicBezTo>
                  <a:cubicBezTo>
                    <a:pt x="44" y="109"/>
                    <a:pt x="46" y="108"/>
                    <a:pt x="47" y="105"/>
                  </a:cubicBezTo>
                  <a:cubicBezTo>
                    <a:pt x="60" y="65"/>
                    <a:pt x="65" y="62"/>
                    <a:pt x="73" y="54"/>
                  </a:cubicBezTo>
                  <a:cubicBezTo>
                    <a:pt x="75" y="53"/>
                    <a:pt x="76" y="52"/>
                    <a:pt x="77" y="51"/>
                  </a:cubicBezTo>
                  <a:cubicBezTo>
                    <a:pt x="82" y="47"/>
                    <a:pt x="82" y="43"/>
                    <a:pt x="82" y="41"/>
                  </a:cubicBezTo>
                  <a:cubicBezTo>
                    <a:pt x="80" y="33"/>
                    <a:pt x="71" y="30"/>
                    <a:pt x="6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42" name="Gruppieren 641"/>
          <p:cNvGrpSpPr/>
          <p:nvPr/>
        </p:nvGrpSpPr>
        <p:grpSpPr>
          <a:xfrm>
            <a:off x="1142365" y="5730429"/>
            <a:ext cx="389127" cy="362396"/>
            <a:chOff x="5391150" y="2774950"/>
            <a:chExt cx="1409700" cy="1312863"/>
          </a:xfrm>
        </p:grpSpPr>
        <p:sp>
          <p:nvSpPr>
            <p:cNvPr id="643" name="AutoShape 53"/>
            <p:cNvSpPr>
              <a:spLocks noChangeAspect="1" noChangeArrowheads="1" noTextEdit="1"/>
            </p:cNvSpPr>
            <p:nvPr/>
          </p:nvSpPr>
          <p:spPr bwMode="auto">
            <a:xfrm>
              <a:off x="5391150" y="2774950"/>
              <a:ext cx="14097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4" name="Freeform 55"/>
            <p:cNvSpPr>
              <a:spLocks/>
            </p:cNvSpPr>
            <p:nvPr/>
          </p:nvSpPr>
          <p:spPr bwMode="auto">
            <a:xfrm>
              <a:off x="5530850" y="2865438"/>
              <a:ext cx="49213" cy="49213"/>
            </a:xfrm>
            <a:custGeom>
              <a:avLst/>
              <a:gdLst>
                <a:gd name="T0" fmla="*/ 6 w 13"/>
                <a:gd name="T1" fmla="*/ 13 h 13"/>
                <a:gd name="T2" fmla="*/ 11 w 13"/>
                <a:gd name="T3" fmla="*/ 11 h 13"/>
                <a:gd name="T4" fmla="*/ 13 w 13"/>
                <a:gd name="T5" fmla="*/ 7 h 13"/>
                <a:gd name="T6" fmla="*/ 11 w 13"/>
                <a:gd name="T7" fmla="*/ 2 h 13"/>
                <a:gd name="T8" fmla="*/ 2 w 13"/>
                <a:gd name="T9" fmla="*/ 2 h 13"/>
                <a:gd name="T10" fmla="*/ 0 w 13"/>
                <a:gd name="T11" fmla="*/ 7 h 13"/>
                <a:gd name="T12" fmla="*/ 2 w 13"/>
                <a:gd name="T13" fmla="*/ 11 h 13"/>
                <a:gd name="T14" fmla="*/ 6 w 13"/>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3">
                  <a:moveTo>
                    <a:pt x="6" y="13"/>
                  </a:moveTo>
                  <a:cubicBezTo>
                    <a:pt x="8" y="13"/>
                    <a:pt x="9" y="12"/>
                    <a:pt x="11" y="11"/>
                  </a:cubicBezTo>
                  <a:cubicBezTo>
                    <a:pt x="12" y="10"/>
                    <a:pt x="13" y="8"/>
                    <a:pt x="13" y="7"/>
                  </a:cubicBezTo>
                  <a:cubicBezTo>
                    <a:pt x="13" y="5"/>
                    <a:pt x="12" y="4"/>
                    <a:pt x="11" y="2"/>
                  </a:cubicBezTo>
                  <a:cubicBezTo>
                    <a:pt x="8" y="0"/>
                    <a:pt x="4" y="0"/>
                    <a:pt x="2" y="2"/>
                  </a:cubicBezTo>
                  <a:cubicBezTo>
                    <a:pt x="1" y="4"/>
                    <a:pt x="0" y="5"/>
                    <a:pt x="0" y="7"/>
                  </a:cubicBezTo>
                  <a:cubicBezTo>
                    <a:pt x="0" y="8"/>
                    <a:pt x="1" y="10"/>
                    <a:pt x="2" y="11"/>
                  </a:cubicBezTo>
                  <a:cubicBezTo>
                    <a:pt x="3" y="12"/>
                    <a:pt x="5" y="13"/>
                    <a:pt x="6" y="13"/>
                  </a:cubicBezTo>
                  <a:close/>
                </a:path>
              </a:pathLst>
            </a:custGeom>
            <a:solidFill>
              <a:srgbClr val="2C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5" name="Freeform 56"/>
            <p:cNvSpPr>
              <a:spLocks/>
            </p:cNvSpPr>
            <p:nvPr/>
          </p:nvSpPr>
          <p:spPr bwMode="auto">
            <a:xfrm>
              <a:off x="5672138" y="2865438"/>
              <a:ext cx="44450" cy="49213"/>
            </a:xfrm>
            <a:custGeom>
              <a:avLst/>
              <a:gdLst>
                <a:gd name="T0" fmla="*/ 6 w 12"/>
                <a:gd name="T1" fmla="*/ 13 h 13"/>
                <a:gd name="T2" fmla="*/ 11 w 12"/>
                <a:gd name="T3" fmla="*/ 11 h 13"/>
                <a:gd name="T4" fmla="*/ 12 w 12"/>
                <a:gd name="T5" fmla="*/ 7 h 13"/>
                <a:gd name="T6" fmla="*/ 11 w 12"/>
                <a:gd name="T7" fmla="*/ 2 h 13"/>
                <a:gd name="T8" fmla="*/ 2 w 12"/>
                <a:gd name="T9" fmla="*/ 2 h 13"/>
                <a:gd name="T10" fmla="*/ 0 w 12"/>
                <a:gd name="T11" fmla="*/ 7 h 13"/>
                <a:gd name="T12" fmla="*/ 2 w 12"/>
                <a:gd name="T13" fmla="*/ 11 h 13"/>
                <a:gd name="T14" fmla="*/ 6 w 1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3">
                  <a:moveTo>
                    <a:pt x="6" y="13"/>
                  </a:moveTo>
                  <a:cubicBezTo>
                    <a:pt x="8" y="13"/>
                    <a:pt x="9" y="12"/>
                    <a:pt x="11" y="11"/>
                  </a:cubicBezTo>
                  <a:cubicBezTo>
                    <a:pt x="12" y="10"/>
                    <a:pt x="12" y="8"/>
                    <a:pt x="12" y="7"/>
                  </a:cubicBezTo>
                  <a:cubicBezTo>
                    <a:pt x="12" y="5"/>
                    <a:pt x="12" y="4"/>
                    <a:pt x="11" y="2"/>
                  </a:cubicBezTo>
                  <a:cubicBezTo>
                    <a:pt x="8" y="0"/>
                    <a:pt x="4" y="0"/>
                    <a:pt x="2" y="2"/>
                  </a:cubicBezTo>
                  <a:cubicBezTo>
                    <a:pt x="1" y="3"/>
                    <a:pt x="0" y="5"/>
                    <a:pt x="0" y="7"/>
                  </a:cubicBezTo>
                  <a:cubicBezTo>
                    <a:pt x="0" y="8"/>
                    <a:pt x="1" y="10"/>
                    <a:pt x="2" y="11"/>
                  </a:cubicBezTo>
                  <a:cubicBezTo>
                    <a:pt x="3" y="12"/>
                    <a:pt x="5" y="13"/>
                    <a:pt x="6" y="13"/>
                  </a:cubicBezTo>
                  <a:close/>
                </a:path>
              </a:pathLst>
            </a:custGeom>
            <a:solidFill>
              <a:srgbClr val="2C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6" name="Freeform 57"/>
            <p:cNvSpPr>
              <a:spLocks/>
            </p:cNvSpPr>
            <p:nvPr/>
          </p:nvSpPr>
          <p:spPr bwMode="auto">
            <a:xfrm>
              <a:off x="5811838" y="2865438"/>
              <a:ext cx="46038" cy="49213"/>
            </a:xfrm>
            <a:custGeom>
              <a:avLst/>
              <a:gdLst>
                <a:gd name="T0" fmla="*/ 6 w 12"/>
                <a:gd name="T1" fmla="*/ 13 h 13"/>
                <a:gd name="T2" fmla="*/ 10 w 12"/>
                <a:gd name="T3" fmla="*/ 11 h 13"/>
                <a:gd name="T4" fmla="*/ 12 w 12"/>
                <a:gd name="T5" fmla="*/ 7 h 13"/>
                <a:gd name="T6" fmla="*/ 10 w 12"/>
                <a:gd name="T7" fmla="*/ 2 h 13"/>
                <a:gd name="T8" fmla="*/ 2 w 12"/>
                <a:gd name="T9" fmla="*/ 2 h 13"/>
                <a:gd name="T10" fmla="*/ 0 w 12"/>
                <a:gd name="T11" fmla="*/ 7 h 13"/>
                <a:gd name="T12" fmla="*/ 2 w 12"/>
                <a:gd name="T13" fmla="*/ 11 h 13"/>
                <a:gd name="T14" fmla="*/ 6 w 1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3">
                  <a:moveTo>
                    <a:pt x="6" y="13"/>
                  </a:moveTo>
                  <a:cubicBezTo>
                    <a:pt x="8" y="13"/>
                    <a:pt x="9" y="12"/>
                    <a:pt x="10" y="11"/>
                  </a:cubicBezTo>
                  <a:cubicBezTo>
                    <a:pt x="12" y="10"/>
                    <a:pt x="12" y="8"/>
                    <a:pt x="12" y="7"/>
                  </a:cubicBezTo>
                  <a:cubicBezTo>
                    <a:pt x="12" y="5"/>
                    <a:pt x="12" y="3"/>
                    <a:pt x="10" y="2"/>
                  </a:cubicBezTo>
                  <a:cubicBezTo>
                    <a:pt x="8" y="0"/>
                    <a:pt x="4" y="0"/>
                    <a:pt x="2" y="2"/>
                  </a:cubicBezTo>
                  <a:cubicBezTo>
                    <a:pt x="1" y="4"/>
                    <a:pt x="0" y="5"/>
                    <a:pt x="0" y="7"/>
                  </a:cubicBezTo>
                  <a:cubicBezTo>
                    <a:pt x="0" y="8"/>
                    <a:pt x="0" y="10"/>
                    <a:pt x="2" y="11"/>
                  </a:cubicBezTo>
                  <a:cubicBezTo>
                    <a:pt x="3" y="12"/>
                    <a:pt x="4" y="13"/>
                    <a:pt x="6" y="13"/>
                  </a:cubicBezTo>
                  <a:close/>
                </a:path>
              </a:pathLst>
            </a:custGeom>
            <a:solidFill>
              <a:srgbClr val="2C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7" name="Freeform 58"/>
            <p:cNvSpPr>
              <a:spLocks/>
            </p:cNvSpPr>
            <p:nvPr/>
          </p:nvSpPr>
          <p:spPr bwMode="auto">
            <a:xfrm>
              <a:off x="5951538" y="3195638"/>
              <a:ext cx="611188" cy="46038"/>
            </a:xfrm>
            <a:custGeom>
              <a:avLst/>
              <a:gdLst>
                <a:gd name="T0" fmla="*/ 155 w 161"/>
                <a:gd name="T1" fmla="*/ 0 h 12"/>
                <a:gd name="T2" fmla="*/ 6 w 161"/>
                <a:gd name="T3" fmla="*/ 0 h 12"/>
                <a:gd name="T4" fmla="*/ 0 w 161"/>
                <a:gd name="T5" fmla="*/ 6 h 12"/>
                <a:gd name="T6" fmla="*/ 6 w 161"/>
                <a:gd name="T7" fmla="*/ 12 h 12"/>
                <a:gd name="T8" fmla="*/ 155 w 161"/>
                <a:gd name="T9" fmla="*/ 12 h 12"/>
                <a:gd name="T10" fmla="*/ 161 w 161"/>
                <a:gd name="T11" fmla="*/ 6 h 12"/>
                <a:gd name="T12" fmla="*/ 155 w 16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61" h="12">
                  <a:moveTo>
                    <a:pt x="155" y="0"/>
                  </a:moveTo>
                  <a:cubicBezTo>
                    <a:pt x="6" y="0"/>
                    <a:pt x="6" y="0"/>
                    <a:pt x="6" y="0"/>
                  </a:cubicBezTo>
                  <a:cubicBezTo>
                    <a:pt x="2" y="0"/>
                    <a:pt x="0" y="3"/>
                    <a:pt x="0" y="6"/>
                  </a:cubicBezTo>
                  <a:cubicBezTo>
                    <a:pt x="0" y="10"/>
                    <a:pt x="2" y="12"/>
                    <a:pt x="6" y="12"/>
                  </a:cubicBezTo>
                  <a:cubicBezTo>
                    <a:pt x="155" y="12"/>
                    <a:pt x="155" y="12"/>
                    <a:pt x="155" y="12"/>
                  </a:cubicBezTo>
                  <a:cubicBezTo>
                    <a:pt x="159" y="12"/>
                    <a:pt x="161" y="10"/>
                    <a:pt x="161" y="6"/>
                  </a:cubicBezTo>
                  <a:cubicBezTo>
                    <a:pt x="161" y="3"/>
                    <a:pt x="159" y="0"/>
                    <a:pt x="1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8" name="Freeform 59"/>
            <p:cNvSpPr>
              <a:spLocks/>
            </p:cNvSpPr>
            <p:nvPr/>
          </p:nvSpPr>
          <p:spPr bwMode="auto">
            <a:xfrm>
              <a:off x="5951538" y="3336925"/>
              <a:ext cx="303213" cy="44450"/>
            </a:xfrm>
            <a:custGeom>
              <a:avLst/>
              <a:gdLst>
                <a:gd name="T0" fmla="*/ 6 w 80"/>
                <a:gd name="T1" fmla="*/ 12 h 12"/>
                <a:gd name="T2" fmla="*/ 74 w 80"/>
                <a:gd name="T3" fmla="*/ 12 h 12"/>
                <a:gd name="T4" fmla="*/ 80 w 80"/>
                <a:gd name="T5" fmla="*/ 6 h 12"/>
                <a:gd name="T6" fmla="*/ 74 w 80"/>
                <a:gd name="T7" fmla="*/ 0 h 12"/>
                <a:gd name="T8" fmla="*/ 6 w 80"/>
                <a:gd name="T9" fmla="*/ 0 h 12"/>
                <a:gd name="T10" fmla="*/ 0 w 80"/>
                <a:gd name="T11" fmla="*/ 6 h 12"/>
                <a:gd name="T12" fmla="*/ 6 w 8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0" h="12">
                  <a:moveTo>
                    <a:pt x="6" y="12"/>
                  </a:moveTo>
                  <a:cubicBezTo>
                    <a:pt x="74" y="12"/>
                    <a:pt x="74" y="12"/>
                    <a:pt x="74" y="12"/>
                  </a:cubicBezTo>
                  <a:cubicBezTo>
                    <a:pt x="77" y="12"/>
                    <a:pt x="80" y="10"/>
                    <a:pt x="80" y="6"/>
                  </a:cubicBezTo>
                  <a:cubicBezTo>
                    <a:pt x="80" y="3"/>
                    <a:pt x="77" y="0"/>
                    <a:pt x="74" y="0"/>
                  </a:cubicBezTo>
                  <a:cubicBezTo>
                    <a:pt x="6" y="0"/>
                    <a:pt x="6" y="0"/>
                    <a:pt x="6" y="0"/>
                  </a:cubicBezTo>
                  <a:cubicBezTo>
                    <a:pt x="2" y="0"/>
                    <a:pt x="0" y="3"/>
                    <a:pt x="0" y="6"/>
                  </a:cubicBezTo>
                  <a:cubicBezTo>
                    <a:pt x="0" y="10"/>
                    <a:pt x="2" y="12"/>
                    <a:pt x="6"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9" name="Freeform 60"/>
            <p:cNvSpPr>
              <a:spLocks noEditPoints="1"/>
            </p:cNvSpPr>
            <p:nvPr/>
          </p:nvSpPr>
          <p:spPr bwMode="auto">
            <a:xfrm>
              <a:off x="5552662" y="3148841"/>
              <a:ext cx="280987" cy="280987"/>
            </a:xfrm>
            <a:custGeom>
              <a:avLst/>
              <a:gdLst>
                <a:gd name="T0" fmla="*/ 68 w 74"/>
                <a:gd name="T1" fmla="*/ 0 h 74"/>
                <a:gd name="T2" fmla="*/ 6 w 74"/>
                <a:gd name="T3" fmla="*/ 0 h 74"/>
                <a:gd name="T4" fmla="*/ 0 w 74"/>
                <a:gd name="T5" fmla="*/ 6 h 74"/>
                <a:gd name="T6" fmla="*/ 0 w 74"/>
                <a:gd name="T7" fmla="*/ 68 h 74"/>
                <a:gd name="T8" fmla="*/ 6 w 74"/>
                <a:gd name="T9" fmla="*/ 74 h 74"/>
                <a:gd name="T10" fmla="*/ 68 w 74"/>
                <a:gd name="T11" fmla="*/ 74 h 74"/>
                <a:gd name="T12" fmla="*/ 74 w 74"/>
                <a:gd name="T13" fmla="*/ 68 h 74"/>
                <a:gd name="T14" fmla="*/ 74 w 74"/>
                <a:gd name="T15" fmla="*/ 6 h 74"/>
                <a:gd name="T16" fmla="*/ 68 w 74"/>
                <a:gd name="T17" fmla="*/ 0 h 74"/>
                <a:gd name="T18" fmla="*/ 62 w 74"/>
                <a:gd name="T19" fmla="*/ 62 h 74"/>
                <a:gd name="T20" fmla="*/ 13 w 74"/>
                <a:gd name="T21" fmla="*/ 62 h 74"/>
                <a:gd name="T22" fmla="*/ 13 w 74"/>
                <a:gd name="T23" fmla="*/ 12 h 74"/>
                <a:gd name="T24" fmla="*/ 62 w 74"/>
                <a:gd name="T25" fmla="*/ 12 h 74"/>
                <a:gd name="T26" fmla="*/ 62 w 74"/>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74">
                  <a:moveTo>
                    <a:pt x="68" y="0"/>
                  </a:moveTo>
                  <a:cubicBezTo>
                    <a:pt x="6" y="0"/>
                    <a:pt x="6" y="0"/>
                    <a:pt x="6" y="0"/>
                  </a:cubicBezTo>
                  <a:cubicBezTo>
                    <a:pt x="3" y="0"/>
                    <a:pt x="0" y="3"/>
                    <a:pt x="0" y="6"/>
                  </a:cubicBezTo>
                  <a:cubicBezTo>
                    <a:pt x="0" y="68"/>
                    <a:pt x="0" y="68"/>
                    <a:pt x="0" y="68"/>
                  </a:cubicBezTo>
                  <a:cubicBezTo>
                    <a:pt x="0" y="71"/>
                    <a:pt x="3" y="74"/>
                    <a:pt x="6" y="74"/>
                  </a:cubicBezTo>
                  <a:cubicBezTo>
                    <a:pt x="68" y="74"/>
                    <a:pt x="68" y="74"/>
                    <a:pt x="68" y="74"/>
                  </a:cubicBezTo>
                  <a:cubicBezTo>
                    <a:pt x="72" y="74"/>
                    <a:pt x="74" y="71"/>
                    <a:pt x="74" y="68"/>
                  </a:cubicBezTo>
                  <a:cubicBezTo>
                    <a:pt x="74" y="6"/>
                    <a:pt x="74" y="6"/>
                    <a:pt x="74" y="6"/>
                  </a:cubicBezTo>
                  <a:cubicBezTo>
                    <a:pt x="74" y="3"/>
                    <a:pt x="72" y="0"/>
                    <a:pt x="68" y="0"/>
                  </a:cubicBezTo>
                  <a:close/>
                  <a:moveTo>
                    <a:pt x="62" y="62"/>
                  </a:moveTo>
                  <a:cubicBezTo>
                    <a:pt x="13" y="62"/>
                    <a:pt x="13" y="62"/>
                    <a:pt x="13" y="62"/>
                  </a:cubicBezTo>
                  <a:cubicBezTo>
                    <a:pt x="13" y="12"/>
                    <a:pt x="13" y="12"/>
                    <a:pt x="13" y="12"/>
                  </a:cubicBezTo>
                  <a:cubicBezTo>
                    <a:pt x="62" y="12"/>
                    <a:pt x="62" y="12"/>
                    <a:pt x="62" y="12"/>
                  </a:cubicBezTo>
                  <a:lnTo>
                    <a:pt x="62" y="6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0" name="Freeform 61"/>
            <p:cNvSpPr>
              <a:spLocks/>
            </p:cNvSpPr>
            <p:nvPr/>
          </p:nvSpPr>
          <p:spPr bwMode="auto">
            <a:xfrm>
              <a:off x="5951538" y="3616325"/>
              <a:ext cx="611188" cy="49213"/>
            </a:xfrm>
            <a:custGeom>
              <a:avLst/>
              <a:gdLst>
                <a:gd name="T0" fmla="*/ 155 w 161"/>
                <a:gd name="T1" fmla="*/ 0 h 13"/>
                <a:gd name="T2" fmla="*/ 6 w 161"/>
                <a:gd name="T3" fmla="*/ 0 h 13"/>
                <a:gd name="T4" fmla="*/ 0 w 161"/>
                <a:gd name="T5" fmla="*/ 6 h 13"/>
                <a:gd name="T6" fmla="*/ 6 w 161"/>
                <a:gd name="T7" fmla="*/ 13 h 13"/>
                <a:gd name="T8" fmla="*/ 155 w 161"/>
                <a:gd name="T9" fmla="*/ 13 h 13"/>
                <a:gd name="T10" fmla="*/ 161 w 161"/>
                <a:gd name="T11" fmla="*/ 6 h 13"/>
                <a:gd name="T12" fmla="*/ 155 w 16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61" h="13">
                  <a:moveTo>
                    <a:pt x="155" y="0"/>
                  </a:moveTo>
                  <a:cubicBezTo>
                    <a:pt x="6" y="0"/>
                    <a:pt x="6" y="0"/>
                    <a:pt x="6" y="0"/>
                  </a:cubicBezTo>
                  <a:cubicBezTo>
                    <a:pt x="2" y="0"/>
                    <a:pt x="0" y="3"/>
                    <a:pt x="0" y="6"/>
                  </a:cubicBezTo>
                  <a:cubicBezTo>
                    <a:pt x="0" y="10"/>
                    <a:pt x="2" y="13"/>
                    <a:pt x="6" y="13"/>
                  </a:cubicBezTo>
                  <a:cubicBezTo>
                    <a:pt x="155" y="13"/>
                    <a:pt x="155" y="13"/>
                    <a:pt x="155" y="13"/>
                  </a:cubicBezTo>
                  <a:cubicBezTo>
                    <a:pt x="159" y="13"/>
                    <a:pt x="161" y="10"/>
                    <a:pt x="161" y="6"/>
                  </a:cubicBezTo>
                  <a:cubicBezTo>
                    <a:pt x="161" y="3"/>
                    <a:pt x="159" y="0"/>
                    <a:pt x="1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1" name="Freeform 62"/>
            <p:cNvSpPr>
              <a:spLocks/>
            </p:cNvSpPr>
            <p:nvPr/>
          </p:nvSpPr>
          <p:spPr bwMode="auto">
            <a:xfrm>
              <a:off x="5951538" y="3757613"/>
              <a:ext cx="303213" cy="49213"/>
            </a:xfrm>
            <a:custGeom>
              <a:avLst/>
              <a:gdLst>
                <a:gd name="T0" fmla="*/ 74 w 80"/>
                <a:gd name="T1" fmla="*/ 0 h 13"/>
                <a:gd name="T2" fmla="*/ 6 w 80"/>
                <a:gd name="T3" fmla="*/ 0 h 13"/>
                <a:gd name="T4" fmla="*/ 0 w 80"/>
                <a:gd name="T5" fmla="*/ 7 h 13"/>
                <a:gd name="T6" fmla="*/ 6 w 80"/>
                <a:gd name="T7" fmla="*/ 13 h 13"/>
                <a:gd name="T8" fmla="*/ 74 w 80"/>
                <a:gd name="T9" fmla="*/ 13 h 13"/>
                <a:gd name="T10" fmla="*/ 80 w 80"/>
                <a:gd name="T11" fmla="*/ 7 h 13"/>
                <a:gd name="T12" fmla="*/ 74 w 8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80" h="13">
                  <a:moveTo>
                    <a:pt x="74" y="0"/>
                  </a:moveTo>
                  <a:cubicBezTo>
                    <a:pt x="6" y="0"/>
                    <a:pt x="6" y="0"/>
                    <a:pt x="6" y="0"/>
                  </a:cubicBezTo>
                  <a:cubicBezTo>
                    <a:pt x="2" y="0"/>
                    <a:pt x="0" y="3"/>
                    <a:pt x="0" y="7"/>
                  </a:cubicBezTo>
                  <a:cubicBezTo>
                    <a:pt x="0" y="10"/>
                    <a:pt x="2" y="13"/>
                    <a:pt x="6" y="13"/>
                  </a:cubicBezTo>
                  <a:cubicBezTo>
                    <a:pt x="74" y="13"/>
                    <a:pt x="74" y="13"/>
                    <a:pt x="74" y="13"/>
                  </a:cubicBezTo>
                  <a:cubicBezTo>
                    <a:pt x="77" y="13"/>
                    <a:pt x="80" y="10"/>
                    <a:pt x="80" y="7"/>
                  </a:cubicBezTo>
                  <a:cubicBezTo>
                    <a:pt x="80" y="3"/>
                    <a:pt x="77" y="0"/>
                    <a:pt x="7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2" name="Freeform 63"/>
            <p:cNvSpPr>
              <a:spLocks noEditPoints="1"/>
            </p:cNvSpPr>
            <p:nvPr/>
          </p:nvSpPr>
          <p:spPr bwMode="auto">
            <a:xfrm>
              <a:off x="5576888" y="3571875"/>
              <a:ext cx="280988" cy="279400"/>
            </a:xfrm>
            <a:custGeom>
              <a:avLst/>
              <a:gdLst>
                <a:gd name="T0" fmla="*/ 68 w 74"/>
                <a:gd name="T1" fmla="*/ 0 h 74"/>
                <a:gd name="T2" fmla="*/ 6 w 74"/>
                <a:gd name="T3" fmla="*/ 0 h 74"/>
                <a:gd name="T4" fmla="*/ 0 w 74"/>
                <a:gd name="T5" fmla="*/ 6 h 74"/>
                <a:gd name="T6" fmla="*/ 0 w 74"/>
                <a:gd name="T7" fmla="*/ 68 h 74"/>
                <a:gd name="T8" fmla="*/ 6 w 74"/>
                <a:gd name="T9" fmla="*/ 74 h 74"/>
                <a:gd name="T10" fmla="*/ 68 w 74"/>
                <a:gd name="T11" fmla="*/ 74 h 74"/>
                <a:gd name="T12" fmla="*/ 74 w 74"/>
                <a:gd name="T13" fmla="*/ 68 h 74"/>
                <a:gd name="T14" fmla="*/ 74 w 74"/>
                <a:gd name="T15" fmla="*/ 6 h 74"/>
                <a:gd name="T16" fmla="*/ 68 w 74"/>
                <a:gd name="T17" fmla="*/ 0 h 74"/>
                <a:gd name="T18" fmla="*/ 62 w 74"/>
                <a:gd name="T19" fmla="*/ 62 h 74"/>
                <a:gd name="T20" fmla="*/ 13 w 74"/>
                <a:gd name="T21" fmla="*/ 62 h 74"/>
                <a:gd name="T22" fmla="*/ 13 w 74"/>
                <a:gd name="T23" fmla="*/ 12 h 74"/>
                <a:gd name="T24" fmla="*/ 62 w 74"/>
                <a:gd name="T25" fmla="*/ 12 h 74"/>
                <a:gd name="T26" fmla="*/ 62 w 74"/>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74">
                  <a:moveTo>
                    <a:pt x="68" y="0"/>
                  </a:moveTo>
                  <a:cubicBezTo>
                    <a:pt x="6" y="0"/>
                    <a:pt x="6" y="0"/>
                    <a:pt x="6" y="0"/>
                  </a:cubicBezTo>
                  <a:cubicBezTo>
                    <a:pt x="3" y="0"/>
                    <a:pt x="0" y="3"/>
                    <a:pt x="0" y="6"/>
                  </a:cubicBezTo>
                  <a:cubicBezTo>
                    <a:pt x="0" y="68"/>
                    <a:pt x="0" y="68"/>
                    <a:pt x="0" y="68"/>
                  </a:cubicBezTo>
                  <a:cubicBezTo>
                    <a:pt x="0" y="71"/>
                    <a:pt x="3" y="74"/>
                    <a:pt x="6" y="74"/>
                  </a:cubicBezTo>
                  <a:cubicBezTo>
                    <a:pt x="68" y="74"/>
                    <a:pt x="68" y="74"/>
                    <a:pt x="68" y="74"/>
                  </a:cubicBezTo>
                  <a:cubicBezTo>
                    <a:pt x="72" y="74"/>
                    <a:pt x="74" y="71"/>
                    <a:pt x="74" y="68"/>
                  </a:cubicBezTo>
                  <a:cubicBezTo>
                    <a:pt x="74" y="6"/>
                    <a:pt x="74" y="6"/>
                    <a:pt x="74" y="6"/>
                  </a:cubicBezTo>
                  <a:cubicBezTo>
                    <a:pt x="74" y="3"/>
                    <a:pt x="72" y="0"/>
                    <a:pt x="68" y="0"/>
                  </a:cubicBezTo>
                  <a:close/>
                  <a:moveTo>
                    <a:pt x="62" y="62"/>
                  </a:moveTo>
                  <a:cubicBezTo>
                    <a:pt x="13" y="62"/>
                    <a:pt x="13" y="62"/>
                    <a:pt x="13" y="62"/>
                  </a:cubicBezTo>
                  <a:cubicBezTo>
                    <a:pt x="13" y="12"/>
                    <a:pt x="13" y="12"/>
                    <a:pt x="13" y="12"/>
                  </a:cubicBezTo>
                  <a:cubicBezTo>
                    <a:pt x="62" y="12"/>
                    <a:pt x="62" y="12"/>
                    <a:pt x="62" y="12"/>
                  </a:cubicBezTo>
                  <a:lnTo>
                    <a:pt x="62" y="6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3" name="Freeform 64"/>
            <p:cNvSpPr>
              <a:spLocks noEditPoints="1"/>
            </p:cNvSpPr>
            <p:nvPr/>
          </p:nvSpPr>
          <p:spPr bwMode="auto">
            <a:xfrm>
              <a:off x="5391150" y="2774950"/>
              <a:ext cx="1406525" cy="1312863"/>
            </a:xfrm>
            <a:custGeom>
              <a:avLst/>
              <a:gdLst>
                <a:gd name="T0" fmla="*/ 364 w 371"/>
                <a:gd name="T1" fmla="*/ 0 h 346"/>
                <a:gd name="T2" fmla="*/ 6 w 371"/>
                <a:gd name="T3" fmla="*/ 0 h 346"/>
                <a:gd name="T4" fmla="*/ 0 w 371"/>
                <a:gd name="T5" fmla="*/ 6 h 346"/>
                <a:gd name="T6" fmla="*/ 0 w 371"/>
                <a:gd name="T7" fmla="*/ 340 h 346"/>
                <a:gd name="T8" fmla="*/ 6 w 371"/>
                <a:gd name="T9" fmla="*/ 346 h 346"/>
                <a:gd name="T10" fmla="*/ 364 w 371"/>
                <a:gd name="T11" fmla="*/ 346 h 346"/>
                <a:gd name="T12" fmla="*/ 371 w 371"/>
                <a:gd name="T13" fmla="*/ 340 h 346"/>
                <a:gd name="T14" fmla="*/ 371 w 371"/>
                <a:gd name="T15" fmla="*/ 6 h 346"/>
                <a:gd name="T16" fmla="*/ 364 w 371"/>
                <a:gd name="T17" fmla="*/ 0 h 346"/>
                <a:gd name="T18" fmla="*/ 358 w 371"/>
                <a:gd name="T19" fmla="*/ 12 h 346"/>
                <a:gd name="T20" fmla="*/ 358 w 371"/>
                <a:gd name="T21" fmla="*/ 49 h 346"/>
                <a:gd name="T22" fmla="*/ 12 w 371"/>
                <a:gd name="T23" fmla="*/ 49 h 346"/>
                <a:gd name="T24" fmla="*/ 12 w 371"/>
                <a:gd name="T25" fmla="*/ 12 h 346"/>
                <a:gd name="T26" fmla="*/ 358 w 371"/>
                <a:gd name="T27" fmla="*/ 12 h 346"/>
                <a:gd name="T28" fmla="*/ 12 w 371"/>
                <a:gd name="T29" fmla="*/ 334 h 346"/>
                <a:gd name="T30" fmla="*/ 12 w 371"/>
                <a:gd name="T31" fmla="*/ 62 h 346"/>
                <a:gd name="T32" fmla="*/ 358 w 371"/>
                <a:gd name="T33" fmla="*/ 62 h 346"/>
                <a:gd name="T34" fmla="*/ 358 w 371"/>
                <a:gd name="T35" fmla="*/ 334 h 346"/>
                <a:gd name="T36" fmla="*/ 12 w 371"/>
                <a:gd name="T37" fmla="*/ 33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1" h="346">
                  <a:moveTo>
                    <a:pt x="364" y="0"/>
                  </a:moveTo>
                  <a:cubicBezTo>
                    <a:pt x="6" y="0"/>
                    <a:pt x="6" y="0"/>
                    <a:pt x="6" y="0"/>
                  </a:cubicBezTo>
                  <a:cubicBezTo>
                    <a:pt x="3" y="0"/>
                    <a:pt x="0" y="3"/>
                    <a:pt x="0" y="6"/>
                  </a:cubicBezTo>
                  <a:cubicBezTo>
                    <a:pt x="0" y="340"/>
                    <a:pt x="0" y="340"/>
                    <a:pt x="0" y="340"/>
                  </a:cubicBezTo>
                  <a:cubicBezTo>
                    <a:pt x="0" y="343"/>
                    <a:pt x="3" y="346"/>
                    <a:pt x="6" y="346"/>
                  </a:cubicBezTo>
                  <a:cubicBezTo>
                    <a:pt x="364" y="346"/>
                    <a:pt x="364" y="346"/>
                    <a:pt x="364" y="346"/>
                  </a:cubicBezTo>
                  <a:cubicBezTo>
                    <a:pt x="368" y="346"/>
                    <a:pt x="371" y="343"/>
                    <a:pt x="371" y="340"/>
                  </a:cubicBezTo>
                  <a:cubicBezTo>
                    <a:pt x="371" y="6"/>
                    <a:pt x="371" y="6"/>
                    <a:pt x="371" y="6"/>
                  </a:cubicBezTo>
                  <a:cubicBezTo>
                    <a:pt x="371" y="3"/>
                    <a:pt x="368" y="0"/>
                    <a:pt x="364" y="0"/>
                  </a:cubicBezTo>
                  <a:close/>
                  <a:moveTo>
                    <a:pt x="358" y="12"/>
                  </a:moveTo>
                  <a:cubicBezTo>
                    <a:pt x="358" y="49"/>
                    <a:pt x="358" y="49"/>
                    <a:pt x="358" y="49"/>
                  </a:cubicBezTo>
                  <a:cubicBezTo>
                    <a:pt x="12" y="49"/>
                    <a:pt x="12" y="49"/>
                    <a:pt x="12" y="49"/>
                  </a:cubicBezTo>
                  <a:cubicBezTo>
                    <a:pt x="12" y="12"/>
                    <a:pt x="12" y="12"/>
                    <a:pt x="12" y="12"/>
                  </a:cubicBezTo>
                  <a:lnTo>
                    <a:pt x="358" y="12"/>
                  </a:lnTo>
                  <a:close/>
                  <a:moveTo>
                    <a:pt x="12" y="334"/>
                  </a:moveTo>
                  <a:cubicBezTo>
                    <a:pt x="12" y="62"/>
                    <a:pt x="12" y="62"/>
                    <a:pt x="12" y="62"/>
                  </a:cubicBezTo>
                  <a:cubicBezTo>
                    <a:pt x="358" y="62"/>
                    <a:pt x="358" y="62"/>
                    <a:pt x="358" y="62"/>
                  </a:cubicBezTo>
                  <a:cubicBezTo>
                    <a:pt x="358" y="334"/>
                    <a:pt x="358" y="334"/>
                    <a:pt x="358" y="334"/>
                  </a:cubicBezTo>
                  <a:lnTo>
                    <a:pt x="12" y="33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54" name="Group 67"/>
          <p:cNvGrpSpPr>
            <a:grpSpLocks noChangeAspect="1"/>
          </p:cNvGrpSpPr>
          <p:nvPr/>
        </p:nvGrpSpPr>
        <p:grpSpPr bwMode="auto">
          <a:xfrm>
            <a:off x="8477236" y="1665288"/>
            <a:ext cx="507342" cy="311219"/>
            <a:chOff x="2579" y="2418"/>
            <a:chExt cx="1102" cy="676"/>
          </a:xfrm>
        </p:grpSpPr>
        <p:sp>
          <p:nvSpPr>
            <p:cNvPr id="655" name="AutoShape 66"/>
            <p:cNvSpPr>
              <a:spLocks noChangeAspect="1" noChangeArrowheads="1" noTextEdit="1"/>
            </p:cNvSpPr>
            <p:nvPr/>
          </p:nvSpPr>
          <p:spPr bwMode="auto">
            <a:xfrm>
              <a:off x="2579" y="2418"/>
              <a:ext cx="1102" cy="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6" name="Freeform 68"/>
            <p:cNvSpPr>
              <a:spLocks/>
            </p:cNvSpPr>
            <p:nvPr/>
          </p:nvSpPr>
          <p:spPr bwMode="auto">
            <a:xfrm>
              <a:off x="3428" y="3008"/>
              <a:ext cx="57" cy="2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3" y="0"/>
                    <a:pt x="0" y="3"/>
                    <a:pt x="0" y="6"/>
                  </a:cubicBezTo>
                  <a:cubicBezTo>
                    <a:pt x="0" y="9"/>
                    <a:pt x="3" y="12"/>
                    <a:pt x="6" y="12"/>
                  </a:cubicBezTo>
                  <a:cubicBezTo>
                    <a:pt x="18" y="12"/>
                    <a:pt x="18" y="12"/>
                    <a:pt x="18" y="12"/>
                  </a:cubicBezTo>
                  <a:cubicBezTo>
                    <a:pt x="21" y="12"/>
                    <a:pt x="24" y="9"/>
                    <a:pt x="24" y="6"/>
                  </a:cubicBezTo>
                  <a:cubicBezTo>
                    <a:pt x="24" y="3"/>
                    <a:pt x="21" y="0"/>
                    <a:pt x="1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7" name="Freeform 69"/>
            <p:cNvSpPr>
              <a:spLocks/>
            </p:cNvSpPr>
            <p:nvPr/>
          </p:nvSpPr>
          <p:spPr bwMode="auto">
            <a:xfrm>
              <a:off x="3540" y="3008"/>
              <a:ext cx="57" cy="2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3" y="0"/>
                    <a:pt x="0" y="3"/>
                    <a:pt x="0" y="6"/>
                  </a:cubicBezTo>
                  <a:cubicBezTo>
                    <a:pt x="0" y="9"/>
                    <a:pt x="3" y="12"/>
                    <a:pt x="6" y="12"/>
                  </a:cubicBezTo>
                  <a:cubicBezTo>
                    <a:pt x="18" y="12"/>
                    <a:pt x="18" y="12"/>
                    <a:pt x="18" y="12"/>
                  </a:cubicBezTo>
                  <a:cubicBezTo>
                    <a:pt x="21" y="12"/>
                    <a:pt x="24" y="9"/>
                    <a:pt x="24" y="6"/>
                  </a:cubicBezTo>
                  <a:cubicBezTo>
                    <a:pt x="24" y="3"/>
                    <a:pt x="21" y="0"/>
                    <a:pt x="1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8" name="Freeform 70"/>
            <p:cNvSpPr>
              <a:spLocks/>
            </p:cNvSpPr>
            <p:nvPr/>
          </p:nvSpPr>
          <p:spPr bwMode="auto">
            <a:xfrm>
              <a:off x="3540" y="2782"/>
              <a:ext cx="57" cy="29"/>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3" y="0"/>
                    <a:pt x="0" y="3"/>
                    <a:pt x="0" y="6"/>
                  </a:cubicBezTo>
                  <a:cubicBezTo>
                    <a:pt x="0" y="9"/>
                    <a:pt x="3" y="12"/>
                    <a:pt x="6" y="12"/>
                  </a:cubicBezTo>
                  <a:cubicBezTo>
                    <a:pt x="18" y="12"/>
                    <a:pt x="18" y="12"/>
                    <a:pt x="18" y="12"/>
                  </a:cubicBezTo>
                  <a:cubicBezTo>
                    <a:pt x="21" y="12"/>
                    <a:pt x="24" y="9"/>
                    <a:pt x="24" y="6"/>
                  </a:cubicBezTo>
                  <a:cubicBezTo>
                    <a:pt x="24" y="3"/>
                    <a:pt x="21" y="0"/>
                    <a:pt x="1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9" name="Freeform 71"/>
            <p:cNvSpPr>
              <a:spLocks noEditPoints="1"/>
            </p:cNvSpPr>
            <p:nvPr/>
          </p:nvSpPr>
          <p:spPr bwMode="auto">
            <a:xfrm>
              <a:off x="3006" y="2557"/>
              <a:ext cx="675" cy="537"/>
            </a:xfrm>
            <a:custGeom>
              <a:avLst/>
              <a:gdLst>
                <a:gd name="T0" fmla="*/ 283 w 283"/>
                <a:gd name="T1" fmla="*/ 141 h 224"/>
                <a:gd name="T2" fmla="*/ 283 w 283"/>
                <a:gd name="T3" fmla="*/ 106 h 224"/>
                <a:gd name="T4" fmla="*/ 283 w 283"/>
                <a:gd name="T5" fmla="*/ 94 h 224"/>
                <a:gd name="T6" fmla="*/ 283 w 283"/>
                <a:gd name="T7" fmla="*/ 90 h 224"/>
                <a:gd name="T8" fmla="*/ 281 w 283"/>
                <a:gd name="T9" fmla="*/ 86 h 224"/>
                <a:gd name="T10" fmla="*/ 281 w 283"/>
                <a:gd name="T11" fmla="*/ 84 h 224"/>
                <a:gd name="T12" fmla="*/ 240 w 283"/>
                <a:gd name="T13" fmla="*/ 9 h 224"/>
                <a:gd name="T14" fmla="*/ 224 w 283"/>
                <a:gd name="T15" fmla="*/ 0 h 224"/>
                <a:gd name="T16" fmla="*/ 44 w 283"/>
                <a:gd name="T17" fmla="*/ 8 h 224"/>
                <a:gd name="T18" fmla="*/ 3 w 283"/>
                <a:gd name="T19" fmla="*/ 83 h 224"/>
                <a:gd name="T20" fmla="*/ 3 w 283"/>
                <a:gd name="T21" fmla="*/ 84 h 224"/>
                <a:gd name="T22" fmla="*/ 1 w 283"/>
                <a:gd name="T23" fmla="*/ 89 h 224"/>
                <a:gd name="T24" fmla="*/ 0 w 283"/>
                <a:gd name="T25" fmla="*/ 94 h 224"/>
                <a:gd name="T26" fmla="*/ 9 w 283"/>
                <a:gd name="T27" fmla="*/ 123 h 224"/>
                <a:gd name="T28" fmla="*/ 0 w 283"/>
                <a:gd name="T29" fmla="*/ 153 h 224"/>
                <a:gd name="T30" fmla="*/ 0 w 283"/>
                <a:gd name="T31" fmla="*/ 188 h 224"/>
                <a:gd name="T32" fmla="*/ 24 w 283"/>
                <a:gd name="T33" fmla="*/ 224 h 224"/>
                <a:gd name="T34" fmla="*/ 283 w 283"/>
                <a:gd name="T35" fmla="*/ 200 h 224"/>
                <a:gd name="T36" fmla="*/ 275 w 283"/>
                <a:gd name="T37" fmla="*/ 171 h 224"/>
                <a:gd name="T38" fmla="*/ 54 w 283"/>
                <a:gd name="T39" fmla="*/ 15 h 224"/>
                <a:gd name="T40" fmla="*/ 59 w 283"/>
                <a:gd name="T41" fmla="*/ 12 h 224"/>
                <a:gd name="T42" fmla="*/ 229 w 283"/>
                <a:gd name="T43" fmla="*/ 15 h 224"/>
                <a:gd name="T44" fmla="*/ 260 w 283"/>
                <a:gd name="T45" fmla="*/ 70 h 224"/>
                <a:gd name="T46" fmla="*/ 24 w 283"/>
                <a:gd name="T47" fmla="*/ 70 h 224"/>
                <a:gd name="T48" fmla="*/ 54 w 283"/>
                <a:gd name="T49" fmla="*/ 15 h 224"/>
                <a:gd name="T50" fmla="*/ 259 w 283"/>
                <a:gd name="T51" fmla="*/ 212 h 224"/>
                <a:gd name="T52" fmla="*/ 12 w 283"/>
                <a:gd name="T53" fmla="*/ 200 h 224"/>
                <a:gd name="T54" fmla="*/ 24 w 283"/>
                <a:gd name="T55" fmla="*/ 176 h 224"/>
                <a:gd name="T56" fmla="*/ 259 w 283"/>
                <a:gd name="T57" fmla="*/ 176 h 224"/>
                <a:gd name="T58" fmla="*/ 271 w 283"/>
                <a:gd name="T59" fmla="*/ 188 h 224"/>
                <a:gd name="T60" fmla="*/ 271 w 283"/>
                <a:gd name="T61" fmla="*/ 153 h 224"/>
                <a:gd name="T62" fmla="*/ 24 w 283"/>
                <a:gd name="T63" fmla="*/ 165 h 224"/>
                <a:gd name="T64" fmla="*/ 12 w 283"/>
                <a:gd name="T65" fmla="*/ 141 h 224"/>
                <a:gd name="T66" fmla="*/ 24 w 283"/>
                <a:gd name="T67" fmla="*/ 129 h 224"/>
                <a:gd name="T68" fmla="*/ 259 w 283"/>
                <a:gd name="T69" fmla="*/ 129 h 224"/>
                <a:gd name="T70" fmla="*/ 271 w 283"/>
                <a:gd name="T71" fmla="*/ 153 h 224"/>
                <a:gd name="T72" fmla="*/ 259 w 283"/>
                <a:gd name="T73" fmla="*/ 118 h 224"/>
                <a:gd name="T74" fmla="*/ 259 w 283"/>
                <a:gd name="T75" fmla="*/ 118 h 224"/>
                <a:gd name="T76" fmla="*/ 24 w 283"/>
                <a:gd name="T77" fmla="*/ 118 h 224"/>
                <a:gd name="T78" fmla="*/ 12 w 283"/>
                <a:gd name="T79" fmla="*/ 106 h 224"/>
                <a:gd name="T80" fmla="*/ 13 w 283"/>
                <a:gd name="T81" fmla="*/ 91 h 224"/>
                <a:gd name="T82" fmla="*/ 14 w 283"/>
                <a:gd name="T83" fmla="*/ 88 h 224"/>
                <a:gd name="T84" fmla="*/ 24 w 283"/>
                <a:gd name="T85" fmla="*/ 82 h 224"/>
                <a:gd name="T86" fmla="*/ 270 w 283"/>
                <a:gd name="T87" fmla="*/ 88 h 224"/>
                <a:gd name="T88" fmla="*/ 271 w 283"/>
                <a:gd name="T89" fmla="*/ 91 h 224"/>
                <a:gd name="T90" fmla="*/ 271 w 283"/>
                <a:gd name="T9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3" h="224">
                  <a:moveTo>
                    <a:pt x="283" y="153"/>
                  </a:moveTo>
                  <a:cubicBezTo>
                    <a:pt x="283" y="141"/>
                    <a:pt x="283" y="141"/>
                    <a:pt x="283" y="141"/>
                  </a:cubicBezTo>
                  <a:cubicBezTo>
                    <a:pt x="283" y="134"/>
                    <a:pt x="280" y="128"/>
                    <a:pt x="275" y="123"/>
                  </a:cubicBezTo>
                  <a:cubicBezTo>
                    <a:pt x="280" y="119"/>
                    <a:pt x="283" y="113"/>
                    <a:pt x="283" y="106"/>
                  </a:cubicBezTo>
                  <a:cubicBezTo>
                    <a:pt x="283" y="94"/>
                    <a:pt x="283" y="94"/>
                    <a:pt x="283" y="94"/>
                  </a:cubicBezTo>
                  <a:cubicBezTo>
                    <a:pt x="283" y="94"/>
                    <a:pt x="283" y="94"/>
                    <a:pt x="283" y="94"/>
                  </a:cubicBezTo>
                  <a:cubicBezTo>
                    <a:pt x="283" y="94"/>
                    <a:pt x="283" y="94"/>
                    <a:pt x="283" y="94"/>
                  </a:cubicBezTo>
                  <a:cubicBezTo>
                    <a:pt x="283" y="93"/>
                    <a:pt x="283" y="91"/>
                    <a:pt x="283" y="90"/>
                  </a:cubicBezTo>
                  <a:cubicBezTo>
                    <a:pt x="283" y="90"/>
                    <a:pt x="282" y="89"/>
                    <a:pt x="282" y="89"/>
                  </a:cubicBezTo>
                  <a:cubicBezTo>
                    <a:pt x="282" y="88"/>
                    <a:pt x="282" y="87"/>
                    <a:pt x="281" y="86"/>
                  </a:cubicBezTo>
                  <a:cubicBezTo>
                    <a:pt x="281" y="85"/>
                    <a:pt x="281" y="84"/>
                    <a:pt x="281" y="84"/>
                  </a:cubicBezTo>
                  <a:cubicBezTo>
                    <a:pt x="281" y="84"/>
                    <a:pt x="281" y="84"/>
                    <a:pt x="281" y="84"/>
                  </a:cubicBezTo>
                  <a:cubicBezTo>
                    <a:pt x="280" y="83"/>
                    <a:pt x="280" y="83"/>
                    <a:pt x="280" y="83"/>
                  </a:cubicBezTo>
                  <a:cubicBezTo>
                    <a:pt x="240" y="9"/>
                    <a:pt x="240" y="9"/>
                    <a:pt x="240" y="9"/>
                  </a:cubicBezTo>
                  <a:cubicBezTo>
                    <a:pt x="239" y="9"/>
                    <a:pt x="239" y="8"/>
                    <a:pt x="239" y="8"/>
                  </a:cubicBezTo>
                  <a:cubicBezTo>
                    <a:pt x="236" y="3"/>
                    <a:pt x="231" y="0"/>
                    <a:pt x="224" y="0"/>
                  </a:cubicBezTo>
                  <a:cubicBezTo>
                    <a:pt x="59" y="0"/>
                    <a:pt x="59" y="0"/>
                    <a:pt x="59" y="0"/>
                  </a:cubicBezTo>
                  <a:cubicBezTo>
                    <a:pt x="53" y="0"/>
                    <a:pt x="47" y="3"/>
                    <a:pt x="44" y="8"/>
                  </a:cubicBezTo>
                  <a:cubicBezTo>
                    <a:pt x="44" y="8"/>
                    <a:pt x="44" y="9"/>
                    <a:pt x="44" y="9"/>
                  </a:cubicBezTo>
                  <a:cubicBezTo>
                    <a:pt x="3" y="83"/>
                    <a:pt x="3" y="83"/>
                    <a:pt x="3" y="83"/>
                  </a:cubicBezTo>
                  <a:cubicBezTo>
                    <a:pt x="3" y="83"/>
                    <a:pt x="3" y="83"/>
                    <a:pt x="3" y="84"/>
                  </a:cubicBezTo>
                  <a:cubicBezTo>
                    <a:pt x="3" y="84"/>
                    <a:pt x="3" y="84"/>
                    <a:pt x="3" y="84"/>
                  </a:cubicBezTo>
                  <a:cubicBezTo>
                    <a:pt x="3" y="84"/>
                    <a:pt x="2" y="85"/>
                    <a:pt x="2" y="86"/>
                  </a:cubicBezTo>
                  <a:cubicBezTo>
                    <a:pt x="2" y="87"/>
                    <a:pt x="1" y="88"/>
                    <a:pt x="1" y="89"/>
                  </a:cubicBezTo>
                  <a:cubicBezTo>
                    <a:pt x="1" y="89"/>
                    <a:pt x="1" y="90"/>
                    <a:pt x="1" y="90"/>
                  </a:cubicBezTo>
                  <a:cubicBezTo>
                    <a:pt x="1" y="91"/>
                    <a:pt x="0" y="93"/>
                    <a:pt x="0" y="94"/>
                  </a:cubicBezTo>
                  <a:cubicBezTo>
                    <a:pt x="0" y="106"/>
                    <a:pt x="0" y="106"/>
                    <a:pt x="0" y="106"/>
                  </a:cubicBezTo>
                  <a:cubicBezTo>
                    <a:pt x="0" y="113"/>
                    <a:pt x="4" y="119"/>
                    <a:pt x="9" y="123"/>
                  </a:cubicBezTo>
                  <a:cubicBezTo>
                    <a:pt x="4" y="128"/>
                    <a:pt x="0" y="134"/>
                    <a:pt x="0" y="141"/>
                  </a:cubicBezTo>
                  <a:cubicBezTo>
                    <a:pt x="0" y="153"/>
                    <a:pt x="0" y="153"/>
                    <a:pt x="0" y="153"/>
                  </a:cubicBezTo>
                  <a:cubicBezTo>
                    <a:pt x="0" y="160"/>
                    <a:pt x="4" y="166"/>
                    <a:pt x="9" y="171"/>
                  </a:cubicBezTo>
                  <a:cubicBezTo>
                    <a:pt x="4" y="175"/>
                    <a:pt x="0" y="181"/>
                    <a:pt x="0" y="188"/>
                  </a:cubicBezTo>
                  <a:cubicBezTo>
                    <a:pt x="0" y="200"/>
                    <a:pt x="0" y="200"/>
                    <a:pt x="0" y="200"/>
                  </a:cubicBezTo>
                  <a:cubicBezTo>
                    <a:pt x="0" y="213"/>
                    <a:pt x="11" y="224"/>
                    <a:pt x="24" y="224"/>
                  </a:cubicBezTo>
                  <a:cubicBezTo>
                    <a:pt x="259" y="224"/>
                    <a:pt x="259" y="224"/>
                    <a:pt x="259" y="224"/>
                  </a:cubicBezTo>
                  <a:cubicBezTo>
                    <a:pt x="272" y="224"/>
                    <a:pt x="283" y="213"/>
                    <a:pt x="283" y="200"/>
                  </a:cubicBezTo>
                  <a:cubicBezTo>
                    <a:pt x="283" y="188"/>
                    <a:pt x="283" y="188"/>
                    <a:pt x="283" y="188"/>
                  </a:cubicBezTo>
                  <a:cubicBezTo>
                    <a:pt x="283" y="181"/>
                    <a:pt x="280" y="175"/>
                    <a:pt x="275" y="171"/>
                  </a:cubicBezTo>
                  <a:cubicBezTo>
                    <a:pt x="280" y="166"/>
                    <a:pt x="283" y="160"/>
                    <a:pt x="283" y="153"/>
                  </a:cubicBezTo>
                  <a:close/>
                  <a:moveTo>
                    <a:pt x="54" y="15"/>
                  </a:moveTo>
                  <a:cubicBezTo>
                    <a:pt x="54" y="15"/>
                    <a:pt x="54" y="15"/>
                    <a:pt x="54" y="15"/>
                  </a:cubicBezTo>
                  <a:cubicBezTo>
                    <a:pt x="55" y="13"/>
                    <a:pt x="57" y="12"/>
                    <a:pt x="59" y="12"/>
                  </a:cubicBezTo>
                  <a:cubicBezTo>
                    <a:pt x="224" y="12"/>
                    <a:pt x="224" y="12"/>
                    <a:pt x="224" y="12"/>
                  </a:cubicBezTo>
                  <a:cubicBezTo>
                    <a:pt x="226" y="12"/>
                    <a:pt x="228" y="13"/>
                    <a:pt x="229" y="15"/>
                  </a:cubicBezTo>
                  <a:cubicBezTo>
                    <a:pt x="229" y="15"/>
                    <a:pt x="230" y="15"/>
                    <a:pt x="230" y="15"/>
                  </a:cubicBezTo>
                  <a:cubicBezTo>
                    <a:pt x="260" y="70"/>
                    <a:pt x="260" y="70"/>
                    <a:pt x="260" y="70"/>
                  </a:cubicBezTo>
                  <a:cubicBezTo>
                    <a:pt x="260" y="70"/>
                    <a:pt x="260" y="70"/>
                    <a:pt x="259" y="70"/>
                  </a:cubicBezTo>
                  <a:cubicBezTo>
                    <a:pt x="24" y="70"/>
                    <a:pt x="24" y="70"/>
                    <a:pt x="24" y="70"/>
                  </a:cubicBezTo>
                  <a:cubicBezTo>
                    <a:pt x="24" y="70"/>
                    <a:pt x="24" y="70"/>
                    <a:pt x="23" y="70"/>
                  </a:cubicBezTo>
                  <a:cubicBezTo>
                    <a:pt x="54" y="15"/>
                    <a:pt x="54" y="15"/>
                    <a:pt x="54" y="15"/>
                  </a:cubicBezTo>
                  <a:close/>
                  <a:moveTo>
                    <a:pt x="271" y="200"/>
                  </a:moveTo>
                  <a:cubicBezTo>
                    <a:pt x="271" y="206"/>
                    <a:pt x="266" y="212"/>
                    <a:pt x="259" y="212"/>
                  </a:cubicBezTo>
                  <a:cubicBezTo>
                    <a:pt x="24" y="212"/>
                    <a:pt x="24" y="212"/>
                    <a:pt x="24" y="212"/>
                  </a:cubicBezTo>
                  <a:cubicBezTo>
                    <a:pt x="17" y="212"/>
                    <a:pt x="12" y="206"/>
                    <a:pt x="12" y="200"/>
                  </a:cubicBezTo>
                  <a:cubicBezTo>
                    <a:pt x="12" y="188"/>
                    <a:pt x="12" y="188"/>
                    <a:pt x="12" y="188"/>
                  </a:cubicBezTo>
                  <a:cubicBezTo>
                    <a:pt x="12" y="182"/>
                    <a:pt x="17" y="176"/>
                    <a:pt x="24" y="176"/>
                  </a:cubicBezTo>
                  <a:cubicBezTo>
                    <a:pt x="24" y="176"/>
                    <a:pt x="24" y="176"/>
                    <a:pt x="24" y="176"/>
                  </a:cubicBezTo>
                  <a:cubicBezTo>
                    <a:pt x="259" y="176"/>
                    <a:pt x="259" y="176"/>
                    <a:pt x="259" y="176"/>
                  </a:cubicBezTo>
                  <a:cubicBezTo>
                    <a:pt x="259" y="176"/>
                    <a:pt x="259" y="176"/>
                    <a:pt x="259" y="176"/>
                  </a:cubicBezTo>
                  <a:cubicBezTo>
                    <a:pt x="266" y="176"/>
                    <a:pt x="271" y="182"/>
                    <a:pt x="271" y="188"/>
                  </a:cubicBezTo>
                  <a:lnTo>
                    <a:pt x="271" y="200"/>
                  </a:lnTo>
                  <a:close/>
                  <a:moveTo>
                    <a:pt x="271" y="153"/>
                  </a:moveTo>
                  <a:cubicBezTo>
                    <a:pt x="271" y="159"/>
                    <a:pt x="266" y="165"/>
                    <a:pt x="259" y="165"/>
                  </a:cubicBezTo>
                  <a:cubicBezTo>
                    <a:pt x="24" y="165"/>
                    <a:pt x="24" y="165"/>
                    <a:pt x="24" y="165"/>
                  </a:cubicBezTo>
                  <a:cubicBezTo>
                    <a:pt x="17" y="165"/>
                    <a:pt x="12" y="159"/>
                    <a:pt x="12" y="153"/>
                  </a:cubicBezTo>
                  <a:cubicBezTo>
                    <a:pt x="12" y="141"/>
                    <a:pt x="12" y="141"/>
                    <a:pt x="12" y="141"/>
                  </a:cubicBezTo>
                  <a:cubicBezTo>
                    <a:pt x="12" y="135"/>
                    <a:pt x="17" y="129"/>
                    <a:pt x="24" y="129"/>
                  </a:cubicBezTo>
                  <a:cubicBezTo>
                    <a:pt x="24" y="129"/>
                    <a:pt x="24" y="129"/>
                    <a:pt x="24" y="129"/>
                  </a:cubicBezTo>
                  <a:cubicBezTo>
                    <a:pt x="259" y="129"/>
                    <a:pt x="259" y="129"/>
                    <a:pt x="259" y="129"/>
                  </a:cubicBezTo>
                  <a:cubicBezTo>
                    <a:pt x="259" y="129"/>
                    <a:pt x="259" y="129"/>
                    <a:pt x="259" y="129"/>
                  </a:cubicBezTo>
                  <a:cubicBezTo>
                    <a:pt x="266" y="129"/>
                    <a:pt x="271" y="135"/>
                    <a:pt x="271" y="141"/>
                  </a:cubicBezTo>
                  <a:lnTo>
                    <a:pt x="271" y="153"/>
                  </a:lnTo>
                  <a:close/>
                  <a:moveTo>
                    <a:pt x="271" y="106"/>
                  </a:moveTo>
                  <a:cubicBezTo>
                    <a:pt x="271" y="112"/>
                    <a:pt x="266" y="117"/>
                    <a:pt x="259" y="118"/>
                  </a:cubicBezTo>
                  <a:cubicBezTo>
                    <a:pt x="259" y="118"/>
                    <a:pt x="259" y="118"/>
                    <a:pt x="259" y="118"/>
                  </a:cubicBezTo>
                  <a:cubicBezTo>
                    <a:pt x="259" y="118"/>
                    <a:pt x="259" y="118"/>
                    <a:pt x="259" y="118"/>
                  </a:cubicBezTo>
                  <a:cubicBezTo>
                    <a:pt x="24" y="118"/>
                    <a:pt x="24" y="118"/>
                    <a:pt x="24" y="118"/>
                  </a:cubicBezTo>
                  <a:cubicBezTo>
                    <a:pt x="24" y="118"/>
                    <a:pt x="24" y="118"/>
                    <a:pt x="24" y="118"/>
                  </a:cubicBezTo>
                  <a:cubicBezTo>
                    <a:pt x="24" y="118"/>
                    <a:pt x="24" y="118"/>
                    <a:pt x="24" y="118"/>
                  </a:cubicBezTo>
                  <a:cubicBezTo>
                    <a:pt x="17" y="117"/>
                    <a:pt x="12" y="112"/>
                    <a:pt x="12" y="106"/>
                  </a:cubicBezTo>
                  <a:cubicBezTo>
                    <a:pt x="12" y="94"/>
                    <a:pt x="12" y="94"/>
                    <a:pt x="12" y="94"/>
                  </a:cubicBezTo>
                  <a:cubicBezTo>
                    <a:pt x="12" y="93"/>
                    <a:pt x="12" y="92"/>
                    <a:pt x="13" y="91"/>
                  </a:cubicBezTo>
                  <a:cubicBezTo>
                    <a:pt x="13" y="91"/>
                    <a:pt x="13" y="91"/>
                    <a:pt x="13" y="91"/>
                  </a:cubicBezTo>
                  <a:cubicBezTo>
                    <a:pt x="13" y="90"/>
                    <a:pt x="13" y="89"/>
                    <a:pt x="14" y="88"/>
                  </a:cubicBezTo>
                  <a:cubicBezTo>
                    <a:pt x="14" y="88"/>
                    <a:pt x="14" y="88"/>
                    <a:pt x="14" y="88"/>
                  </a:cubicBezTo>
                  <a:cubicBezTo>
                    <a:pt x="16" y="85"/>
                    <a:pt x="20" y="82"/>
                    <a:pt x="24" y="82"/>
                  </a:cubicBezTo>
                  <a:cubicBezTo>
                    <a:pt x="259" y="82"/>
                    <a:pt x="259" y="82"/>
                    <a:pt x="259" y="82"/>
                  </a:cubicBezTo>
                  <a:cubicBezTo>
                    <a:pt x="264" y="82"/>
                    <a:pt x="268" y="85"/>
                    <a:pt x="270" y="88"/>
                  </a:cubicBezTo>
                  <a:cubicBezTo>
                    <a:pt x="270" y="88"/>
                    <a:pt x="270" y="88"/>
                    <a:pt x="270" y="88"/>
                  </a:cubicBezTo>
                  <a:cubicBezTo>
                    <a:pt x="270" y="89"/>
                    <a:pt x="271" y="90"/>
                    <a:pt x="271" y="91"/>
                  </a:cubicBezTo>
                  <a:cubicBezTo>
                    <a:pt x="271" y="91"/>
                    <a:pt x="271" y="91"/>
                    <a:pt x="271" y="91"/>
                  </a:cubicBezTo>
                  <a:cubicBezTo>
                    <a:pt x="271" y="92"/>
                    <a:pt x="271" y="93"/>
                    <a:pt x="271" y="94"/>
                  </a:cubicBezTo>
                  <a:cubicBezTo>
                    <a:pt x="271" y="94"/>
                    <a:pt x="271" y="106"/>
                    <a:pt x="271" y="10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0" name="Freeform 72"/>
            <p:cNvSpPr>
              <a:spLocks/>
            </p:cNvSpPr>
            <p:nvPr/>
          </p:nvSpPr>
          <p:spPr bwMode="auto">
            <a:xfrm>
              <a:off x="3540" y="2895"/>
              <a:ext cx="57" cy="29"/>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3" y="0"/>
                    <a:pt x="0" y="3"/>
                    <a:pt x="0" y="6"/>
                  </a:cubicBezTo>
                  <a:cubicBezTo>
                    <a:pt x="0" y="9"/>
                    <a:pt x="3" y="12"/>
                    <a:pt x="6" y="12"/>
                  </a:cubicBezTo>
                  <a:cubicBezTo>
                    <a:pt x="18" y="12"/>
                    <a:pt x="18" y="12"/>
                    <a:pt x="18" y="12"/>
                  </a:cubicBezTo>
                  <a:cubicBezTo>
                    <a:pt x="21" y="12"/>
                    <a:pt x="24" y="9"/>
                    <a:pt x="24" y="6"/>
                  </a:cubicBezTo>
                  <a:cubicBezTo>
                    <a:pt x="24" y="3"/>
                    <a:pt x="21" y="0"/>
                    <a:pt x="1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1" name="Freeform 73"/>
            <p:cNvSpPr>
              <a:spLocks/>
            </p:cNvSpPr>
            <p:nvPr/>
          </p:nvSpPr>
          <p:spPr bwMode="auto">
            <a:xfrm>
              <a:off x="3428" y="2782"/>
              <a:ext cx="57" cy="29"/>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3" y="0"/>
                    <a:pt x="0" y="3"/>
                    <a:pt x="0" y="6"/>
                  </a:cubicBezTo>
                  <a:cubicBezTo>
                    <a:pt x="0" y="9"/>
                    <a:pt x="3" y="12"/>
                    <a:pt x="6" y="12"/>
                  </a:cubicBezTo>
                  <a:cubicBezTo>
                    <a:pt x="18" y="12"/>
                    <a:pt x="18" y="12"/>
                    <a:pt x="18" y="12"/>
                  </a:cubicBezTo>
                  <a:cubicBezTo>
                    <a:pt x="21" y="12"/>
                    <a:pt x="24" y="9"/>
                    <a:pt x="24" y="6"/>
                  </a:cubicBezTo>
                  <a:cubicBezTo>
                    <a:pt x="24" y="3"/>
                    <a:pt x="21" y="0"/>
                    <a:pt x="1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2" name="Freeform 74"/>
            <p:cNvSpPr>
              <a:spLocks/>
            </p:cNvSpPr>
            <p:nvPr/>
          </p:nvSpPr>
          <p:spPr bwMode="auto">
            <a:xfrm>
              <a:off x="3428" y="2895"/>
              <a:ext cx="57" cy="29"/>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3" y="0"/>
                    <a:pt x="0" y="3"/>
                    <a:pt x="0" y="6"/>
                  </a:cubicBezTo>
                  <a:cubicBezTo>
                    <a:pt x="0" y="9"/>
                    <a:pt x="3" y="12"/>
                    <a:pt x="6" y="12"/>
                  </a:cubicBezTo>
                  <a:cubicBezTo>
                    <a:pt x="18" y="12"/>
                    <a:pt x="18" y="12"/>
                    <a:pt x="18" y="12"/>
                  </a:cubicBezTo>
                  <a:cubicBezTo>
                    <a:pt x="21" y="12"/>
                    <a:pt x="24" y="9"/>
                    <a:pt x="24" y="6"/>
                  </a:cubicBezTo>
                  <a:cubicBezTo>
                    <a:pt x="24" y="3"/>
                    <a:pt x="21" y="0"/>
                    <a:pt x="18"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3" name="Freeform 75"/>
            <p:cNvSpPr>
              <a:spLocks/>
            </p:cNvSpPr>
            <p:nvPr/>
          </p:nvSpPr>
          <p:spPr bwMode="auto">
            <a:xfrm>
              <a:off x="2577" y="2418"/>
              <a:ext cx="818" cy="642"/>
            </a:xfrm>
            <a:custGeom>
              <a:avLst/>
              <a:gdLst>
                <a:gd name="T0" fmla="*/ 343 w 343"/>
                <a:gd name="T1" fmla="*/ 50 h 268"/>
                <a:gd name="T2" fmla="*/ 259 w 343"/>
                <a:gd name="T3" fmla="*/ 0 h 268"/>
                <a:gd name="T4" fmla="*/ 162 w 343"/>
                <a:gd name="T5" fmla="*/ 75 h 268"/>
                <a:gd name="T6" fmla="*/ 129 w 343"/>
                <a:gd name="T7" fmla="*/ 67 h 268"/>
                <a:gd name="T8" fmla="*/ 57 w 343"/>
                <a:gd name="T9" fmla="*/ 141 h 268"/>
                <a:gd name="T10" fmla="*/ 58 w 343"/>
                <a:gd name="T11" fmla="*/ 149 h 268"/>
                <a:gd name="T12" fmla="*/ 57 w 343"/>
                <a:gd name="T13" fmla="*/ 149 h 268"/>
                <a:gd name="T14" fmla="*/ 0 w 343"/>
                <a:gd name="T15" fmla="*/ 209 h 268"/>
                <a:gd name="T16" fmla="*/ 57 w 343"/>
                <a:gd name="T17" fmla="*/ 268 h 268"/>
                <a:gd name="T18" fmla="*/ 170 w 343"/>
                <a:gd name="T19" fmla="*/ 268 h 268"/>
                <a:gd name="T20" fmla="*/ 170 w 343"/>
                <a:gd name="T21" fmla="*/ 254 h 268"/>
                <a:gd name="T22" fmla="*/ 57 w 343"/>
                <a:gd name="T23" fmla="*/ 254 h 268"/>
                <a:gd name="T24" fmla="*/ 13 w 343"/>
                <a:gd name="T25" fmla="*/ 209 h 268"/>
                <a:gd name="T26" fmla="*/ 57 w 343"/>
                <a:gd name="T27" fmla="*/ 163 h 268"/>
                <a:gd name="T28" fmla="*/ 65 w 343"/>
                <a:gd name="T29" fmla="*/ 164 h 268"/>
                <a:gd name="T30" fmla="*/ 71 w 343"/>
                <a:gd name="T31" fmla="*/ 162 h 268"/>
                <a:gd name="T32" fmla="*/ 73 w 343"/>
                <a:gd name="T33" fmla="*/ 155 h 268"/>
                <a:gd name="T34" fmla="*/ 71 w 343"/>
                <a:gd name="T35" fmla="*/ 141 h 268"/>
                <a:gd name="T36" fmla="*/ 129 w 343"/>
                <a:gd name="T37" fmla="*/ 80 h 268"/>
                <a:gd name="T38" fmla="*/ 163 w 343"/>
                <a:gd name="T39" fmla="*/ 92 h 268"/>
                <a:gd name="T40" fmla="*/ 169 w 343"/>
                <a:gd name="T41" fmla="*/ 92 h 268"/>
                <a:gd name="T42" fmla="*/ 173 w 343"/>
                <a:gd name="T43" fmla="*/ 87 h 268"/>
                <a:gd name="T44" fmla="*/ 259 w 343"/>
                <a:gd name="T45" fmla="*/ 13 h 268"/>
                <a:gd name="T46" fmla="*/ 328 w 343"/>
                <a:gd name="T47" fmla="*/ 5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3" h="268">
                  <a:moveTo>
                    <a:pt x="343" y="50"/>
                  </a:moveTo>
                  <a:cubicBezTo>
                    <a:pt x="330" y="22"/>
                    <a:pt x="292" y="0"/>
                    <a:pt x="259" y="0"/>
                  </a:cubicBezTo>
                  <a:cubicBezTo>
                    <a:pt x="212" y="0"/>
                    <a:pt x="174" y="32"/>
                    <a:pt x="162" y="75"/>
                  </a:cubicBezTo>
                  <a:cubicBezTo>
                    <a:pt x="152" y="70"/>
                    <a:pt x="141" y="67"/>
                    <a:pt x="129" y="67"/>
                  </a:cubicBezTo>
                  <a:cubicBezTo>
                    <a:pt x="89" y="67"/>
                    <a:pt x="58" y="100"/>
                    <a:pt x="57" y="141"/>
                  </a:cubicBezTo>
                  <a:cubicBezTo>
                    <a:pt x="57" y="144"/>
                    <a:pt x="58" y="147"/>
                    <a:pt x="58" y="149"/>
                  </a:cubicBezTo>
                  <a:cubicBezTo>
                    <a:pt x="58" y="149"/>
                    <a:pt x="57" y="149"/>
                    <a:pt x="57" y="149"/>
                  </a:cubicBezTo>
                  <a:cubicBezTo>
                    <a:pt x="25" y="149"/>
                    <a:pt x="0" y="176"/>
                    <a:pt x="0" y="209"/>
                  </a:cubicBezTo>
                  <a:cubicBezTo>
                    <a:pt x="0" y="241"/>
                    <a:pt x="25" y="268"/>
                    <a:pt x="57" y="268"/>
                  </a:cubicBezTo>
                  <a:cubicBezTo>
                    <a:pt x="170" y="268"/>
                    <a:pt x="170" y="268"/>
                    <a:pt x="170" y="268"/>
                  </a:cubicBezTo>
                  <a:cubicBezTo>
                    <a:pt x="170" y="254"/>
                    <a:pt x="170" y="254"/>
                    <a:pt x="170" y="254"/>
                  </a:cubicBezTo>
                  <a:cubicBezTo>
                    <a:pt x="57" y="254"/>
                    <a:pt x="57" y="254"/>
                    <a:pt x="57" y="254"/>
                  </a:cubicBezTo>
                  <a:cubicBezTo>
                    <a:pt x="33" y="254"/>
                    <a:pt x="13" y="234"/>
                    <a:pt x="13" y="209"/>
                  </a:cubicBezTo>
                  <a:cubicBezTo>
                    <a:pt x="13" y="183"/>
                    <a:pt x="33" y="163"/>
                    <a:pt x="57" y="163"/>
                  </a:cubicBezTo>
                  <a:cubicBezTo>
                    <a:pt x="60" y="163"/>
                    <a:pt x="62" y="163"/>
                    <a:pt x="65" y="164"/>
                  </a:cubicBezTo>
                  <a:cubicBezTo>
                    <a:pt x="67" y="164"/>
                    <a:pt x="69" y="163"/>
                    <a:pt x="71" y="162"/>
                  </a:cubicBezTo>
                  <a:cubicBezTo>
                    <a:pt x="72" y="160"/>
                    <a:pt x="73" y="158"/>
                    <a:pt x="73" y="155"/>
                  </a:cubicBezTo>
                  <a:cubicBezTo>
                    <a:pt x="72" y="151"/>
                    <a:pt x="71" y="146"/>
                    <a:pt x="71" y="141"/>
                  </a:cubicBezTo>
                  <a:cubicBezTo>
                    <a:pt x="71" y="107"/>
                    <a:pt x="97" y="80"/>
                    <a:pt x="129" y="80"/>
                  </a:cubicBezTo>
                  <a:cubicBezTo>
                    <a:pt x="142" y="80"/>
                    <a:pt x="153" y="85"/>
                    <a:pt x="163" y="92"/>
                  </a:cubicBezTo>
                  <a:cubicBezTo>
                    <a:pt x="164" y="93"/>
                    <a:pt x="167" y="93"/>
                    <a:pt x="169" y="92"/>
                  </a:cubicBezTo>
                  <a:cubicBezTo>
                    <a:pt x="171" y="92"/>
                    <a:pt x="173" y="90"/>
                    <a:pt x="173" y="87"/>
                  </a:cubicBezTo>
                  <a:cubicBezTo>
                    <a:pt x="181" y="45"/>
                    <a:pt x="216" y="13"/>
                    <a:pt x="259" y="13"/>
                  </a:cubicBezTo>
                  <a:cubicBezTo>
                    <a:pt x="287" y="13"/>
                    <a:pt x="312" y="28"/>
                    <a:pt x="328" y="5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64" name="Group 78"/>
          <p:cNvGrpSpPr>
            <a:grpSpLocks noChangeAspect="1"/>
          </p:cNvGrpSpPr>
          <p:nvPr/>
        </p:nvGrpSpPr>
        <p:grpSpPr bwMode="auto">
          <a:xfrm>
            <a:off x="7272616" y="1703208"/>
            <a:ext cx="354015" cy="339565"/>
            <a:chOff x="3170" y="3156"/>
            <a:chExt cx="882" cy="846"/>
          </a:xfrm>
        </p:grpSpPr>
        <p:sp>
          <p:nvSpPr>
            <p:cNvPr id="665" name="AutoShape 77"/>
            <p:cNvSpPr>
              <a:spLocks noChangeAspect="1" noChangeArrowheads="1" noTextEdit="1"/>
            </p:cNvSpPr>
            <p:nvPr/>
          </p:nvSpPr>
          <p:spPr bwMode="auto">
            <a:xfrm>
              <a:off x="3170" y="3156"/>
              <a:ext cx="882"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6" name="Freeform 79"/>
            <p:cNvSpPr>
              <a:spLocks noEditPoints="1"/>
            </p:cNvSpPr>
            <p:nvPr/>
          </p:nvSpPr>
          <p:spPr bwMode="auto">
            <a:xfrm>
              <a:off x="3550" y="3634"/>
              <a:ext cx="122" cy="120"/>
            </a:xfrm>
            <a:custGeom>
              <a:avLst/>
              <a:gdLst>
                <a:gd name="T0" fmla="*/ 26 w 51"/>
                <a:gd name="T1" fmla="*/ 0 h 50"/>
                <a:gd name="T2" fmla="*/ 0 w 51"/>
                <a:gd name="T3" fmla="*/ 25 h 50"/>
                <a:gd name="T4" fmla="*/ 26 w 51"/>
                <a:gd name="T5" fmla="*/ 50 h 50"/>
                <a:gd name="T6" fmla="*/ 51 w 51"/>
                <a:gd name="T7" fmla="*/ 25 h 50"/>
                <a:gd name="T8" fmla="*/ 26 w 51"/>
                <a:gd name="T9" fmla="*/ 0 h 50"/>
                <a:gd name="T10" fmla="*/ 26 w 51"/>
                <a:gd name="T11" fmla="*/ 44 h 50"/>
                <a:gd name="T12" fmla="*/ 6 w 51"/>
                <a:gd name="T13" fmla="*/ 25 h 50"/>
                <a:gd name="T14" fmla="*/ 26 w 51"/>
                <a:gd name="T15" fmla="*/ 5 h 50"/>
                <a:gd name="T16" fmla="*/ 45 w 51"/>
                <a:gd name="T17" fmla="*/ 25 h 50"/>
                <a:gd name="T18" fmla="*/ 26 w 51"/>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0">
                  <a:moveTo>
                    <a:pt x="26" y="0"/>
                  </a:moveTo>
                  <a:cubicBezTo>
                    <a:pt x="12" y="0"/>
                    <a:pt x="0" y="11"/>
                    <a:pt x="0" y="25"/>
                  </a:cubicBezTo>
                  <a:cubicBezTo>
                    <a:pt x="0" y="39"/>
                    <a:pt x="12" y="50"/>
                    <a:pt x="26" y="50"/>
                  </a:cubicBezTo>
                  <a:cubicBezTo>
                    <a:pt x="40" y="50"/>
                    <a:pt x="51" y="39"/>
                    <a:pt x="51" y="25"/>
                  </a:cubicBezTo>
                  <a:cubicBezTo>
                    <a:pt x="51" y="11"/>
                    <a:pt x="39" y="0"/>
                    <a:pt x="26" y="0"/>
                  </a:cubicBezTo>
                  <a:close/>
                  <a:moveTo>
                    <a:pt x="26" y="44"/>
                  </a:moveTo>
                  <a:cubicBezTo>
                    <a:pt x="15" y="44"/>
                    <a:pt x="6" y="36"/>
                    <a:pt x="6" y="25"/>
                  </a:cubicBezTo>
                  <a:cubicBezTo>
                    <a:pt x="6" y="14"/>
                    <a:pt x="15" y="5"/>
                    <a:pt x="26" y="5"/>
                  </a:cubicBezTo>
                  <a:cubicBezTo>
                    <a:pt x="37" y="5"/>
                    <a:pt x="45" y="14"/>
                    <a:pt x="45" y="25"/>
                  </a:cubicBezTo>
                  <a:cubicBezTo>
                    <a:pt x="45" y="35"/>
                    <a:pt x="37" y="44"/>
                    <a:pt x="26" y="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7" name="Freeform 80"/>
            <p:cNvSpPr>
              <a:spLocks noEditPoints="1"/>
            </p:cNvSpPr>
            <p:nvPr/>
          </p:nvSpPr>
          <p:spPr bwMode="auto">
            <a:xfrm>
              <a:off x="3172" y="3154"/>
              <a:ext cx="878" cy="850"/>
            </a:xfrm>
            <a:custGeom>
              <a:avLst/>
              <a:gdLst>
                <a:gd name="T0" fmla="*/ 315 w 367"/>
                <a:gd name="T1" fmla="*/ 56 h 356"/>
                <a:gd name="T2" fmla="*/ 56 w 367"/>
                <a:gd name="T3" fmla="*/ 54 h 356"/>
                <a:gd name="T4" fmla="*/ 113 w 367"/>
                <a:gd name="T5" fmla="*/ 354 h 356"/>
                <a:gd name="T6" fmla="*/ 116 w 367"/>
                <a:gd name="T7" fmla="*/ 354 h 356"/>
                <a:gd name="T8" fmla="*/ 119 w 367"/>
                <a:gd name="T9" fmla="*/ 341 h 356"/>
                <a:gd name="T10" fmla="*/ 66 w 367"/>
                <a:gd name="T11" fmla="*/ 64 h 356"/>
                <a:gd name="T12" fmla="*/ 353 w 367"/>
                <a:gd name="T13" fmla="*/ 184 h 356"/>
                <a:gd name="T14" fmla="*/ 216 w 367"/>
                <a:gd name="T15" fmla="*/ 331 h 356"/>
                <a:gd name="T16" fmla="*/ 219 w 367"/>
                <a:gd name="T17" fmla="*/ 294 h 356"/>
                <a:gd name="T18" fmla="*/ 258 w 367"/>
                <a:gd name="T19" fmla="*/ 165 h 356"/>
                <a:gd name="T20" fmla="*/ 244 w 367"/>
                <a:gd name="T21" fmla="*/ 158 h 356"/>
                <a:gd name="T22" fmla="*/ 225 w 367"/>
                <a:gd name="T23" fmla="*/ 67 h 356"/>
                <a:gd name="T24" fmla="*/ 200 w 367"/>
                <a:gd name="T25" fmla="*/ 85 h 356"/>
                <a:gd name="T26" fmla="*/ 167 w 367"/>
                <a:gd name="T27" fmla="*/ 158 h 356"/>
                <a:gd name="T28" fmla="*/ 148 w 367"/>
                <a:gd name="T29" fmla="*/ 67 h 356"/>
                <a:gd name="T30" fmla="*/ 123 w 367"/>
                <a:gd name="T31" fmla="*/ 85 h 356"/>
                <a:gd name="T32" fmla="*/ 116 w 367"/>
                <a:gd name="T33" fmla="*/ 158 h 356"/>
                <a:gd name="T34" fmla="*/ 109 w 367"/>
                <a:gd name="T35" fmla="*/ 255 h 356"/>
                <a:gd name="T36" fmla="*/ 177 w 367"/>
                <a:gd name="T37" fmla="*/ 294 h 356"/>
                <a:gd name="T38" fmla="*/ 274 w 367"/>
                <a:gd name="T39" fmla="*/ 344 h 356"/>
                <a:gd name="T40" fmla="*/ 315 w 367"/>
                <a:gd name="T41" fmla="*/ 56 h 356"/>
                <a:gd name="T42" fmla="*/ 138 w 367"/>
                <a:gd name="T43" fmla="*/ 85 h 356"/>
                <a:gd name="T44" fmla="*/ 149 w 367"/>
                <a:gd name="T45" fmla="*/ 81 h 356"/>
                <a:gd name="T46" fmla="*/ 153 w 367"/>
                <a:gd name="T47" fmla="*/ 158 h 356"/>
                <a:gd name="T48" fmla="*/ 214 w 367"/>
                <a:gd name="T49" fmla="*/ 158 h 356"/>
                <a:gd name="T50" fmla="*/ 219 w 367"/>
                <a:gd name="T51" fmla="*/ 81 h 356"/>
                <a:gd name="T52" fmla="*/ 230 w 367"/>
                <a:gd name="T53" fmla="*/ 85 h 356"/>
                <a:gd name="T54" fmla="*/ 214 w 367"/>
                <a:gd name="T55" fmla="*/ 158 h 356"/>
                <a:gd name="T56" fmla="*/ 185 w 367"/>
                <a:gd name="T57" fmla="*/ 280 h 356"/>
                <a:gd name="T58" fmla="*/ 182 w 367"/>
                <a:gd name="T59" fmla="*/ 280 h 356"/>
                <a:gd name="T60" fmla="*/ 123 w 367"/>
                <a:gd name="T61" fmla="*/ 255 h 356"/>
                <a:gd name="T62" fmla="*/ 244 w 367"/>
                <a:gd name="T63" fmla="*/ 172 h 356"/>
                <a:gd name="T64" fmla="*/ 219 w 367"/>
                <a:gd name="T65" fmla="*/ 28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7" h="356">
                  <a:moveTo>
                    <a:pt x="315" y="56"/>
                  </a:moveTo>
                  <a:cubicBezTo>
                    <a:pt x="315" y="56"/>
                    <a:pt x="315" y="56"/>
                    <a:pt x="315" y="56"/>
                  </a:cubicBezTo>
                  <a:cubicBezTo>
                    <a:pt x="281" y="21"/>
                    <a:pt x="235" y="2"/>
                    <a:pt x="187" y="1"/>
                  </a:cubicBezTo>
                  <a:cubicBezTo>
                    <a:pt x="138" y="0"/>
                    <a:pt x="91" y="19"/>
                    <a:pt x="56" y="54"/>
                  </a:cubicBezTo>
                  <a:cubicBezTo>
                    <a:pt x="20" y="89"/>
                    <a:pt x="0" y="135"/>
                    <a:pt x="0" y="184"/>
                  </a:cubicBezTo>
                  <a:cubicBezTo>
                    <a:pt x="0" y="259"/>
                    <a:pt x="44" y="325"/>
                    <a:pt x="113" y="354"/>
                  </a:cubicBezTo>
                  <a:cubicBezTo>
                    <a:pt x="113" y="354"/>
                    <a:pt x="113" y="354"/>
                    <a:pt x="113" y="354"/>
                  </a:cubicBezTo>
                  <a:cubicBezTo>
                    <a:pt x="114" y="354"/>
                    <a:pt x="115" y="354"/>
                    <a:pt x="116" y="354"/>
                  </a:cubicBezTo>
                  <a:cubicBezTo>
                    <a:pt x="119" y="354"/>
                    <a:pt x="121" y="353"/>
                    <a:pt x="122" y="350"/>
                  </a:cubicBezTo>
                  <a:cubicBezTo>
                    <a:pt x="124" y="346"/>
                    <a:pt x="122" y="342"/>
                    <a:pt x="119" y="341"/>
                  </a:cubicBezTo>
                  <a:cubicBezTo>
                    <a:pt x="55" y="314"/>
                    <a:pt x="14" y="253"/>
                    <a:pt x="14" y="184"/>
                  </a:cubicBezTo>
                  <a:cubicBezTo>
                    <a:pt x="14" y="139"/>
                    <a:pt x="33" y="97"/>
                    <a:pt x="66" y="64"/>
                  </a:cubicBezTo>
                  <a:cubicBezTo>
                    <a:pt x="99" y="32"/>
                    <a:pt x="142" y="14"/>
                    <a:pt x="187" y="15"/>
                  </a:cubicBezTo>
                  <a:cubicBezTo>
                    <a:pt x="278" y="17"/>
                    <a:pt x="353" y="93"/>
                    <a:pt x="353" y="184"/>
                  </a:cubicBezTo>
                  <a:cubicBezTo>
                    <a:pt x="353" y="245"/>
                    <a:pt x="320" y="301"/>
                    <a:pt x="267" y="331"/>
                  </a:cubicBezTo>
                  <a:cubicBezTo>
                    <a:pt x="252" y="341"/>
                    <a:pt x="233" y="340"/>
                    <a:pt x="216" y="331"/>
                  </a:cubicBezTo>
                  <a:cubicBezTo>
                    <a:pt x="203" y="323"/>
                    <a:pt x="194" y="310"/>
                    <a:pt x="191" y="294"/>
                  </a:cubicBezTo>
                  <a:cubicBezTo>
                    <a:pt x="219" y="294"/>
                    <a:pt x="219" y="294"/>
                    <a:pt x="219" y="294"/>
                  </a:cubicBezTo>
                  <a:cubicBezTo>
                    <a:pt x="240" y="294"/>
                    <a:pt x="258" y="276"/>
                    <a:pt x="258" y="255"/>
                  </a:cubicBezTo>
                  <a:cubicBezTo>
                    <a:pt x="258" y="165"/>
                    <a:pt x="258" y="165"/>
                    <a:pt x="258" y="165"/>
                  </a:cubicBezTo>
                  <a:cubicBezTo>
                    <a:pt x="258" y="161"/>
                    <a:pt x="255" y="158"/>
                    <a:pt x="251" y="158"/>
                  </a:cubicBezTo>
                  <a:cubicBezTo>
                    <a:pt x="244" y="158"/>
                    <a:pt x="244" y="158"/>
                    <a:pt x="244" y="158"/>
                  </a:cubicBezTo>
                  <a:cubicBezTo>
                    <a:pt x="244" y="85"/>
                    <a:pt x="244" y="85"/>
                    <a:pt x="244" y="85"/>
                  </a:cubicBezTo>
                  <a:cubicBezTo>
                    <a:pt x="244" y="75"/>
                    <a:pt x="235" y="67"/>
                    <a:pt x="225" y="67"/>
                  </a:cubicBezTo>
                  <a:cubicBezTo>
                    <a:pt x="219" y="67"/>
                    <a:pt x="219" y="67"/>
                    <a:pt x="219" y="67"/>
                  </a:cubicBezTo>
                  <a:cubicBezTo>
                    <a:pt x="208" y="67"/>
                    <a:pt x="200" y="75"/>
                    <a:pt x="200" y="85"/>
                  </a:cubicBezTo>
                  <a:cubicBezTo>
                    <a:pt x="200" y="158"/>
                    <a:pt x="200" y="158"/>
                    <a:pt x="200" y="158"/>
                  </a:cubicBezTo>
                  <a:cubicBezTo>
                    <a:pt x="167" y="158"/>
                    <a:pt x="167" y="158"/>
                    <a:pt x="167" y="158"/>
                  </a:cubicBezTo>
                  <a:cubicBezTo>
                    <a:pt x="167" y="85"/>
                    <a:pt x="167" y="85"/>
                    <a:pt x="167" y="85"/>
                  </a:cubicBezTo>
                  <a:cubicBezTo>
                    <a:pt x="167" y="75"/>
                    <a:pt x="159" y="67"/>
                    <a:pt x="148" y="67"/>
                  </a:cubicBezTo>
                  <a:cubicBezTo>
                    <a:pt x="142" y="67"/>
                    <a:pt x="142" y="67"/>
                    <a:pt x="142" y="67"/>
                  </a:cubicBezTo>
                  <a:cubicBezTo>
                    <a:pt x="132" y="67"/>
                    <a:pt x="123" y="75"/>
                    <a:pt x="123" y="85"/>
                  </a:cubicBezTo>
                  <a:cubicBezTo>
                    <a:pt x="123" y="158"/>
                    <a:pt x="123" y="158"/>
                    <a:pt x="123" y="158"/>
                  </a:cubicBezTo>
                  <a:cubicBezTo>
                    <a:pt x="116" y="158"/>
                    <a:pt x="116" y="158"/>
                    <a:pt x="116" y="158"/>
                  </a:cubicBezTo>
                  <a:cubicBezTo>
                    <a:pt x="112" y="158"/>
                    <a:pt x="109" y="161"/>
                    <a:pt x="109" y="165"/>
                  </a:cubicBezTo>
                  <a:cubicBezTo>
                    <a:pt x="109" y="255"/>
                    <a:pt x="109" y="255"/>
                    <a:pt x="109" y="255"/>
                  </a:cubicBezTo>
                  <a:cubicBezTo>
                    <a:pt x="109" y="277"/>
                    <a:pt x="127" y="294"/>
                    <a:pt x="148" y="294"/>
                  </a:cubicBezTo>
                  <a:cubicBezTo>
                    <a:pt x="177" y="294"/>
                    <a:pt x="177" y="294"/>
                    <a:pt x="177" y="294"/>
                  </a:cubicBezTo>
                  <a:cubicBezTo>
                    <a:pt x="179" y="315"/>
                    <a:pt x="191" y="333"/>
                    <a:pt x="209" y="344"/>
                  </a:cubicBezTo>
                  <a:cubicBezTo>
                    <a:pt x="230" y="355"/>
                    <a:pt x="254" y="356"/>
                    <a:pt x="274" y="344"/>
                  </a:cubicBezTo>
                  <a:cubicBezTo>
                    <a:pt x="332" y="311"/>
                    <a:pt x="367" y="250"/>
                    <a:pt x="367" y="184"/>
                  </a:cubicBezTo>
                  <a:cubicBezTo>
                    <a:pt x="367" y="136"/>
                    <a:pt x="348" y="90"/>
                    <a:pt x="315" y="56"/>
                  </a:cubicBezTo>
                  <a:close/>
                  <a:moveTo>
                    <a:pt x="138" y="158"/>
                  </a:moveTo>
                  <a:cubicBezTo>
                    <a:pt x="138" y="85"/>
                    <a:pt x="138" y="85"/>
                    <a:pt x="138" y="85"/>
                  </a:cubicBezTo>
                  <a:cubicBezTo>
                    <a:pt x="138" y="83"/>
                    <a:pt x="140" y="81"/>
                    <a:pt x="142" y="81"/>
                  </a:cubicBezTo>
                  <a:cubicBezTo>
                    <a:pt x="149" y="81"/>
                    <a:pt x="149" y="81"/>
                    <a:pt x="149" y="81"/>
                  </a:cubicBezTo>
                  <a:cubicBezTo>
                    <a:pt x="151" y="81"/>
                    <a:pt x="153" y="83"/>
                    <a:pt x="153" y="85"/>
                  </a:cubicBezTo>
                  <a:cubicBezTo>
                    <a:pt x="153" y="158"/>
                    <a:pt x="153" y="158"/>
                    <a:pt x="153" y="158"/>
                  </a:cubicBezTo>
                  <a:lnTo>
                    <a:pt x="138" y="158"/>
                  </a:lnTo>
                  <a:close/>
                  <a:moveTo>
                    <a:pt x="214" y="158"/>
                  </a:moveTo>
                  <a:cubicBezTo>
                    <a:pt x="214" y="85"/>
                    <a:pt x="214" y="85"/>
                    <a:pt x="214" y="85"/>
                  </a:cubicBezTo>
                  <a:cubicBezTo>
                    <a:pt x="214" y="83"/>
                    <a:pt x="216" y="81"/>
                    <a:pt x="219" y="81"/>
                  </a:cubicBezTo>
                  <a:cubicBezTo>
                    <a:pt x="225" y="81"/>
                    <a:pt x="225" y="81"/>
                    <a:pt x="225" y="81"/>
                  </a:cubicBezTo>
                  <a:cubicBezTo>
                    <a:pt x="227" y="81"/>
                    <a:pt x="230" y="83"/>
                    <a:pt x="230" y="85"/>
                  </a:cubicBezTo>
                  <a:cubicBezTo>
                    <a:pt x="230" y="158"/>
                    <a:pt x="230" y="158"/>
                    <a:pt x="230" y="158"/>
                  </a:cubicBezTo>
                  <a:cubicBezTo>
                    <a:pt x="214" y="158"/>
                    <a:pt x="214" y="158"/>
                    <a:pt x="214" y="158"/>
                  </a:cubicBezTo>
                  <a:close/>
                  <a:moveTo>
                    <a:pt x="219" y="280"/>
                  </a:moveTo>
                  <a:cubicBezTo>
                    <a:pt x="185" y="280"/>
                    <a:pt x="185" y="280"/>
                    <a:pt x="185" y="280"/>
                  </a:cubicBezTo>
                  <a:cubicBezTo>
                    <a:pt x="185" y="280"/>
                    <a:pt x="184" y="280"/>
                    <a:pt x="184" y="280"/>
                  </a:cubicBezTo>
                  <a:cubicBezTo>
                    <a:pt x="183" y="280"/>
                    <a:pt x="183" y="280"/>
                    <a:pt x="182" y="280"/>
                  </a:cubicBezTo>
                  <a:cubicBezTo>
                    <a:pt x="148" y="280"/>
                    <a:pt x="148" y="280"/>
                    <a:pt x="148" y="280"/>
                  </a:cubicBezTo>
                  <a:cubicBezTo>
                    <a:pt x="135" y="280"/>
                    <a:pt x="123" y="269"/>
                    <a:pt x="123" y="255"/>
                  </a:cubicBezTo>
                  <a:cubicBezTo>
                    <a:pt x="123" y="172"/>
                    <a:pt x="123" y="172"/>
                    <a:pt x="123" y="172"/>
                  </a:cubicBezTo>
                  <a:cubicBezTo>
                    <a:pt x="244" y="172"/>
                    <a:pt x="244" y="172"/>
                    <a:pt x="244" y="172"/>
                  </a:cubicBezTo>
                  <a:cubicBezTo>
                    <a:pt x="244" y="255"/>
                    <a:pt x="244" y="255"/>
                    <a:pt x="244" y="255"/>
                  </a:cubicBezTo>
                  <a:cubicBezTo>
                    <a:pt x="244" y="269"/>
                    <a:pt x="232" y="280"/>
                    <a:pt x="219" y="28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68" name="Group 83"/>
          <p:cNvGrpSpPr>
            <a:grpSpLocks noChangeAspect="1"/>
          </p:cNvGrpSpPr>
          <p:nvPr/>
        </p:nvGrpSpPr>
        <p:grpSpPr bwMode="auto">
          <a:xfrm>
            <a:off x="361511" y="5707023"/>
            <a:ext cx="387141" cy="386672"/>
            <a:chOff x="4428" y="2506"/>
            <a:chExt cx="825" cy="824"/>
          </a:xfrm>
        </p:grpSpPr>
        <p:sp>
          <p:nvSpPr>
            <p:cNvPr id="669" name="AutoShape 82"/>
            <p:cNvSpPr>
              <a:spLocks noChangeAspect="1" noChangeArrowheads="1" noTextEdit="1"/>
            </p:cNvSpPr>
            <p:nvPr/>
          </p:nvSpPr>
          <p:spPr bwMode="auto">
            <a:xfrm>
              <a:off x="4428" y="2506"/>
              <a:ext cx="825" cy="8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70" name="Freeform 84"/>
            <p:cNvSpPr>
              <a:spLocks noEditPoints="1"/>
            </p:cNvSpPr>
            <p:nvPr/>
          </p:nvSpPr>
          <p:spPr bwMode="auto">
            <a:xfrm>
              <a:off x="4426" y="2504"/>
              <a:ext cx="358" cy="358"/>
            </a:xfrm>
            <a:custGeom>
              <a:avLst/>
              <a:gdLst>
                <a:gd name="T0" fmla="*/ 122 w 150"/>
                <a:gd name="T1" fmla="*/ 0 h 150"/>
                <a:gd name="T2" fmla="*/ 29 w 150"/>
                <a:gd name="T3" fmla="*/ 0 h 150"/>
                <a:gd name="T4" fmla="*/ 0 w 150"/>
                <a:gd name="T5" fmla="*/ 29 h 150"/>
                <a:gd name="T6" fmla="*/ 0 w 150"/>
                <a:gd name="T7" fmla="*/ 121 h 150"/>
                <a:gd name="T8" fmla="*/ 29 w 150"/>
                <a:gd name="T9" fmla="*/ 150 h 150"/>
                <a:gd name="T10" fmla="*/ 122 w 150"/>
                <a:gd name="T11" fmla="*/ 150 h 150"/>
                <a:gd name="T12" fmla="*/ 150 w 150"/>
                <a:gd name="T13" fmla="*/ 121 h 150"/>
                <a:gd name="T14" fmla="*/ 150 w 150"/>
                <a:gd name="T15" fmla="*/ 29 h 150"/>
                <a:gd name="T16" fmla="*/ 122 w 150"/>
                <a:gd name="T17" fmla="*/ 0 h 150"/>
                <a:gd name="T18" fmla="*/ 139 w 150"/>
                <a:gd name="T19" fmla="*/ 121 h 150"/>
                <a:gd name="T20" fmla="*/ 122 w 150"/>
                <a:gd name="T21" fmla="*/ 138 h 150"/>
                <a:gd name="T22" fmla="*/ 29 w 150"/>
                <a:gd name="T23" fmla="*/ 138 h 150"/>
                <a:gd name="T24" fmla="*/ 12 w 150"/>
                <a:gd name="T25" fmla="*/ 121 h 150"/>
                <a:gd name="T26" fmla="*/ 12 w 150"/>
                <a:gd name="T27" fmla="*/ 29 h 150"/>
                <a:gd name="T28" fmla="*/ 29 w 150"/>
                <a:gd name="T29" fmla="*/ 11 h 150"/>
                <a:gd name="T30" fmla="*/ 122 w 150"/>
                <a:gd name="T31" fmla="*/ 11 h 150"/>
                <a:gd name="T32" fmla="*/ 139 w 150"/>
                <a:gd name="T33" fmla="*/ 29 h 150"/>
                <a:gd name="T34" fmla="*/ 139 w 150"/>
                <a:gd name="T35" fmla="*/ 1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50">
                  <a:moveTo>
                    <a:pt x="122" y="0"/>
                  </a:moveTo>
                  <a:cubicBezTo>
                    <a:pt x="29" y="0"/>
                    <a:pt x="29" y="0"/>
                    <a:pt x="29" y="0"/>
                  </a:cubicBezTo>
                  <a:cubicBezTo>
                    <a:pt x="13" y="0"/>
                    <a:pt x="0" y="13"/>
                    <a:pt x="0" y="29"/>
                  </a:cubicBezTo>
                  <a:cubicBezTo>
                    <a:pt x="0" y="121"/>
                    <a:pt x="0" y="121"/>
                    <a:pt x="0" y="121"/>
                  </a:cubicBezTo>
                  <a:cubicBezTo>
                    <a:pt x="0" y="137"/>
                    <a:pt x="13" y="150"/>
                    <a:pt x="29" y="150"/>
                  </a:cubicBezTo>
                  <a:cubicBezTo>
                    <a:pt x="122" y="150"/>
                    <a:pt x="122" y="150"/>
                    <a:pt x="122" y="150"/>
                  </a:cubicBezTo>
                  <a:cubicBezTo>
                    <a:pt x="137" y="150"/>
                    <a:pt x="150" y="137"/>
                    <a:pt x="150" y="121"/>
                  </a:cubicBezTo>
                  <a:cubicBezTo>
                    <a:pt x="150" y="29"/>
                    <a:pt x="150" y="29"/>
                    <a:pt x="150" y="29"/>
                  </a:cubicBezTo>
                  <a:cubicBezTo>
                    <a:pt x="150" y="13"/>
                    <a:pt x="137" y="0"/>
                    <a:pt x="122" y="0"/>
                  </a:cubicBezTo>
                  <a:close/>
                  <a:moveTo>
                    <a:pt x="139" y="121"/>
                  </a:moveTo>
                  <a:cubicBezTo>
                    <a:pt x="139" y="130"/>
                    <a:pt x="131" y="138"/>
                    <a:pt x="122" y="138"/>
                  </a:cubicBezTo>
                  <a:cubicBezTo>
                    <a:pt x="29" y="138"/>
                    <a:pt x="29" y="138"/>
                    <a:pt x="29" y="138"/>
                  </a:cubicBezTo>
                  <a:cubicBezTo>
                    <a:pt x="20" y="138"/>
                    <a:pt x="12" y="130"/>
                    <a:pt x="12" y="121"/>
                  </a:cubicBezTo>
                  <a:cubicBezTo>
                    <a:pt x="12" y="29"/>
                    <a:pt x="12" y="29"/>
                    <a:pt x="12" y="29"/>
                  </a:cubicBezTo>
                  <a:cubicBezTo>
                    <a:pt x="12" y="19"/>
                    <a:pt x="20" y="11"/>
                    <a:pt x="29" y="11"/>
                  </a:cubicBezTo>
                  <a:cubicBezTo>
                    <a:pt x="122" y="11"/>
                    <a:pt x="122" y="11"/>
                    <a:pt x="122" y="11"/>
                  </a:cubicBezTo>
                  <a:cubicBezTo>
                    <a:pt x="131" y="11"/>
                    <a:pt x="139" y="19"/>
                    <a:pt x="139" y="29"/>
                  </a:cubicBezTo>
                  <a:lnTo>
                    <a:pt x="139" y="121"/>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71" name="Freeform 85"/>
            <p:cNvSpPr>
              <a:spLocks/>
            </p:cNvSpPr>
            <p:nvPr/>
          </p:nvSpPr>
          <p:spPr bwMode="auto">
            <a:xfrm>
              <a:off x="4524" y="2599"/>
              <a:ext cx="165" cy="165"/>
            </a:xfrm>
            <a:custGeom>
              <a:avLst/>
              <a:gdLst>
                <a:gd name="T0" fmla="*/ 63 w 69"/>
                <a:gd name="T1" fmla="*/ 29 h 69"/>
                <a:gd name="T2" fmla="*/ 40 w 69"/>
                <a:gd name="T3" fmla="*/ 29 h 69"/>
                <a:gd name="T4" fmla="*/ 40 w 69"/>
                <a:gd name="T5" fmla="*/ 6 h 69"/>
                <a:gd name="T6" fmla="*/ 34 w 69"/>
                <a:gd name="T7" fmla="*/ 0 h 69"/>
                <a:gd name="T8" fmla="*/ 29 w 69"/>
                <a:gd name="T9" fmla="*/ 6 h 69"/>
                <a:gd name="T10" fmla="*/ 29 w 69"/>
                <a:gd name="T11" fmla="*/ 29 h 69"/>
                <a:gd name="T12" fmla="*/ 6 w 69"/>
                <a:gd name="T13" fmla="*/ 29 h 69"/>
                <a:gd name="T14" fmla="*/ 0 w 69"/>
                <a:gd name="T15" fmla="*/ 35 h 69"/>
                <a:gd name="T16" fmla="*/ 6 w 69"/>
                <a:gd name="T17" fmla="*/ 40 h 69"/>
                <a:gd name="T18" fmla="*/ 29 w 69"/>
                <a:gd name="T19" fmla="*/ 40 h 69"/>
                <a:gd name="T20" fmla="*/ 29 w 69"/>
                <a:gd name="T21" fmla="*/ 64 h 69"/>
                <a:gd name="T22" fmla="*/ 34 w 69"/>
                <a:gd name="T23" fmla="*/ 69 h 69"/>
                <a:gd name="T24" fmla="*/ 40 w 69"/>
                <a:gd name="T25" fmla="*/ 64 h 69"/>
                <a:gd name="T26" fmla="*/ 40 w 69"/>
                <a:gd name="T27" fmla="*/ 40 h 69"/>
                <a:gd name="T28" fmla="*/ 63 w 69"/>
                <a:gd name="T29" fmla="*/ 40 h 69"/>
                <a:gd name="T30" fmla="*/ 69 w 69"/>
                <a:gd name="T31" fmla="*/ 35 h 69"/>
                <a:gd name="T32" fmla="*/ 63 w 69"/>
                <a:gd name="T33" fmla="*/ 2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69">
                  <a:moveTo>
                    <a:pt x="63" y="29"/>
                  </a:moveTo>
                  <a:cubicBezTo>
                    <a:pt x="40" y="29"/>
                    <a:pt x="40" y="29"/>
                    <a:pt x="40" y="29"/>
                  </a:cubicBezTo>
                  <a:cubicBezTo>
                    <a:pt x="40" y="6"/>
                    <a:pt x="40" y="6"/>
                    <a:pt x="40" y="6"/>
                  </a:cubicBezTo>
                  <a:cubicBezTo>
                    <a:pt x="40" y="3"/>
                    <a:pt x="38" y="0"/>
                    <a:pt x="34" y="0"/>
                  </a:cubicBezTo>
                  <a:cubicBezTo>
                    <a:pt x="31" y="0"/>
                    <a:pt x="29" y="3"/>
                    <a:pt x="29" y="6"/>
                  </a:cubicBezTo>
                  <a:cubicBezTo>
                    <a:pt x="29" y="29"/>
                    <a:pt x="29" y="29"/>
                    <a:pt x="29" y="29"/>
                  </a:cubicBezTo>
                  <a:cubicBezTo>
                    <a:pt x="6" y="29"/>
                    <a:pt x="6" y="29"/>
                    <a:pt x="6" y="29"/>
                  </a:cubicBezTo>
                  <a:cubicBezTo>
                    <a:pt x="2" y="29"/>
                    <a:pt x="0" y="31"/>
                    <a:pt x="0" y="35"/>
                  </a:cubicBezTo>
                  <a:cubicBezTo>
                    <a:pt x="0" y="38"/>
                    <a:pt x="2" y="40"/>
                    <a:pt x="6" y="40"/>
                  </a:cubicBezTo>
                  <a:cubicBezTo>
                    <a:pt x="29" y="40"/>
                    <a:pt x="29" y="40"/>
                    <a:pt x="29" y="40"/>
                  </a:cubicBezTo>
                  <a:cubicBezTo>
                    <a:pt x="29" y="64"/>
                    <a:pt x="29" y="64"/>
                    <a:pt x="29" y="64"/>
                  </a:cubicBezTo>
                  <a:cubicBezTo>
                    <a:pt x="29" y="67"/>
                    <a:pt x="31" y="69"/>
                    <a:pt x="34" y="69"/>
                  </a:cubicBezTo>
                  <a:cubicBezTo>
                    <a:pt x="38" y="69"/>
                    <a:pt x="40" y="67"/>
                    <a:pt x="40" y="64"/>
                  </a:cubicBezTo>
                  <a:cubicBezTo>
                    <a:pt x="40" y="40"/>
                    <a:pt x="40" y="40"/>
                    <a:pt x="40" y="40"/>
                  </a:cubicBezTo>
                  <a:cubicBezTo>
                    <a:pt x="63" y="40"/>
                    <a:pt x="63" y="40"/>
                    <a:pt x="63" y="40"/>
                  </a:cubicBezTo>
                  <a:cubicBezTo>
                    <a:pt x="66" y="40"/>
                    <a:pt x="69" y="38"/>
                    <a:pt x="69" y="35"/>
                  </a:cubicBezTo>
                  <a:cubicBezTo>
                    <a:pt x="69" y="31"/>
                    <a:pt x="66" y="29"/>
                    <a:pt x="63" y="2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72" name="Freeform 86"/>
            <p:cNvSpPr>
              <a:spLocks noEditPoints="1"/>
            </p:cNvSpPr>
            <p:nvPr/>
          </p:nvSpPr>
          <p:spPr bwMode="auto">
            <a:xfrm>
              <a:off x="4897" y="2504"/>
              <a:ext cx="356" cy="358"/>
            </a:xfrm>
            <a:custGeom>
              <a:avLst/>
              <a:gdLst>
                <a:gd name="T0" fmla="*/ 121 w 149"/>
                <a:gd name="T1" fmla="*/ 0 h 150"/>
                <a:gd name="T2" fmla="*/ 28 w 149"/>
                <a:gd name="T3" fmla="*/ 0 h 150"/>
                <a:gd name="T4" fmla="*/ 0 w 149"/>
                <a:gd name="T5" fmla="*/ 29 h 150"/>
                <a:gd name="T6" fmla="*/ 0 w 149"/>
                <a:gd name="T7" fmla="*/ 121 h 150"/>
                <a:gd name="T8" fmla="*/ 28 w 149"/>
                <a:gd name="T9" fmla="*/ 150 h 150"/>
                <a:gd name="T10" fmla="*/ 121 w 149"/>
                <a:gd name="T11" fmla="*/ 150 h 150"/>
                <a:gd name="T12" fmla="*/ 149 w 149"/>
                <a:gd name="T13" fmla="*/ 121 h 150"/>
                <a:gd name="T14" fmla="*/ 149 w 149"/>
                <a:gd name="T15" fmla="*/ 29 h 150"/>
                <a:gd name="T16" fmla="*/ 121 w 149"/>
                <a:gd name="T17" fmla="*/ 0 h 150"/>
                <a:gd name="T18" fmla="*/ 138 w 149"/>
                <a:gd name="T19" fmla="*/ 121 h 150"/>
                <a:gd name="T20" fmla="*/ 121 w 149"/>
                <a:gd name="T21" fmla="*/ 138 h 150"/>
                <a:gd name="T22" fmla="*/ 28 w 149"/>
                <a:gd name="T23" fmla="*/ 138 h 150"/>
                <a:gd name="T24" fmla="*/ 11 w 149"/>
                <a:gd name="T25" fmla="*/ 121 h 150"/>
                <a:gd name="T26" fmla="*/ 11 w 149"/>
                <a:gd name="T27" fmla="*/ 29 h 150"/>
                <a:gd name="T28" fmla="*/ 28 w 149"/>
                <a:gd name="T29" fmla="*/ 11 h 150"/>
                <a:gd name="T30" fmla="*/ 121 w 149"/>
                <a:gd name="T31" fmla="*/ 11 h 150"/>
                <a:gd name="T32" fmla="*/ 138 w 149"/>
                <a:gd name="T33" fmla="*/ 29 h 150"/>
                <a:gd name="T34" fmla="*/ 138 w 149"/>
                <a:gd name="T35" fmla="*/ 1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21" y="0"/>
                  </a:moveTo>
                  <a:cubicBezTo>
                    <a:pt x="28" y="0"/>
                    <a:pt x="28" y="0"/>
                    <a:pt x="28" y="0"/>
                  </a:cubicBezTo>
                  <a:cubicBezTo>
                    <a:pt x="12" y="0"/>
                    <a:pt x="0" y="13"/>
                    <a:pt x="0" y="29"/>
                  </a:cubicBezTo>
                  <a:cubicBezTo>
                    <a:pt x="0" y="121"/>
                    <a:pt x="0" y="121"/>
                    <a:pt x="0" y="121"/>
                  </a:cubicBezTo>
                  <a:cubicBezTo>
                    <a:pt x="0" y="137"/>
                    <a:pt x="12" y="150"/>
                    <a:pt x="28" y="150"/>
                  </a:cubicBezTo>
                  <a:cubicBezTo>
                    <a:pt x="121" y="150"/>
                    <a:pt x="121" y="150"/>
                    <a:pt x="121" y="150"/>
                  </a:cubicBezTo>
                  <a:cubicBezTo>
                    <a:pt x="137" y="150"/>
                    <a:pt x="149" y="137"/>
                    <a:pt x="149" y="121"/>
                  </a:cubicBezTo>
                  <a:cubicBezTo>
                    <a:pt x="149" y="29"/>
                    <a:pt x="149" y="29"/>
                    <a:pt x="149" y="29"/>
                  </a:cubicBezTo>
                  <a:cubicBezTo>
                    <a:pt x="149" y="13"/>
                    <a:pt x="137" y="0"/>
                    <a:pt x="121" y="0"/>
                  </a:cubicBezTo>
                  <a:close/>
                  <a:moveTo>
                    <a:pt x="138" y="121"/>
                  </a:moveTo>
                  <a:cubicBezTo>
                    <a:pt x="138" y="130"/>
                    <a:pt x="130" y="138"/>
                    <a:pt x="121" y="138"/>
                  </a:cubicBezTo>
                  <a:cubicBezTo>
                    <a:pt x="28" y="138"/>
                    <a:pt x="28" y="138"/>
                    <a:pt x="28" y="138"/>
                  </a:cubicBezTo>
                  <a:cubicBezTo>
                    <a:pt x="19" y="138"/>
                    <a:pt x="11" y="130"/>
                    <a:pt x="11" y="121"/>
                  </a:cubicBezTo>
                  <a:cubicBezTo>
                    <a:pt x="11" y="29"/>
                    <a:pt x="11" y="29"/>
                    <a:pt x="11" y="29"/>
                  </a:cubicBezTo>
                  <a:cubicBezTo>
                    <a:pt x="11" y="19"/>
                    <a:pt x="19" y="11"/>
                    <a:pt x="28" y="11"/>
                  </a:cubicBezTo>
                  <a:cubicBezTo>
                    <a:pt x="121" y="11"/>
                    <a:pt x="121" y="11"/>
                    <a:pt x="121" y="11"/>
                  </a:cubicBezTo>
                  <a:cubicBezTo>
                    <a:pt x="130" y="11"/>
                    <a:pt x="138" y="19"/>
                    <a:pt x="138" y="29"/>
                  </a:cubicBezTo>
                  <a:lnTo>
                    <a:pt x="138" y="121"/>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73" name="Freeform 87"/>
            <p:cNvSpPr>
              <a:spLocks/>
            </p:cNvSpPr>
            <p:nvPr/>
          </p:nvSpPr>
          <p:spPr bwMode="auto">
            <a:xfrm>
              <a:off x="4992" y="2668"/>
              <a:ext cx="165" cy="27"/>
            </a:xfrm>
            <a:custGeom>
              <a:avLst/>
              <a:gdLst>
                <a:gd name="T0" fmla="*/ 63 w 69"/>
                <a:gd name="T1" fmla="*/ 0 h 11"/>
                <a:gd name="T2" fmla="*/ 6 w 69"/>
                <a:gd name="T3" fmla="*/ 0 h 11"/>
                <a:gd name="T4" fmla="*/ 0 w 69"/>
                <a:gd name="T5" fmla="*/ 6 h 11"/>
                <a:gd name="T6" fmla="*/ 6 w 69"/>
                <a:gd name="T7" fmla="*/ 11 h 11"/>
                <a:gd name="T8" fmla="*/ 63 w 69"/>
                <a:gd name="T9" fmla="*/ 11 h 11"/>
                <a:gd name="T10" fmla="*/ 69 w 69"/>
                <a:gd name="T11" fmla="*/ 6 h 11"/>
                <a:gd name="T12" fmla="*/ 63 w 6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9" h="11">
                  <a:moveTo>
                    <a:pt x="63" y="0"/>
                  </a:moveTo>
                  <a:cubicBezTo>
                    <a:pt x="6" y="0"/>
                    <a:pt x="6" y="0"/>
                    <a:pt x="6" y="0"/>
                  </a:cubicBezTo>
                  <a:cubicBezTo>
                    <a:pt x="2" y="0"/>
                    <a:pt x="0" y="2"/>
                    <a:pt x="0" y="6"/>
                  </a:cubicBezTo>
                  <a:cubicBezTo>
                    <a:pt x="0" y="9"/>
                    <a:pt x="2" y="11"/>
                    <a:pt x="6" y="11"/>
                  </a:cubicBezTo>
                  <a:cubicBezTo>
                    <a:pt x="63" y="11"/>
                    <a:pt x="63" y="11"/>
                    <a:pt x="63" y="11"/>
                  </a:cubicBezTo>
                  <a:cubicBezTo>
                    <a:pt x="67" y="11"/>
                    <a:pt x="69" y="9"/>
                    <a:pt x="69" y="6"/>
                  </a:cubicBezTo>
                  <a:cubicBezTo>
                    <a:pt x="69" y="2"/>
                    <a:pt x="67" y="0"/>
                    <a:pt x="63"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74" name="Freeform 88"/>
            <p:cNvSpPr>
              <a:spLocks noEditPoints="1"/>
            </p:cNvSpPr>
            <p:nvPr/>
          </p:nvSpPr>
          <p:spPr bwMode="auto">
            <a:xfrm>
              <a:off x="4426" y="2972"/>
              <a:ext cx="358" cy="358"/>
            </a:xfrm>
            <a:custGeom>
              <a:avLst/>
              <a:gdLst>
                <a:gd name="T0" fmla="*/ 122 w 150"/>
                <a:gd name="T1" fmla="*/ 0 h 150"/>
                <a:gd name="T2" fmla="*/ 29 w 150"/>
                <a:gd name="T3" fmla="*/ 0 h 150"/>
                <a:gd name="T4" fmla="*/ 0 w 150"/>
                <a:gd name="T5" fmla="*/ 29 h 150"/>
                <a:gd name="T6" fmla="*/ 0 w 150"/>
                <a:gd name="T7" fmla="*/ 121 h 150"/>
                <a:gd name="T8" fmla="*/ 29 w 150"/>
                <a:gd name="T9" fmla="*/ 150 h 150"/>
                <a:gd name="T10" fmla="*/ 122 w 150"/>
                <a:gd name="T11" fmla="*/ 150 h 150"/>
                <a:gd name="T12" fmla="*/ 150 w 150"/>
                <a:gd name="T13" fmla="*/ 121 h 150"/>
                <a:gd name="T14" fmla="*/ 150 w 150"/>
                <a:gd name="T15" fmla="*/ 29 h 150"/>
                <a:gd name="T16" fmla="*/ 122 w 150"/>
                <a:gd name="T17" fmla="*/ 0 h 150"/>
                <a:gd name="T18" fmla="*/ 139 w 150"/>
                <a:gd name="T19" fmla="*/ 121 h 150"/>
                <a:gd name="T20" fmla="*/ 122 w 150"/>
                <a:gd name="T21" fmla="*/ 138 h 150"/>
                <a:gd name="T22" fmla="*/ 29 w 150"/>
                <a:gd name="T23" fmla="*/ 138 h 150"/>
                <a:gd name="T24" fmla="*/ 12 w 150"/>
                <a:gd name="T25" fmla="*/ 121 h 150"/>
                <a:gd name="T26" fmla="*/ 12 w 150"/>
                <a:gd name="T27" fmla="*/ 29 h 150"/>
                <a:gd name="T28" fmla="*/ 29 w 150"/>
                <a:gd name="T29" fmla="*/ 11 h 150"/>
                <a:gd name="T30" fmla="*/ 122 w 150"/>
                <a:gd name="T31" fmla="*/ 11 h 150"/>
                <a:gd name="T32" fmla="*/ 139 w 150"/>
                <a:gd name="T33" fmla="*/ 29 h 150"/>
                <a:gd name="T34" fmla="*/ 139 w 150"/>
                <a:gd name="T35" fmla="*/ 1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50">
                  <a:moveTo>
                    <a:pt x="122" y="0"/>
                  </a:moveTo>
                  <a:cubicBezTo>
                    <a:pt x="29" y="0"/>
                    <a:pt x="29" y="0"/>
                    <a:pt x="29" y="0"/>
                  </a:cubicBezTo>
                  <a:cubicBezTo>
                    <a:pt x="13" y="0"/>
                    <a:pt x="0" y="13"/>
                    <a:pt x="0" y="29"/>
                  </a:cubicBezTo>
                  <a:cubicBezTo>
                    <a:pt x="0" y="121"/>
                    <a:pt x="0" y="121"/>
                    <a:pt x="0" y="121"/>
                  </a:cubicBezTo>
                  <a:cubicBezTo>
                    <a:pt x="0" y="137"/>
                    <a:pt x="13" y="150"/>
                    <a:pt x="29" y="150"/>
                  </a:cubicBezTo>
                  <a:cubicBezTo>
                    <a:pt x="122" y="150"/>
                    <a:pt x="122" y="150"/>
                    <a:pt x="122" y="150"/>
                  </a:cubicBezTo>
                  <a:cubicBezTo>
                    <a:pt x="137" y="150"/>
                    <a:pt x="150" y="137"/>
                    <a:pt x="150" y="121"/>
                  </a:cubicBezTo>
                  <a:cubicBezTo>
                    <a:pt x="150" y="29"/>
                    <a:pt x="150" y="29"/>
                    <a:pt x="150" y="29"/>
                  </a:cubicBezTo>
                  <a:cubicBezTo>
                    <a:pt x="150" y="13"/>
                    <a:pt x="137" y="0"/>
                    <a:pt x="122" y="0"/>
                  </a:cubicBezTo>
                  <a:close/>
                  <a:moveTo>
                    <a:pt x="139" y="121"/>
                  </a:moveTo>
                  <a:cubicBezTo>
                    <a:pt x="139" y="130"/>
                    <a:pt x="131" y="138"/>
                    <a:pt x="122" y="138"/>
                  </a:cubicBezTo>
                  <a:cubicBezTo>
                    <a:pt x="29" y="138"/>
                    <a:pt x="29" y="138"/>
                    <a:pt x="29" y="138"/>
                  </a:cubicBezTo>
                  <a:cubicBezTo>
                    <a:pt x="20" y="138"/>
                    <a:pt x="12" y="130"/>
                    <a:pt x="12" y="121"/>
                  </a:cubicBezTo>
                  <a:cubicBezTo>
                    <a:pt x="12" y="29"/>
                    <a:pt x="12" y="29"/>
                    <a:pt x="12" y="29"/>
                  </a:cubicBezTo>
                  <a:cubicBezTo>
                    <a:pt x="12" y="19"/>
                    <a:pt x="20" y="11"/>
                    <a:pt x="29" y="11"/>
                  </a:cubicBezTo>
                  <a:cubicBezTo>
                    <a:pt x="122" y="11"/>
                    <a:pt x="122" y="11"/>
                    <a:pt x="122" y="11"/>
                  </a:cubicBezTo>
                  <a:cubicBezTo>
                    <a:pt x="131" y="11"/>
                    <a:pt x="139" y="19"/>
                    <a:pt x="139" y="29"/>
                  </a:cubicBezTo>
                  <a:lnTo>
                    <a:pt x="139" y="121"/>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75" name="Freeform 89"/>
            <p:cNvSpPr>
              <a:spLocks/>
            </p:cNvSpPr>
            <p:nvPr/>
          </p:nvSpPr>
          <p:spPr bwMode="auto">
            <a:xfrm>
              <a:off x="4533" y="3077"/>
              <a:ext cx="146" cy="146"/>
            </a:xfrm>
            <a:custGeom>
              <a:avLst/>
              <a:gdLst>
                <a:gd name="T0" fmla="*/ 59 w 61"/>
                <a:gd name="T1" fmla="*/ 2 h 61"/>
                <a:gd name="T2" fmla="*/ 51 w 61"/>
                <a:gd name="T3" fmla="*/ 2 h 61"/>
                <a:gd name="T4" fmla="*/ 30 w 61"/>
                <a:gd name="T5" fmla="*/ 23 h 61"/>
                <a:gd name="T6" fmla="*/ 10 w 61"/>
                <a:gd name="T7" fmla="*/ 2 h 61"/>
                <a:gd name="T8" fmla="*/ 2 w 61"/>
                <a:gd name="T9" fmla="*/ 2 h 61"/>
                <a:gd name="T10" fmla="*/ 2 w 61"/>
                <a:gd name="T11" fmla="*/ 10 h 61"/>
                <a:gd name="T12" fmla="*/ 22 w 61"/>
                <a:gd name="T13" fmla="*/ 31 h 61"/>
                <a:gd name="T14" fmla="*/ 2 w 61"/>
                <a:gd name="T15" fmla="*/ 51 h 61"/>
                <a:gd name="T16" fmla="*/ 2 w 61"/>
                <a:gd name="T17" fmla="*/ 59 h 61"/>
                <a:gd name="T18" fmla="*/ 6 w 61"/>
                <a:gd name="T19" fmla="*/ 61 h 61"/>
                <a:gd name="T20" fmla="*/ 10 w 61"/>
                <a:gd name="T21" fmla="*/ 59 h 61"/>
                <a:gd name="T22" fmla="*/ 30 w 61"/>
                <a:gd name="T23" fmla="*/ 39 h 61"/>
                <a:gd name="T24" fmla="*/ 51 w 61"/>
                <a:gd name="T25" fmla="*/ 59 h 61"/>
                <a:gd name="T26" fmla="*/ 55 w 61"/>
                <a:gd name="T27" fmla="*/ 61 h 61"/>
                <a:gd name="T28" fmla="*/ 59 w 61"/>
                <a:gd name="T29" fmla="*/ 59 h 61"/>
                <a:gd name="T30" fmla="*/ 59 w 61"/>
                <a:gd name="T31" fmla="*/ 51 h 61"/>
                <a:gd name="T32" fmla="*/ 39 w 61"/>
                <a:gd name="T33" fmla="*/ 31 h 61"/>
                <a:gd name="T34" fmla="*/ 59 w 61"/>
                <a:gd name="T35" fmla="*/ 10 h 61"/>
                <a:gd name="T36" fmla="*/ 59 w 61"/>
                <a:gd name="T37"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61">
                  <a:moveTo>
                    <a:pt x="59" y="2"/>
                  </a:moveTo>
                  <a:cubicBezTo>
                    <a:pt x="57" y="0"/>
                    <a:pt x="53" y="0"/>
                    <a:pt x="51" y="2"/>
                  </a:cubicBezTo>
                  <a:cubicBezTo>
                    <a:pt x="30" y="23"/>
                    <a:pt x="30" y="23"/>
                    <a:pt x="30" y="23"/>
                  </a:cubicBezTo>
                  <a:cubicBezTo>
                    <a:pt x="10" y="2"/>
                    <a:pt x="10" y="2"/>
                    <a:pt x="10" y="2"/>
                  </a:cubicBezTo>
                  <a:cubicBezTo>
                    <a:pt x="8" y="0"/>
                    <a:pt x="4" y="0"/>
                    <a:pt x="2" y="2"/>
                  </a:cubicBezTo>
                  <a:cubicBezTo>
                    <a:pt x="0" y="4"/>
                    <a:pt x="0" y="8"/>
                    <a:pt x="2" y="10"/>
                  </a:cubicBezTo>
                  <a:cubicBezTo>
                    <a:pt x="22" y="31"/>
                    <a:pt x="22" y="31"/>
                    <a:pt x="22" y="31"/>
                  </a:cubicBezTo>
                  <a:cubicBezTo>
                    <a:pt x="2" y="51"/>
                    <a:pt x="2" y="51"/>
                    <a:pt x="2" y="51"/>
                  </a:cubicBezTo>
                  <a:cubicBezTo>
                    <a:pt x="0" y="53"/>
                    <a:pt x="0" y="57"/>
                    <a:pt x="2" y="59"/>
                  </a:cubicBezTo>
                  <a:cubicBezTo>
                    <a:pt x="3" y="60"/>
                    <a:pt x="4" y="61"/>
                    <a:pt x="6" y="61"/>
                  </a:cubicBezTo>
                  <a:cubicBezTo>
                    <a:pt x="7" y="61"/>
                    <a:pt x="9" y="60"/>
                    <a:pt x="10" y="59"/>
                  </a:cubicBezTo>
                  <a:cubicBezTo>
                    <a:pt x="30" y="39"/>
                    <a:pt x="30" y="39"/>
                    <a:pt x="30" y="39"/>
                  </a:cubicBezTo>
                  <a:cubicBezTo>
                    <a:pt x="51" y="59"/>
                    <a:pt x="51" y="59"/>
                    <a:pt x="51" y="59"/>
                  </a:cubicBezTo>
                  <a:cubicBezTo>
                    <a:pt x="52" y="60"/>
                    <a:pt x="53" y="61"/>
                    <a:pt x="55" y="61"/>
                  </a:cubicBezTo>
                  <a:cubicBezTo>
                    <a:pt x="56" y="61"/>
                    <a:pt x="58" y="60"/>
                    <a:pt x="59" y="59"/>
                  </a:cubicBezTo>
                  <a:cubicBezTo>
                    <a:pt x="61" y="57"/>
                    <a:pt x="61" y="53"/>
                    <a:pt x="59" y="51"/>
                  </a:cubicBezTo>
                  <a:cubicBezTo>
                    <a:pt x="39" y="31"/>
                    <a:pt x="39" y="31"/>
                    <a:pt x="39" y="31"/>
                  </a:cubicBezTo>
                  <a:cubicBezTo>
                    <a:pt x="59" y="10"/>
                    <a:pt x="59" y="10"/>
                    <a:pt x="59" y="10"/>
                  </a:cubicBezTo>
                  <a:cubicBezTo>
                    <a:pt x="61" y="8"/>
                    <a:pt x="61" y="4"/>
                    <a:pt x="59" y="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76" name="Freeform 90"/>
            <p:cNvSpPr>
              <a:spLocks noEditPoints="1"/>
            </p:cNvSpPr>
            <p:nvPr/>
          </p:nvSpPr>
          <p:spPr bwMode="auto">
            <a:xfrm>
              <a:off x="4897" y="2972"/>
              <a:ext cx="356" cy="358"/>
            </a:xfrm>
            <a:custGeom>
              <a:avLst/>
              <a:gdLst>
                <a:gd name="T0" fmla="*/ 121 w 149"/>
                <a:gd name="T1" fmla="*/ 0 h 150"/>
                <a:gd name="T2" fmla="*/ 28 w 149"/>
                <a:gd name="T3" fmla="*/ 0 h 150"/>
                <a:gd name="T4" fmla="*/ 0 w 149"/>
                <a:gd name="T5" fmla="*/ 29 h 150"/>
                <a:gd name="T6" fmla="*/ 0 w 149"/>
                <a:gd name="T7" fmla="*/ 121 h 150"/>
                <a:gd name="T8" fmla="*/ 28 w 149"/>
                <a:gd name="T9" fmla="*/ 150 h 150"/>
                <a:gd name="T10" fmla="*/ 121 w 149"/>
                <a:gd name="T11" fmla="*/ 150 h 150"/>
                <a:gd name="T12" fmla="*/ 149 w 149"/>
                <a:gd name="T13" fmla="*/ 121 h 150"/>
                <a:gd name="T14" fmla="*/ 149 w 149"/>
                <a:gd name="T15" fmla="*/ 29 h 150"/>
                <a:gd name="T16" fmla="*/ 121 w 149"/>
                <a:gd name="T17" fmla="*/ 0 h 150"/>
                <a:gd name="T18" fmla="*/ 138 w 149"/>
                <a:gd name="T19" fmla="*/ 121 h 150"/>
                <a:gd name="T20" fmla="*/ 121 w 149"/>
                <a:gd name="T21" fmla="*/ 138 h 150"/>
                <a:gd name="T22" fmla="*/ 28 w 149"/>
                <a:gd name="T23" fmla="*/ 138 h 150"/>
                <a:gd name="T24" fmla="*/ 11 w 149"/>
                <a:gd name="T25" fmla="*/ 121 h 150"/>
                <a:gd name="T26" fmla="*/ 11 w 149"/>
                <a:gd name="T27" fmla="*/ 29 h 150"/>
                <a:gd name="T28" fmla="*/ 28 w 149"/>
                <a:gd name="T29" fmla="*/ 11 h 150"/>
                <a:gd name="T30" fmla="*/ 121 w 149"/>
                <a:gd name="T31" fmla="*/ 11 h 150"/>
                <a:gd name="T32" fmla="*/ 138 w 149"/>
                <a:gd name="T33" fmla="*/ 29 h 150"/>
                <a:gd name="T34" fmla="*/ 138 w 149"/>
                <a:gd name="T35" fmla="*/ 1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21" y="0"/>
                  </a:moveTo>
                  <a:cubicBezTo>
                    <a:pt x="28" y="0"/>
                    <a:pt x="28" y="0"/>
                    <a:pt x="28" y="0"/>
                  </a:cubicBezTo>
                  <a:cubicBezTo>
                    <a:pt x="12" y="0"/>
                    <a:pt x="0" y="13"/>
                    <a:pt x="0" y="29"/>
                  </a:cubicBezTo>
                  <a:cubicBezTo>
                    <a:pt x="0" y="121"/>
                    <a:pt x="0" y="121"/>
                    <a:pt x="0" y="121"/>
                  </a:cubicBezTo>
                  <a:cubicBezTo>
                    <a:pt x="0" y="137"/>
                    <a:pt x="12" y="150"/>
                    <a:pt x="28" y="150"/>
                  </a:cubicBezTo>
                  <a:cubicBezTo>
                    <a:pt x="121" y="150"/>
                    <a:pt x="121" y="150"/>
                    <a:pt x="121" y="150"/>
                  </a:cubicBezTo>
                  <a:cubicBezTo>
                    <a:pt x="137" y="150"/>
                    <a:pt x="149" y="137"/>
                    <a:pt x="149" y="121"/>
                  </a:cubicBezTo>
                  <a:cubicBezTo>
                    <a:pt x="149" y="29"/>
                    <a:pt x="149" y="29"/>
                    <a:pt x="149" y="29"/>
                  </a:cubicBezTo>
                  <a:cubicBezTo>
                    <a:pt x="149" y="13"/>
                    <a:pt x="137" y="0"/>
                    <a:pt x="121" y="0"/>
                  </a:cubicBezTo>
                  <a:close/>
                  <a:moveTo>
                    <a:pt x="138" y="121"/>
                  </a:moveTo>
                  <a:cubicBezTo>
                    <a:pt x="138" y="130"/>
                    <a:pt x="130" y="138"/>
                    <a:pt x="121" y="138"/>
                  </a:cubicBezTo>
                  <a:cubicBezTo>
                    <a:pt x="28" y="138"/>
                    <a:pt x="28" y="138"/>
                    <a:pt x="28" y="138"/>
                  </a:cubicBezTo>
                  <a:cubicBezTo>
                    <a:pt x="19" y="138"/>
                    <a:pt x="11" y="130"/>
                    <a:pt x="11" y="121"/>
                  </a:cubicBezTo>
                  <a:cubicBezTo>
                    <a:pt x="11" y="29"/>
                    <a:pt x="11" y="29"/>
                    <a:pt x="11" y="29"/>
                  </a:cubicBezTo>
                  <a:cubicBezTo>
                    <a:pt x="11" y="19"/>
                    <a:pt x="19" y="11"/>
                    <a:pt x="28" y="11"/>
                  </a:cubicBezTo>
                  <a:cubicBezTo>
                    <a:pt x="121" y="11"/>
                    <a:pt x="121" y="11"/>
                    <a:pt x="121" y="11"/>
                  </a:cubicBezTo>
                  <a:cubicBezTo>
                    <a:pt x="130" y="11"/>
                    <a:pt x="138" y="19"/>
                    <a:pt x="138" y="29"/>
                  </a:cubicBezTo>
                  <a:lnTo>
                    <a:pt x="138" y="12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77" name="Freeform 91"/>
            <p:cNvSpPr>
              <a:spLocks/>
            </p:cNvSpPr>
            <p:nvPr/>
          </p:nvSpPr>
          <p:spPr bwMode="auto">
            <a:xfrm>
              <a:off x="4992" y="3137"/>
              <a:ext cx="165" cy="28"/>
            </a:xfrm>
            <a:custGeom>
              <a:avLst/>
              <a:gdLst>
                <a:gd name="T0" fmla="*/ 63 w 69"/>
                <a:gd name="T1" fmla="*/ 0 h 12"/>
                <a:gd name="T2" fmla="*/ 6 w 69"/>
                <a:gd name="T3" fmla="*/ 0 h 12"/>
                <a:gd name="T4" fmla="*/ 0 w 69"/>
                <a:gd name="T5" fmla="*/ 6 h 12"/>
                <a:gd name="T6" fmla="*/ 6 w 69"/>
                <a:gd name="T7" fmla="*/ 12 h 12"/>
                <a:gd name="T8" fmla="*/ 63 w 69"/>
                <a:gd name="T9" fmla="*/ 12 h 12"/>
                <a:gd name="T10" fmla="*/ 69 w 69"/>
                <a:gd name="T11" fmla="*/ 6 h 12"/>
                <a:gd name="T12" fmla="*/ 63 w 69"/>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69" h="12">
                  <a:moveTo>
                    <a:pt x="63" y="0"/>
                  </a:moveTo>
                  <a:cubicBezTo>
                    <a:pt x="6" y="0"/>
                    <a:pt x="6" y="0"/>
                    <a:pt x="6" y="0"/>
                  </a:cubicBezTo>
                  <a:cubicBezTo>
                    <a:pt x="2" y="0"/>
                    <a:pt x="0" y="3"/>
                    <a:pt x="0" y="6"/>
                  </a:cubicBezTo>
                  <a:cubicBezTo>
                    <a:pt x="0" y="9"/>
                    <a:pt x="2" y="12"/>
                    <a:pt x="6" y="12"/>
                  </a:cubicBezTo>
                  <a:cubicBezTo>
                    <a:pt x="63" y="12"/>
                    <a:pt x="63" y="12"/>
                    <a:pt x="63" y="12"/>
                  </a:cubicBezTo>
                  <a:cubicBezTo>
                    <a:pt x="67" y="12"/>
                    <a:pt x="69" y="9"/>
                    <a:pt x="69" y="6"/>
                  </a:cubicBezTo>
                  <a:cubicBezTo>
                    <a:pt x="69" y="3"/>
                    <a:pt x="67" y="0"/>
                    <a:pt x="6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78" name="Freeform 92"/>
            <p:cNvSpPr>
              <a:spLocks/>
            </p:cNvSpPr>
            <p:nvPr/>
          </p:nvSpPr>
          <p:spPr bwMode="auto">
            <a:xfrm>
              <a:off x="5062" y="3079"/>
              <a:ext cx="26" cy="29"/>
            </a:xfrm>
            <a:custGeom>
              <a:avLst/>
              <a:gdLst>
                <a:gd name="T0" fmla="*/ 6 w 11"/>
                <a:gd name="T1" fmla="*/ 12 h 12"/>
                <a:gd name="T2" fmla="*/ 10 w 11"/>
                <a:gd name="T3" fmla="*/ 11 h 12"/>
                <a:gd name="T4" fmla="*/ 11 w 11"/>
                <a:gd name="T5" fmla="*/ 7 h 12"/>
                <a:gd name="T6" fmla="*/ 10 w 11"/>
                <a:gd name="T7" fmla="*/ 3 h 12"/>
                <a:gd name="T8" fmla="*/ 1 w 11"/>
                <a:gd name="T9" fmla="*/ 3 h 12"/>
                <a:gd name="T10" fmla="*/ 0 w 11"/>
                <a:gd name="T11" fmla="*/ 7 h 12"/>
                <a:gd name="T12" fmla="*/ 1 w 11"/>
                <a:gd name="T13" fmla="*/ 11 h 12"/>
                <a:gd name="T14" fmla="*/ 6 w 11"/>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6" y="12"/>
                  </a:moveTo>
                  <a:cubicBezTo>
                    <a:pt x="7" y="12"/>
                    <a:pt x="9" y="12"/>
                    <a:pt x="10" y="11"/>
                  </a:cubicBezTo>
                  <a:cubicBezTo>
                    <a:pt x="11" y="10"/>
                    <a:pt x="11" y="8"/>
                    <a:pt x="11" y="7"/>
                  </a:cubicBezTo>
                  <a:cubicBezTo>
                    <a:pt x="11" y="5"/>
                    <a:pt x="11" y="4"/>
                    <a:pt x="10" y="3"/>
                  </a:cubicBezTo>
                  <a:cubicBezTo>
                    <a:pt x="7" y="0"/>
                    <a:pt x="4" y="0"/>
                    <a:pt x="1" y="3"/>
                  </a:cubicBezTo>
                  <a:cubicBezTo>
                    <a:pt x="0" y="4"/>
                    <a:pt x="0" y="5"/>
                    <a:pt x="0" y="7"/>
                  </a:cubicBezTo>
                  <a:cubicBezTo>
                    <a:pt x="0" y="8"/>
                    <a:pt x="0" y="10"/>
                    <a:pt x="1" y="11"/>
                  </a:cubicBezTo>
                  <a:cubicBezTo>
                    <a:pt x="3" y="12"/>
                    <a:pt x="4" y="12"/>
                    <a:pt x="6"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79" name="Freeform 93"/>
            <p:cNvSpPr>
              <a:spLocks/>
            </p:cNvSpPr>
            <p:nvPr/>
          </p:nvSpPr>
          <p:spPr bwMode="auto">
            <a:xfrm>
              <a:off x="5062" y="3189"/>
              <a:ext cx="26" cy="31"/>
            </a:xfrm>
            <a:custGeom>
              <a:avLst/>
              <a:gdLst>
                <a:gd name="T0" fmla="*/ 1 w 11"/>
                <a:gd name="T1" fmla="*/ 3 h 13"/>
                <a:gd name="T2" fmla="*/ 0 w 11"/>
                <a:gd name="T3" fmla="*/ 7 h 13"/>
                <a:gd name="T4" fmla="*/ 1 w 11"/>
                <a:gd name="T5" fmla="*/ 11 h 13"/>
                <a:gd name="T6" fmla="*/ 6 w 11"/>
                <a:gd name="T7" fmla="*/ 13 h 13"/>
                <a:gd name="T8" fmla="*/ 10 w 11"/>
                <a:gd name="T9" fmla="*/ 11 h 13"/>
                <a:gd name="T10" fmla="*/ 11 w 11"/>
                <a:gd name="T11" fmla="*/ 7 h 13"/>
                <a:gd name="T12" fmla="*/ 10 w 11"/>
                <a:gd name="T13" fmla="*/ 3 h 13"/>
                <a:gd name="T14" fmla="*/ 1 w 11"/>
                <a:gd name="T15" fmla="*/ 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3">
                  <a:moveTo>
                    <a:pt x="1" y="3"/>
                  </a:moveTo>
                  <a:cubicBezTo>
                    <a:pt x="0" y="4"/>
                    <a:pt x="0" y="5"/>
                    <a:pt x="0" y="7"/>
                  </a:cubicBezTo>
                  <a:cubicBezTo>
                    <a:pt x="0" y="8"/>
                    <a:pt x="0" y="10"/>
                    <a:pt x="1" y="11"/>
                  </a:cubicBezTo>
                  <a:cubicBezTo>
                    <a:pt x="3" y="12"/>
                    <a:pt x="4" y="13"/>
                    <a:pt x="6" y="13"/>
                  </a:cubicBezTo>
                  <a:cubicBezTo>
                    <a:pt x="7" y="13"/>
                    <a:pt x="9" y="12"/>
                    <a:pt x="10" y="11"/>
                  </a:cubicBezTo>
                  <a:cubicBezTo>
                    <a:pt x="11" y="10"/>
                    <a:pt x="11" y="8"/>
                    <a:pt x="11" y="7"/>
                  </a:cubicBezTo>
                  <a:cubicBezTo>
                    <a:pt x="11" y="5"/>
                    <a:pt x="11" y="4"/>
                    <a:pt x="10" y="3"/>
                  </a:cubicBezTo>
                  <a:cubicBezTo>
                    <a:pt x="7" y="1"/>
                    <a:pt x="4" y="0"/>
                    <a:pt x="1"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80" name="Group 96"/>
          <p:cNvGrpSpPr>
            <a:grpSpLocks noChangeAspect="1"/>
          </p:cNvGrpSpPr>
          <p:nvPr/>
        </p:nvGrpSpPr>
        <p:grpSpPr bwMode="auto">
          <a:xfrm>
            <a:off x="4514088" y="5713910"/>
            <a:ext cx="362691" cy="408771"/>
            <a:chOff x="4174" y="670"/>
            <a:chExt cx="732" cy="825"/>
          </a:xfrm>
        </p:grpSpPr>
        <p:sp>
          <p:nvSpPr>
            <p:cNvPr id="681" name="AutoShape 95"/>
            <p:cNvSpPr>
              <a:spLocks noChangeAspect="1" noChangeArrowheads="1" noTextEdit="1"/>
            </p:cNvSpPr>
            <p:nvPr/>
          </p:nvSpPr>
          <p:spPr bwMode="auto">
            <a:xfrm>
              <a:off x="4174" y="670"/>
              <a:ext cx="732"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2" name="Freeform 97"/>
            <p:cNvSpPr>
              <a:spLocks noEditPoints="1"/>
            </p:cNvSpPr>
            <p:nvPr/>
          </p:nvSpPr>
          <p:spPr bwMode="auto">
            <a:xfrm>
              <a:off x="4172" y="672"/>
              <a:ext cx="686" cy="825"/>
            </a:xfrm>
            <a:custGeom>
              <a:avLst/>
              <a:gdLst>
                <a:gd name="T0" fmla="*/ 158 w 287"/>
                <a:gd name="T1" fmla="*/ 281 h 345"/>
                <a:gd name="T2" fmla="*/ 157 w 287"/>
                <a:gd name="T3" fmla="*/ 195 h 345"/>
                <a:gd name="T4" fmla="*/ 168 w 287"/>
                <a:gd name="T5" fmla="*/ 201 h 345"/>
                <a:gd name="T6" fmla="*/ 171 w 287"/>
                <a:gd name="T7" fmla="*/ 190 h 345"/>
                <a:gd name="T8" fmla="*/ 166 w 287"/>
                <a:gd name="T9" fmla="*/ 170 h 345"/>
                <a:gd name="T10" fmla="*/ 237 w 287"/>
                <a:gd name="T11" fmla="*/ 59 h 345"/>
                <a:gd name="T12" fmla="*/ 287 w 287"/>
                <a:gd name="T13" fmla="*/ 32 h 345"/>
                <a:gd name="T14" fmla="*/ 223 w 287"/>
                <a:gd name="T15" fmla="*/ 32 h 345"/>
                <a:gd name="T16" fmla="*/ 148 w 287"/>
                <a:gd name="T17" fmla="*/ 135 h 345"/>
                <a:gd name="T18" fmla="*/ 109 w 287"/>
                <a:gd name="T19" fmla="*/ 130 h 345"/>
                <a:gd name="T20" fmla="*/ 96 w 287"/>
                <a:gd name="T21" fmla="*/ 119 h 345"/>
                <a:gd name="T22" fmla="*/ 99 w 287"/>
                <a:gd name="T23" fmla="*/ 135 h 345"/>
                <a:gd name="T24" fmla="*/ 84 w 287"/>
                <a:gd name="T25" fmla="*/ 185 h 345"/>
                <a:gd name="T26" fmla="*/ 63 w 287"/>
                <a:gd name="T27" fmla="*/ 198 h 345"/>
                <a:gd name="T28" fmla="*/ 41 w 287"/>
                <a:gd name="T29" fmla="*/ 211 h 345"/>
                <a:gd name="T30" fmla="*/ 0 w 287"/>
                <a:gd name="T31" fmla="*/ 227 h 345"/>
                <a:gd name="T32" fmla="*/ 48 w 287"/>
                <a:gd name="T33" fmla="*/ 227 h 345"/>
                <a:gd name="T34" fmla="*/ 68 w 287"/>
                <a:gd name="T35" fmla="*/ 209 h 345"/>
                <a:gd name="T36" fmla="*/ 69 w 287"/>
                <a:gd name="T37" fmla="*/ 208 h 345"/>
                <a:gd name="T38" fmla="*/ 124 w 287"/>
                <a:gd name="T39" fmla="*/ 212 h 345"/>
                <a:gd name="T40" fmla="*/ 147 w 287"/>
                <a:gd name="T41" fmla="*/ 284 h 345"/>
                <a:gd name="T42" fmla="*/ 160 w 287"/>
                <a:gd name="T43" fmla="*/ 345 h 345"/>
                <a:gd name="T44" fmla="*/ 160 w 287"/>
                <a:gd name="T45" fmla="*/ 281 h 345"/>
                <a:gd name="T46" fmla="*/ 12 w 287"/>
                <a:gd name="T47" fmla="*/ 227 h 345"/>
                <a:gd name="T48" fmla="*/ 36 w 287"/>
                <a:gd name="T49" fmla="*/ 227 h 345"/>
                <a:gd name="T50" fmla="*/ 255 w 287"/>
                <a:gd name="T51" fmla="*/ 11 h 345"/>
                <a:gd name="T52" fmla="*/ 255 w 287"/>
                <a:gd name="T53" fmla="*/ 52 h 345"/>
                <a:gd name="T54" fmla="*/ 240 w 287"/>
                <a:gd name="T55" fmla="*/ 46 h 345"/>
                <a:gd name="T56" fmla="*/ 234 w 287"/>
                <a:gd name="T57" fmla="*/ 32 h 345"/>
                <a:gd name="T58" fmla="*/ 93 w 287"/>
                <a:gd name="T59" fmla="*/ 170 h 345"/>
                <a:gd name="T60" fmla="*/ 154 w 287"/>
                <a:gd name="T61" fmla="*/ 170 h 345"/>
                <a:gd name="T62" fmla="*/ 93 w 287"/>
                <a:gd name="T63" fmla="*/ 170 h 345"/>
                <a:gd name="T64" fmla="*/ 140 w 287"/>
                <a:gd name="T65" fmla="*/ 313 h 345"/>
                <a:gd name="T66" fmla="*/ 181 w 287"/>
                <a:gd name="T67" fmla="*/ 31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 h="345">
                  <a:moveTo>
                    <a:pt x="160" y="281"/>
                  </a:moveTo>
                  <a:cubicBezTo>
                    <a:pt x="159" y="281"/>
                    <a:pt x="159" y="281"/>
                    <a:pt x="158" y="281"/>
                  </a:cubicBezTo>
                  <a:cubicBezTo>
                    <a:pt x="140" y="209"/>
                    <a:pt x="140" y="209"/>
                    <a:pt x="140" y="209"/>
                  </a:cubicBezTo>
                  <a:cubicBezTo>
                    <a:pt x="147" y="206"/>
                    <a:pt x="153" y="201"/>
                    <a:pt x="157" y="195"/>
                  </a:cubicBezTo>
                  <a:cubicBezTo>
                    <a:pt x="165" y="200"/>
                    <a:pt x="165" y="200"/>
                    <a:pt x="165" y="200"/>
                  </a:cubicBezTo>
                  <a:cubicBezTo>
                    <a:pt x="166" y="201"/>
                    <a:pt x="167" y="201"/>
                    <a:pt x="168" y="201"/>
                  </a:cubicBezTo>
                  <a:cubicBezTo>
                    <a:pt x="170" y="201"/>
                    <a:pt x="172" y="200"/>
                    <a:pt x="173" y="198"/>
                  </a:cubicBezTo>
                  <a:cubicBezTo>
                    <a:pt x="175" y="195"/>
                    <a:pt x="174" y="191"/>
                    <a:pt x="171" y="190"/>
                  </a:cubicBezTo>
                  <a:cubicBezTo>
                    <a:pt x="163" y="185"/>
                    <a:pt x="163" y="185"/>
                    <a:pt x="163" y="185"/>
                  </a:cubicBezTo>
                  <a:cubicBezTo>
                    <a:pt x="165" y="180"/>
                    <a:pt x="166" y="175"/>
                    <a:pt x="166" y="170"/>
                  </a:cubicBezTo>
                  <a:cubicBezTo>
                    <a:pt x="166" y="160"/>
                    <a:pt x="162" y="151"/>
                    <a:pt x="157" y="143"/>
                  </a:cubicBezTo>
                  <a:cubicBezTo>
                    <a:pt x="237" y="59"/>
                    <a:pt x="237" y="59"/>
                    <a:pt x="237" y="59"/>
                  </a:cubicBezTo>
                  <a:cubicBezTo>
                    <a:pt x="242" y="62"/>
                    <a:pt x="248" y="64"/>
                    <a:pt x="255" y="64"/>
                  </a:cubicBezTo>
                  <a:cubicBezTo>
                    <a:pt x="273" y="64"/>
                    <a:pt x="287" y="50"/>
                    <a:pt x="287" y="32"/>
                  </a:cubicBezTo>
                  <a:cubicBezTo>
                    <a:pt x="287" y="14"/>
                    <a:pt x="273" y="0"/>
                    <a:pt x="255" y="0"/>
                  </a:cubicBezTo>
                  <a:cubicBezTo>
                    <a:pt x="237" y="0"/>
                    <a:pt x="223" y="14"/>
                    <a:pt x="223" y="32"/>
                  </a:cubicBezTo>
                  <a:cubicBezTo>
                    <a:pt x="223" y="39"/>
                    <a:pt x="225" y="45"/>
                    <a:pt x="228" y="50"/>
                  </a:cubicBezTo>
                  <a:cubicBezTo>
                    <a:pt x="148" y="135"/>
                    <a:pt x="148" y="135"/>
                    <a:pt x="148" y="135"/>
                  </a:cubicBezTo>
                  <a:cubicBezTo>
                    <a:pt x="141" y="130"/>
                    <a:pt x="133" y="127"/>
                    <a:pt x="124" y="127"/>
                  </a:cubicBezTo>
                  <a:cubicBezTo>
                    <a:pt x="118" y="127"/>
                    <a:pt x="114" y="128"/>
                    <a:pt x="109" y="130"/>
                  </a:cubicBezTo>
                  <a:cubicBezTo>
                    <a:pt x="104" y="122"/>
                    <a:pt x="104" y="122"/>
                    <a:pt x="104" y="122"/>
                  </a:cubicBezTo>
                  <a:cubicBezTo>
                    <a:pt x="103" y="119"/>
                    <a:pt x="99" y="118"/>
                    <a:pt x="96" y="119"/>
                  </a:cubicBezTo>
                  <a:cubicBezTo>
                    <a:pt x="94" y="121"/>
                    <a:pt x="93" y="124"/>
                    <a:pt x="94" y="127"/>
                  </a:cubicBezTo>
                  <a:cubicBezTo>
                    <a:pt x="99" y="135"/>
                    <a:pt x="99" y="135"/>
                    <a:pt x="99" y="135"/>
                  </a:cubicBezTo>
                  <a:cubicBezTo>
                    <a:pt x="88" y="143"/>
                    <a:pt x="81" y="156"/>
                    <a:pt x="81" y="170"/>
                  </a:cubicBezTo>
                  <a:cubicBezTo>
                    <a:pt x="81" y="175"/>
                    <a:pt x="82" y="180"/>
                    <a:pt x="84" y="185"/>
                  </a:cubicBezTo>
                  <a:cubicBezTo>
                    <a:pt x="63" y="198"/>
                    <a:pt x="63" y="198"/>
                    <a:pt x="63" y="198"/>
                  </a:cubicBezTo>
                  <a:cubicBezTo>
                    <a:pt x="63" y="198"/>
                    <a:pt x="63" y="198"/>
                    <a:pt x="63" y="198"/>
                  </a:cubicBezTo>
                  <a:cubicBezTo>
                    <a:pt x="62" y="198"/>
                    <a:pt x="62" y="198"/>
                    <a:pt x="62" y="198"/>
                  </a:cubicBezTo>
                  <a:cubicBezTo>
                    <a:pt x="41" y="211"/>
                    <a:pt x="41" y="211"/>
                    <a:pt x="41" y="211"/>
                  </a:cubicBezTo>
                  <a:cubicBezTo>
                    <a:pt x="37" y="206"/>
                    <a:pt x="31" y="203"/>
                    <a:pt x="24" y="203"/>
                  </a:cubicBezTo>
                  <a:cubicBezTo>
                    <a:pt x="11" y="203"/>
                    <a:pt x="0" y="214"/>
                    <a:pt x="0" y="227"/>
                  </a:cubicBezTo>
                  <a:cubicBezTo>
                    <a:pt x="0" y="241"/>
                    <a:pt x="11" y="251"/>
                    <a:pt x="24" y="251"/>
                  </a:cubicBezTo>
                  <a:cubicBezTo>
                    <a:pt x="37" y="251"/>
                    <a:pt x="48" y="241"/>
                    <a:pt x="48" y="227"/>
                  </a:cubicBezTo>
                  <a:cubicBezTo>
                    <a:pt x="48" y="225"/>
                    <a:pt x="48" y="223"/>
                    <a:pt x="47" y="221"/>
                  </a:cubicBezTo>
                  <a:cubicBezTo>
                    <a:pt x="68" y="209"/>
                    <a:pt x="68" y="209"/>
                    <a:pt x="68" y="209"/>
                  </a:cubicBezTo>
                  <a:cubicBezTo>
                    <a:pt x="68" y="208"/>
                    <a:pt x="68" y="208"/>
                    <a:pt x="69" y="208"/>
                  </a:cubicBezTo>
                  <a:cubicBezTo>
                    <a:pt x="69" y="208"/>
                    <a:pt x="69" y="208"/>
                    <a:pt x="69" y="208"/>
                  </a:cubicBezTo>
                  <a:cubicBezTo>
                    <a:pt x="90" y="195"/>
                    <a:pt x="90" y="195"/>
                    <a:pt x="90" y="195"/>
                  </a:cubicBezTo>
                  <a:cubicBezTo>
                    <a:pt x="98" y="205"/>
                    <a:pt x="110" y="212"/>
                    <a:pt x="124" y="212"/>
                  </a:cubicBezTo>
                  <a:cubicBezTo>
                    <a:pt x="125" y="212"/>
                    <a:pt x="127" y="212"/>
                    <a:pt x="128" y="211"/>
                  </a:cubicBezTo>
                  <a:cubicBezTo>
                    <a:pt x="147" y="284"/>
                    <a:pt x="147" y="284"/>
                    <a:pt x="147" y="284"/>
                  </a:cubicBezTo>
                  <a:cubicBezTo>
                    <a:pt x="136" y="289"/>
                    <a:pt x="128" y="300"/>
                    <a:pt x="128" y="313"/>
                  </a:cubicBezTo>
                  <a:cubicBezTo>
                    <a:pt x="128" y="331"/>
                    <a:pt x="142" y="345"/>
                    <a:pt x="160" y="345"/>
                  </a:cubicBezTo>
                  <a:cubicBezTo>
                    <a:pt x="178" y="345"/>
                    <a:pt x="192" y="331"/>
                    <a:pt x="192" y="313"/>
                  </a:cubicBezTo>
                  <a:cubicBezTo>
                    <a:pt x="192" y="295"/>
                    <a:pt x="178" y="281"/>
                    <a:pt x="160" y="281"/>
                  </a:cubicBezTo>
                  <a:close/>
                  <a:moveTo>
                    <a:pt x="24" y="240"/>
                  </a:moveTo>
                  <a:cubicBezTo>
                    <a:pt x="17" y="240"/>
                    <a:pt x="12" y="234"/>
                    <a:pt x="12" y="227"/>
                  </a:cubicBezTo>
                  <a:cubicBezTo>
                    <a:pt x="12" y="221"/>
                    <a:pt x="17" y="215"/>
                    <a:pt x="24" y="215"/>
                  </a:cubicBezTo>
                  <a:cubicBezTo>
                    <a:pt x="31" y="215"/>
                    <a:pt x="36" y="221"/>
                    <a:pt x="36" y="227"/>
                  </a:cubicBezTo>
                  <a:cubicBezTo>
                    <a:pt x="36" y="234"/>
                    <a:pt x="31" y="240"/>
                    <a:pt x="24" y="240"/>
                  </a:cubicBezTo>
                  <a:close/>
                  <a:moveTo>
                    <a:pt x="255" y="11"/>
                  </a:moveTo>
                  <a:cubicBezTo>
                    <a:pt x="266" y="11"/>
                    <a:pt x="275" y="21"/>
                    <a:pt x="275" y="32"/>
                  </a:cubicBezTo>
                  <a:cubicBezTo>
                    <a:pt x="275" y="43"/>
                    <a:pt x="266" y="52"/>
                    <a:pt x="255" y="52"/>
                  </a:cubicBezTo>
                  <a:cubicBezTo>
                    <a:pt x="250" y="52"/>
                    <a:pt x="245" y="50"/>
                    <a:pt x="241" y="47"/>
                  </a:cubicBezTo>
                  <a:cubicBezTo>
                    <a:pt x="241" y="47"/>
                    <a:pt x="241" y="46"/>
                    <a:pt x="240" y="46"/>
                  </a:cubicBezTo>
                  <a:cubicBezTo>
                    <a:pt x="240" y="46"/>
                    <a:pt x="240" y="46"/>
                    <a:pt x="240" y="46"/>
                  </a:cubicBezTo>
                  <a:cubicBezTo>
                    <a:pt x="236" y="42"/>
                    <a:pt x="234" y="37"/>
                    <a:pt x="234" y="32"/>
                  </a:cubicBezTo>
                  <a:cubicBezTo>
                    <a:pt x="234" y="21"/>
                    <a:pt x="244" y="11"/>
                    <a:pt x="255" y="11"/>
                  </a:cubicBezTo>
                  <a:close/>
                  <a:moveTo>
                    <a:pt x="93" y="170"/>
                  </a:moveTo>
                  <a:cubicBezTo>
                    <a:pt x="93" y="153"/>
                    <a:pt x="107" y="139"/>
                    <a:pt x="124" y="139"/>
                  </a:cubicBezTo>
                  <a:cubicBezTo>
                    <a:pt x="141" y="139"/>
                    <a:pt x="154" y="153"/>
                    <a:pt x="154" y="170"/>
                  </a:cubicBezTo>
                  <a:cubicBezTo>
                    <a:pt x="154" y="186"/>
                    <a:pt x="141" y="200"/>
                    <a:pt x="124" y="200"/>
                  </a:cubicBezTo>
                  <a:cubicBezTo>
                    <a:pt x="107" y="200"/>
                    <a:pt x="93" y="186"/>
                    <a:pt x="93" y="170"/>
                  </a:cubicBezTo>
                  <a:close/>
                  <a:moveTo>
                    <a:pt x="160" y="333"/>
                  </a:moveTo>
                  <a:cubicBezTo>
                    <a:pt x="149" y="333"/>
                    <a:pt x="140" y="324"/>
                    <a:pt x="140" y="313"/>
                  </a:cubicBezTo>
                  <a:cubicBezTo>
                    <a:pt x="140" y="302"/>
                    <a:pt x="149" y="292"/>
                    <a:pt x="160" y="292"/>
                  </a:cubicBezTo>
                  <a:cubicBezTo>
                    <a:pt x="171" y="292"/>
                    <a:pt x="181" y="302"/>
                    <a:pt x="181" y="313"/>
                  </a:cubicBezTo>
                  <a:cubicBezTo>
                    <a:pt x="181" y="324"/>
                    <a:pt x="171" y="333"/>
                    <a:pt x="160" y="33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3" name="Freeform 98"/>
            <p:cNvSpPr>
              <a:spLocks noEditPoints="1"/>
            </p:cNvSpPr>
            <p:nvPr/>
          </p:nvSpPr>
          <p:spPr bwMode="auto">
            <a:xfrm>
              <a:off x="4762" y="1237"/>
              <a:ext cx="144" cy="115"/>
            </a:xfrm>
            <a:custGeom>
              <a:avLst/>
              <a:gdLst>
                <a:gd name="T0" fmla="*/ 36 w 60"/>
                <a:gd name="T1" fmla="*/ 0 h 48"/>
                <a:gd name="T2" fmla="*/ 18 w 60"/>
                <a:gd name="T3" fmla="*/ 8 h 48"/>
                <a:gd name="T4" fmla="*/ 10 w 60"/>
                <a:gd name="T5" fmla="*/ 3 h 48"/>
                <a:gd name="T6" fmla="*/ 2 w 60"/>
                <a:gd name="T7" fmla="*/ 5 h 48"/>
                <a:gd name="T8" fmla="*/ 4 w 60"/>
                <a:gd name="T9" fmla="*/ 13 h 48"/>
                <a:gd name="T10" fmla="*/ 13 w 60"/>
                <a:gd name="T11" fmla="*/ 18 h 48"/>
                <a:gd name="T12" fmla="*/ 12 w 60"/>
                <a:gd name="T13" fmla="*/ 24 h 48"/>
                <a:gd name="T14" fmla="*/ 36 w 60"/>
                <a:gd name="T15" fmla="*/ 48 h 48"/>
                <a:gd name="T16" fmla="*/ 60 w 60"/>
                <a:gd name="T17" fmla="*/ 24 h 48"/>
                <a:gd name="T18" fmla="*/ 36 w 60"/>
                <a:gd name="T19" fmla="*/ 0 h 48"/>
                <a:gd name="T20" fmla="*/ 36 w 60"/>
                <a:gd name="T21" fmla="*/ 36 h 48"/>
                <a:gd name="T22" fmla="*/ 24 w 60"/>
                <a:gd name="T23" fmla="*/ 24 h 48"/>
                <a:gd name="T24" fmla="*/ 36 w 60"/>
                <a:gd name="T25" fmla="*/ 12 h 48"/>
                <a:gd name="T26" fmla="*/ 48 w 60"/>
                <a:gd name="T27" fmla="*/ 24 h 48"/>
                <a:gd name="T28" fmla="*/ 36 w 60"/>
                <a:gd name="T29"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48">
                  <a:moveTo>
                    <a:pt x="36" y="0"/>
                  </a:moveTo>
                  <a:cubicBezTo>
                    <a:pt x="29" y="0"/>
                    <a:pt x="23" y="3"/>
                    <a:pt x="18" y="8"/>
                  </a:cubicBezTo>
                  <a:cubicBezTo>
                    <a:pt x="10" y="3"/>
                    <a:pt x="10" y="3"/>
                    <a:pt x="10" y="3"/>
                  </a:cubicBezTo>
                  <a:cubicBezTo>
                    <a:pt x="7" y="2"/>
                    <a:pt x="4" y="3"/>
                    <a:pt x="2" y="5"/>
                  </a:cubicBezTo>
                  <a:cubicBezTo>
                    <a:pt x="0" y="8"/>
                    <a:pt x="1" y="12"/>
                    <a:pt x="4" y="13"/>
                  </a:cubicBezTo>
                  <a:cubicBezTo>
                    <a:pt x="13" y="18"/>
                    <a:pt x="13" y="18"/>
                    <a:pt x="13" y="18"/>
                  </a:cubicBezTo>
                  <a:cubicBezTo>
                    <a:pt x="12" y="20"/>
                    <a:pt x="12" y="22"/>
                    <a:pt x="12" y="24"/>
                  </a:cubicBezTo>
                  <a:cubicBezTo>
                    <a:pt x="12" y="38"/>
                    <a:pt x="22" y="48"/>
                    <a:pt x="36" y="48"/>
                  </a:cubicBezTo>
                  <a:cubicBezTo>
                    <a:pt x="49" y="48"/>
                    <a:pt x="60" y="38"/>
                    <a:pt x="60" y="24"/>
                  </a:cubicBezTo>
                  <a:cubicBezTo>
                    <a:pt x="60" y="11"/>
                    <a:pt x="49" y="0"/>
                    <a:pt x="36" y="0"/>
                  </a:cubicBezTo>
                  <a:close/>
                  <a:moveTo>
                    <a:pt x="36" y="36"/>
                  </a:moveTo>
                  <a:cubicBezTo>
                    <a:pt x="29" y="36"/>
                    <a:pt x="24" y="31"/>
                    <a:pt x="24" y="24"/>
                  </a:cubicBezTo>
                  <a:cubicBezTo>
                    <a:pt x="24" y="18"/>
                    <a:pt x="29" y="12"/>
                    <a:pt x="36" y="12"/>
                  </a:cubicBezTo>
                  <a:cubicBezTo>
                    <a:pt x="42" y="12"/>
                    <a:pt x="48" y="18"/>
                    <a:pt x="48" y="24"/>
                  </a:cubicBezTo>
                  <a:cubicBezTo>
                    <a:pt x="48" y="31"/>
                    <a:pt x="42" y="36"/>
                    <a:pt x="36"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4" name="Freeform 99"/>
            <p:cNvSpPr>
              <a:spLocks noEditPoints="1"/>
            </p:cNvSpPr>
            <p:nvPr/>
          </p:nvSpPr>
          <p:spPr bwMode="auto">
            <a:xfrm>
              <a:off x="4222" y="670"/>
              <a:ext cx="115" cy="141"/>
            </a:xfrm>
            <a:custGeom>
              <a:avLst/>
              <a:gdLst>
                <a:gd name="T0" fmla="*/ 24 w 48"/>
                <a:gd name="T1" fmla="*/ 48 h 59"/>
                <a:gd name="T2" fmla="*/ 29 w 48"/>
                <a:gd name="T3" fmla="*/ 48 h 59"/>
                <a:gd name="T4" fmla="*/ 34 w 48"/>
                <a:gd name="T5" fmla="*/ 56 h 59"/>
                <a:gd name="T6" fmla="*/ 39 w 48"/>
                <a:gd name="T7" fmla="*/ 59 h 59"/>
                <a:gd name="T8" fmla="*/ 42 w 48"/>
                <a:gd name="T9" fmla="*/ 59 h 59"/>
                <a:gd name="T10" fmla="*/ 44 w 48"/>
                <a:gd name="T11" fmla="*/ 51 h 59"/>
                <a:gd name="T12" fmla="*/ 40 w 48"/>
                <a:gd name="T13" fmla="*/ 42 h 59"/>
                <a:gd name="T14" fmla="*/ 48 w 48"/>
                <a:gd name="T15" fmla="*/ 24 h 59"/>
                <a:gd name="T16" fmla="*/ 24 w 48"/>
                <a:gd name="T17" fmla="*/ 0 h 59"/>
                <a:gd name="T18" fmla="*/ 0 w 48"/>
                <a:gd name="T19" fmla="*/ 24 h 59"/>
                <a:gd name="T20" fmla="*/ 24 w 48"/>
                <a:gd name="T21" fmla="*/ 48 h 59"/>
                <a:gd name="T22" fmla="*/ 24 w 48"/>
                <a:gd name="T23" fmla="*/ 12 h 59"/>
                <a:gd name="T24" fmla="*/ 36 w 48"/>
                <a:gd name="T25" fmla="*/ 24 h 59"/>
                <a:gd name="T26" fmla="*/ 29 w 48"/>
                <a:gd name="T27" fmla="*/ 35 h 59"/>
                <a:gd name="T28" fmla="*/ 29 w 48"/>
                <a:gd name="T29" fmla="*/ 35 h 59"/>
                <a:gd name="T30" fmla="*/ 29 w 48"/>
                <a:gd name="T31" fmla="*/ 35 h 59"/>
                <a:gd name="T32" fmla="*/ 24 w 48"/>
                <a:gd name="T33" fmla="*/ 36 h 59"/>
                <a:gd name="T34" fmla="*/ 12 w 48"/>
                <a:gd name="T35" fmla="*/ 24 h 59"/>
                <a:gd name="T36" fmla="*/ 24 w 48"/>
                <a:gd name="T37" fmla="*/ 1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59">
                  <a:moveTo>
                    <a:pt x="24" y="48"/>
                  </a:moveTo>
                  <a:cubicBezTo>
                    <a:pt x="26" y="48"/>
                    <a:pt x="27" y="48"/>
                    <a:pt x="29" y="48"/>
                  </a:cubicBezTo>
                  <a:cubicBezTo>
                    <a:pt x="34" y="56"/>
                    <a:pt x="34" y="56"/>
                    <a:pt x="34" y="56"/>
                  </a:cubicBezTo>
                  <a:cubicBezTo>
                    <a:pt x="35" y="58"/>
                    <a:pt x="37" y="59"/>
                    <a:pt x="39" y="59"/>
                  </a:cubicBezTo>
                  <a:cubicBezTo>
                    <a:pt x="40" y="59"/>
                    <a:pt x="41" y="59"/>
                    <a:pt x="42" y="59"/>
                  </a:cubicBezTo>
                  <a:cubicBezTo>
                    <a:pt x="45" y="57"/>
                    <a:pt x="46" y="53"/>
                    <a:pt x="44" y="51"/>
                  </a:cubicBezTo>
                  <a:cubicBezTo>
                    <a:pt x="40" y="42"/>
                    <a:pt x="40" y="42"/>
                    <a:pt x="40" y="42"/>
                  </a:cubicBezTo>
                  <a:cubicBezTo>
                    <a:pt x="45" y="38"/>
                    <a:pt x="48" y="31"/>
                    <a:pt x="48" y="24"/>
                  </a:cubicBezTo>
                  <a:cubicBezTo>
                    <a:pt x="48" y="11"/>
                    <a:pt x="37" y="0"/>
                    <a:pt x="24" y="0"/>
                  </a:cubicBezTo>
                  <a:cubicBezTo>
                    <a:pt x="11" y="0"/>
                    <a:pt x="0" y="11"/>
                    <a:pt x="0" y="24"/>
                  </a:cubicBezTo>
                  <a:cubicBezTo>
                    <a:pt x="0" y="37"/>
                    <a:pt x="11" y="48"/>
                    <a:pt x="24" y="48"/>
                  </a:cubicBezTo>
                  <a:close/>
                  <a:moveTo>
                    <a:pt x="24" y="12"/>
                  </a:moveTo>
                  <a:cubicBezTo>
                    <a:pt x="31" y="12"/>
                    <a:pt x="36" y="17"/>
                    <a:pt x="36" y="24"/>
                  </a:cubicBezTo>
                  <a:cubicBezTo>
                    <a:pt x="36" y="29"/>
                    <a:pt x="33" y="33"/>
                    <a:pt x="29" y="35"/>
                  </a:cubicBezTo>
                  <a:cubicBezTo>
                    <a:pt x="29" y="35"/>
                    <a:pt x="29" y="35"/>
                    <a:pt x="29" y="35"/>
                  </a:cubicBezTo>
                  <a:cubicBezTo>
                    <a:pt x="29" y="35"/>
                    <a:pt x="29" y="35"/>
                    <a:pt x="29" y="35"/>
                  </a:cubicBezTo>
                  <a:cubicBezTo>
                    <a:pt x="27" y="36"/>
                    <a:pt x="26" y="36"/>
                    <a:pt x="24" y="36"/>
                  </a:cubicBezTo>
                  <a:cubicBezTo>
                    <a:pt x="17" y="36"/>
                    <a:pt x="12" y="31"/>
                    <a:pt x="12" y="24"/>
                  </a:cubicBezTo>
                  <a:cubicBezTo>
                    <a:pt x="12" y="17"/>
                    <a:pt x="17" y="12"/>
                    <a:pt x="24"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5" name="Freeform 100"/>
            <p:cNvSpPr>
              <a:spLocks/>
            </p:cNvSpPr>
            <p:nvPr/>
          </p:nvSpPr>
          <p:spPr bwMode="auto">
            <a:xfrm>
              <a:off x="4330" y="840"/>
              <a:ext cx="57" cy="74"/>
            </a:xfrm>
            <a:custGeom>
              <a:avLst/>
              <a:gdLst>
                <a:gd name="T0" fmla="*/ 2 w 24"/>
                <a:gd name="T1" fmla="*/ 9 h 31"/>
                <a:gd name="T2" fmla="*/ 12 w 24"/>
                <a:gd name="T3" fmla="*/ 28 h 31"/>
                <a:gd name="T4" fmla="*/ 18 w 24"/>
                <a:gd name="T5" fmla="*/ 31 h 31"/>
                <a:gd name="T6" fmla="*/ 20 w 24"/>
                <a:gd name="T7" fmla="*/ 31 h 31"/>
                <a:gd name="T8" fmla="*/ 23 w 24"/>
                <a:gd name="T9" fmla="*/ 23 h 31"/>
                <a:gd name="T10" fmla="*/ 12 w 24"/>
                <a:gd name="T11" fmla="*/ 4 h 31"/>
                <a:gd name="T12" fmla="*/ 4 w 24"/>
                <a:gd name="T13" fmla="*/ 1 h 31"/>
                <a:gd name="T14" fmla="*/ 2 w 24"/>
                <a:gd name="T15" fmla="*/ 9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1">
                  <a:moveTo>
                    <a:pt x="2" y="9"/>
                  </a:moveTo>
                  <a:cubicBezTo>
                    <a:pt x="12" y="28"/>
                    <a:pt x="12" y="28"/>
                    <a:pt x="12" y="28"/>
                  </a:cubicBezTo>
                  <a:cubicBezTo>
                    <a:pt x="13" y="30"/>
                    <a:pt x="15" y="31"/>
                    <a:pt x="18" y="31"/>
                  </a:cubicBezTo>
                  <a:cubicBezTo>
                    <a:pt x="18" y="31"/>
                    <a:pt x="19" y="31"/>
                    <a:pt x="20" y="31"/>
                  </a:cubicBezTo>
                  <a:cubicBezTo>
                    <a:pt x="23" y="29"/>
                    <a:pt x="24" y="26"/>
                    <a:pt x="23" y="23"/>
                  </a:cubicBezTo>
                  <a:cubicBezTo>
                    <a:pt x="12" y="4"/>
                    <a:pt x="12" y="4"/>
                    <a:pt x="12" y="4"/>
                  </a:cubicBezTo>
                  <a:cubicBezTo>
                    <a:pt x="11" y="1"/>
                    <a:pt x="7" y="0"/>
                    <a:pt x="4" y="1"/>
                  </a:cubicBezTo>
                  <a:cubicBezTo>
                    <a:pt x="1" y="3"/>
                    <a:pt x="0" y="6"/>
                    <a:pt x="2"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6" name="Freeform 101"/>
            <p:cNvSpPr>
              <a:spLocks/>
            </p:cNvSpPr>
            <p:nvPr/>
          </p:nvSpPr>
          <p:spPr bwMode="auto">
            <a:xfrm>
              <a:off x="4640" y="1170"/>
              <a:ext cx="87" cy="62"/>
            </a:xfrm>
            <a:custGeom>
              <a:avLst/>
              <a:gdLst>
                <a:gd name="T0" fmla="*/ 32 w 36"/>
                <a:gd name="T1" fmla="*/ 15 h 26"/>
                <a:gd name="T2" fmla="*/ 9 w 36"/>
                <a:gd name="T3" fmla="*/ 2 h 26"/>
                <a:gd name="T4" fmla="*/ 1 w 36"/>
                <a:gd name="T5" fmla="*/ 4 h 26"/>
                <a:gd name="T6" fmla="*/ 4 w 36"/>
                <a:gd name="T7" fmla="*/ 12 h 26"/>
                <a:gd name="T8" fmla="*/ 26 w 36"/>
                <a:gd name="T9" fmla="*/ 25 h 26"/>
                <a:gd name="T10" fmla="*/ 29 w 36"/>
                <a:gd name="T11" fmla="*/ 26 h 26"/>
                <a:gd name="T12" fmla="*/ 35 w 36"/>
                <a:gd name="T13" fmla="*/ 23 h 26"/>
                <a:gd name="T14" fmla="*/ 32 w 36"/>
                <a:gd name="T15" fmla="*/ 15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6">
                  <a:moveTo>
                    <a:pt x="32" y="15"/>
                  </a:moveTo>
                  <a:cubicBezTo>
                    <a:pt x="9" y="2"/>
                    <a:pt x="9" y="2"/>
                    <a:pt x="9" y="2"/>
                  </a:cubicBezTo>
                  <a:cubicBezTo>
                    <a:pt x="7" y="0"/>
                    <a:pt x="3" y="1"/>
                    <a:pt x="1" y="4"/>
                  </a:cubicBezTo>
                  <a:cubicBezTo>
                    <a:pt x="0" y="7"/>
                    <a:pt x="1" y="10"/>
                    <a:pt x="4" y="12"/>
                  </a:cubicBezTo>
                  <a:cubicBezTo>
                    <a:pt x="26" y="25"/>
                    <a:pt x="26" y="25"/>
                    <a:pt x="26" y="25"/>
                  </a:cubicBezTo>
                  <a:cubicBezTo>
                    <a:pt x="27" y="26"/>
                    <a:pt x="28" y="26"/>
                    <a:pt x="29" y="26"/>
                  </a:cubicBezTo>
                  <a:cubicBezTo>
                    <a:pt x="31" y="26"/>
                    <a:pt x="33" y="25"/>
                    <a:pt x="35" y="23"/>
                  </a:cubicBezTo>
                  <a:cubicBezTo>
                    <a:pt x="36" y="20"/>
                    <a:pt x="35" y="16"/>
                    <a:pt x="32"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87" name="Group 104"/>
          <p:cNvGrpSpPr>
            <a:grpSpLocks noChangeAspect="1"/>
          </p:cNvGrpSpPr>
          <p:nvPr/>
        </p:nvGrpSpPr>
        <p:grpSpPr bwMode="auto">
          <a:xfrm>
            <a:off x="6891048" y="5710448"/>
            <a:ext cx="410924" cy="410924"/>
            <a:chOff x="5430" y="717"/>
            <a:chExt cx="825" cy="825"/>
          </a:xfrm>
        </p:grpSpPr>
        <p:sp>
          <p:nvSpPr>
            <p:cNvPr id="688" name="AutoShape 103"/>
            <p:cNvSpPr>
              <a:spLocks noChangeAspect="1" noChangeArrowheads="1" noTextEdit="1"/>
            </p:cNvSpPr>
            <p:nvPr/>
          </p:nvSpPr>
          <p:spPr bwMode="auto">
            <a:xfrm>
              <a:off x="5430" y="717"/>
              <a:ext cx="825" cy="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9" name="Freeform 105"/>
            <p:cNvSpPr>
              <a:spLocks noEditPoints="1"/>
            </p:cNvSpPr>
            <p:nvPr/>
          </p:nvSpPr>
          <p:spPr bwMode="auto">
            <a:xfrm>
              <a:off x="5430" y="748"/>
              <a:ext cx="736" cy="796"/>
            </a:xfrm>
            <a:custGeom>
              <a:avLst/>
              <a:gdLst>
                <a:gd name="T0" fmla="*/ 296 w 308"/>
                <a:gd name="T1" fmla="*/ 60 h 333"/>
                <a:gd name="T2" fmla="*/ 302 w 308"/>
                <a:gd name="T3" fmla="*/ 66 h 333"/>
                <a:gd name="T4" fmla="*/ 308 w 308"/>
                <a:gd name="T5" fmla="*/ 60 h 333"/>
                <a:gd name="T6" fmla="*/ 308 w 308"/>
                <a:gd name="T7" fmla="*/ 6 h 333"/>
                <a:gd name="T8" fmla="*/ 308 w 308"/>
                <a:gd name="T9" fmla="*/ 6 h 333"/>
                <a:gd name="T10" fmla="*/ 308 w 308"/>
                <a:gd name="T11" fmla="*/ 4 h 333"/>
                <a:gd name="T12" fmla="*/ 307 w 308"/>
                <a:gd name="T13" fmla="*/ 3 h 333"/>
                <a:gd name="T14" fmla="*/ 306 w 308"/>
                <a:gd name="T15" fmla="*/ 2 h 333"/>
                <a:gd name="T16" fmla="*/ 306 w 308"/>
                <a:gd name="T17" fmla="*/ 2 h 333"/>
                <a:gd name="T18" fmla="*/ 305 w 308"/>
                <a:gd name="T19" fmla="*/ 1 h 333"/>
                <a:gd name="T20" fmla="*/ 304 w 308"/>
                <a:gd name="T21" fmla="*/ 1 h 333"/>
                <a:gd name="T22" fmla="*/ 304 w 308"/>
                <a:gd name="T23" fmla="*/ 1 h 333"/>
                <a:gd name="T24" fmla="*/ 302 w 308"/>
                <a:gd name="T25" fmla="*/ 0 h 333"/>
                <a:gd name="T26" fmla="*/ 302 w 308"/>
                <a:gd name="T27" fmla="*/ 0 h 333"/>
                <a:gd name="T28" fmla="*/ 249 w 308"/>
                <a:gd name="T29" fmla="*/ 0 h 333"/>
                <a:gd name="T30" fmla="*/ 243 w 308"/>
                <a:gd name="T31" fmla="*/ 6 h 333"/>
                <a:gd name="T32" fmla="*/ 249 w 308"/>
                <a:gd name="T33" fmla="*/ 12 h 333"/>
                <a:gd name="T34" fmla="*/ 287 w 308"/>
                <a:gd name="T35" fmla="*/ 12 h 333"/>
                <a:gd name="T36" fmla="*/ 225 w 308"/>
                <a:gd name="T37" fmla="*/ 71 h 333"/>
                <a:gd name="T38" fmla="*/ 192 w 308"/>
                <a:gd name="T39" fmla="*/ 142 h 333"/>
                <a:gd name="T40" fmla="*/ 192 w 308"/>
                <a:gd name="T41" fmla="*/ 193 h 333"/>
                <a:gd name="T42" fmla="*/ 129 w 308"/>
                <a:gd name="T43" fmla="*/ 267 h 333"/>
                <a:gd name="T44" fmla="*/ 98 w 308"/>
                <a:gd name="T45" fmla="*/ 272 h 333"/>
                <a:gd name="T46" fmla="*/ 50 w 308"/>
                <a:gd name="T47" fmla="*/ 233 h 333"/>
                <a:gd name="T48" fmla="*/ 0 w 308"/>
                <a:gd name="T49" fmla="*/ 283 h 333"/>
                <a:gd name="T50" fmla="*/ 50 w 308"/>
                <a:gd name="T51" fmla="*/ 333 h 333"/>
                <a:gd name="T52" fmla="*/ 100 w 308"/>
                <a:gd name="T53" fmla="*/ 284 h 333"/>
                <a:gd name="T54" fmla="*/ 131 w 308"/>
                <a:gd name="T55" fmla="*/ 279 h 333"/>
                <a:gd name="T56" fmla="*/ 204 w 308"/>
                <a:gd name="T57" fmla="*/ 193 h 333"/>
                <a:gd name="T58" fmla="*/ 204 w 308"/>
                <a:gd name="T59" fmla="*/ 142 h 333"/>
                <a:gd name="T60" fmla="*/ 233 w 308"/>
                <a:gd name="T61" fmla="*/ 79 h 333"/>
                <a:gd name="T62" fmla="*/ 296 w 308"/>
                <a:gd name="T63" fmla="*/ 20 h 333"/>
                <a:gd name="T64" fmla="*/ 296 w 308"/>
                <a:gd name="T65" fmla="*/ 60 h 333"/>
                <a:gd name="T66" fmla="*/ 50 w 308"/>
                <a:gd name="T67" fmla="*/ 321 h 333"/>
                <a:gd name="T68" fmla="*/ 12 w 308"/>
                <a:gd name="T69" fmla="*/ 283 h 333"/>
                <a:gd name="T70" fmla="*/ 50 w 308"/>
                <a:gd name="T71" fmla="*/ 245 h 333"/>
                <a:gd name="T72" fmla="*/ 88 w 308"/>
                <a:gd name="T73" fmla="*/ 283 h 333"/>
                <a:gd name="T74" fmla="*/ 50 w 308"/>
                <a:gd name="T75" fmla="*/ 32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8" h="333">
                  <a:moveTo>
                    <a:pt x="296" y="60"/>
                  </a:moveTo>
                  <a:cubicBezTo>
                    <a:pt x="296" y="63"/>
                    <a:pt x="299" y="66"/>
                    <a:pt x="302" y="66"/>
                  </a:cubicBezTo>
                  <a:cubicBezTo>
                    <a:pt x="305" y="66"/>
                    <a:pt x="308" y="63"/>
                    <a:pt x="308" y="60"/>
                  </a:cubicBezTo>
                  <a:cubicBezTo>
                    <a:pt x="308" y="6"/>
                    <a:pt x="308" y="6"/>
                    <a:pt x="308" y="6"/>
                  </a:cubicBezTo>
                  <a:cubicBezTo>
                    <a:pt x="308" y="6"/>
                    <a:pt x="308" y="6"/>
                    <a:pt x="308" y="6"/>
                  </a:cubicBezTo>
                  <a:cubicBezTo>
                    <a:pt x="308" y="5"/>
                    <a:pt x="308" y="5"/>
                    <a:pt x="308" y="4"/>
                  </a:cubicBezTo>
                  <a:cubicBezTo>
                    <a:pt x="307" y="4"/>
                    <a:pt x="307" y="3"/>
                    <a:pt x="307" y="3"/>
                  </a:cubicBezTo>
                  <a:cubicBezTo>
                    <a:pt x="307" y="3"/>
                    <a:pt x="307" y="3"/>
                    <a:pt x="306" y="2"/>
                  </a:cubicBezTo>
                  <a:cubicBezTo>
                    <a:pt x="306" y="2"/>
                    <a:pt x="306" y="2"/>
                    <a:pt x="306" y="2"/>
                  </a:cubicBezTo>
                  <a:cubicBezTo>
                    <a:pt x="306" y="2"/>
                    <a:pt x="306" y="2"/>
                    <a:pt x="305" y="1"/>
                  </a:cubicBezTo>
                  <a:cubicBezTo>
                    <a:pt x="305" y="1"/>
                    <a:pt x="305" y="1"/>
                    <a:pt x="304" y="1"/>
                  </a:cubicBezTo>
                  <a:cubicBezTo>
                    <a:pt x="304" y="1"/>
                    <a:pt x="304" y="1"/>
                    <a:pt x="304" y="1"/>
                  </a:cubicBezTo>
                  <a:cubicBezTo>
                    <a:pt x="303" y="1"/>
                    <a:pt x="303" y="0"/>
                    <a:pt x="302" y="0"/>
                  </a:cubicBezTo>
                  <a:cubicBezTo>
                    <a:pt x="302" y="0"/>
                    <a:pt x="302" y="0"/>
                    <a:pt x="302" y="0"/>
                  </a:cubicBezTo>
                  <a:cubicBezTo>
                    <a:pt x="249" y="0"/>
                    <a:pt x="249" y="0"/>
                    <a:pt x="249" y="0"/>
                  </a:cubicBezTo>
                  <a:cubicBezTo>
                    <a:pt x="245" y="0"/>
                    <a:pt x="243" y="3"/>
                    <a:pt x="243" y="6"/>
                  </a:cubicBezTo>
                  <a:cubicBezTo>
                    <a:pt x="243" y="10"/>
                    <a:pt x="245" y="12"/>
                    <a:pt x="249" y="12"/>
                  </a:cubicBezTo>
                  <a:cubicBezTo>
                    <a:pt x="287" y="12"/>
                    <a:pt x="287" y="12"/>
                    <a:pt x="287" y="12"/>
                  </a:cubicBezTo>
                  <a:cubicBezTo>
                    <a:pt x="225" y="71"/>
                    <a:pt x="225" y="71"/>
                    <a:pt x="225" y="71"/>
                  </a:cubicBezTo>
                  <a:cubicBezTo>
                    <a:pt x="202" y="93"/>
                    <a:pt x="192" y="114"/>
                    <a:pt x="192" y="142"/>
                  </a:cubicBezTo>
                  <a:cubicBezTo>
                    <a:pt x="192" y="193"/>
                    <a:pt x="192" y="193"/>
                    <a:pt x="192" y="193"/>
                  </a:cubicBezTo>
                  <a:cubicBezTo>
                    <a:pt x="192" y="230"/>
                    <a:pt x="166" y="261"/>
                    <a:pt x="129" y="267"/>
                  </a:cubicBezTo>
                  <a:cubicBezTo>
                    <a:pt x="98" y="272"/>
                    <a:pt x="98" y="272"/>
                    <a:pt x="98" y="272"/>
                  </a:cubicBezTo>
                  <a:cubicBezTo>
                    <a:pt x="93" y="250"/>
                    <a:pt x="74" y="233"/>
                    <a:pt x="50" y="233"/>
                  </a:cubicBezTo>
                  <a:cubicBezTo>
                    <a:pt x="22" y="233"/>
                    <a:pt x="0" y="256"/>
                    <a:pt x="0" y="283"/>
                  </a:cubicBezTo>
                  <a:cubicBezTo>
                    <a:pt x="0" y="311"/>
                    <a:pt x="22" y="333"/>
                    <a:pt x="50" y="333"/>
                  </a:cubicBezTo>
                  <a:cubicBezTo>
                    <a:pt x="77" y="333"/>
                    <a:pt x="99" y="311"/>
                    <a:pt x="100" y="284"/>
                  </a:cubicBezTo>
                  <a:cubicBezTo>
                    <a:pt x="131" y="279"/>
                    <a:pt x="131" y="279"/>
                    <a:pt x="131" y="279"/>
                  </a:cubicBezTo>
                  <a:cubicBezTo>
                    <a:pt x="174" y="271"/>
                    <a:pt x="204" y="236"/>
                    <a:pt x="204" y="193"/>
                  </a:cubicBezTo>
                  <a:cubicBezTo>
                    <a:pt x="204" y="142"/>
                    <a:pt x="204" y="142"/>
                    <a:pt x="204" y="142"/>
                  </a:cubicBezTo>
                  <a:cubicBezTo>
                    <a:pt x="204" y="118"/>
                    <a:pt x="212" y="99"/>
                    <a:pt x="233" y="79"/>
                  </a:cubicBezTo>
                  <a:cubicBezTo>
                    <a:pt x="296" y="20"/>
                    <a:pt x="296" y="20"/>
                    <a:pt x="296" y="20"/>
                  </a:cubicBezTo>
                  <a:cubicBezTo>
                    <a:pt x="296" y="60"/>
                    <a:pt x="296" y="60"/>
                    <a:pt x="296" y="60"/>
                  </a:cubicBezTo>
                  <a:close/>
                  <a:moveTo>
                    <a:pt x="50" y="321"/>
                  </a:moveTo>
                  <a:cubicBezTo>
                    <a:pt x="29" y="321"/>
                    <a:pt x="12" y="304"/>
                    <a:pt x="12" y="283"/>
                  </a:cubicBezTo>
                  <a:cubicBezTo>
                    <a:pt x="12" y="262"/>
                    <a:pt x="29" y="245"/>
                    <a:pt x="50" y="245"/>
                  </a:cubicBezTo>
                  <a:cubicBezTo>
                    <a:pt x="71" y="245"/>
                    <a:pt x="88" y="262"/>
                    <a:pt x="88" y="283"/>
                  </a:cubicBezTo>
                  <a:cubicBezTo>
                    <a:pt x="88" y="304"/>
                    <a:pt x="71" y="321"/>
                    <a:pt x="50" y="32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90" name="Freeform 106"/>
            <p:cNvSpPr>
              <a:spLocks/>
            </p:cNvSpPr>
            <p:nvPr/>
          </p:nvSpPr>
          <p:spPr bwMode="auto">
            <a:xfrm>
              <a:off x="5564" y="1030"/>
              <a:ext cx="179" cy="180"/>
            </a:xfrm>
            <a:custGeom>
              <a:avLst/>
              <a:gdLst>
                <a:gd name="T0" fmla="*/ 11 w 75"/>
                <a:gd name="T1" fmla="*/ 3 h 75"/>
                <a:gd name="T2" fmla="*/ 3 w 75"/>
                <a:gd name="T3" fmla="*/ 3 h 75"/>
                <a:gd name="T4" fmla="*/ 3 w 75"/>
                <a:gd name="T5" fmla="*/ 11 h 75"/>
                <a:gd name="T6" fmla="*/ 29 w 75"/>
                <a:gd name="T7" fmla="*/ 38 h 75"/>
                <a:gd name="T8" fmla="*/ 3 w 75"/>
                <a:gd name="T9" fmla="*/ 65 h 75"/>
                <a:gd name="T10" fmla="*/ 3 w 75"/>
                <a:gd name="T11" fmla="*/ 73 h 75"/>
                <a:gd name="T12" fmla="*/ 7 w 75"/>
                <a:gd name="T13" fmla="*/ 75 h 75"/>
                <a:gd name="T14" fmla="*/ 11 w 75"/>
                <a:gd name="T15" fmla="*/ 73 h 75"/>
                <a:gd name="T16" fmla="*/ 38 w 75"/>
                <a:gd name="T17" fmla="*/ 46 h 75"/>
                <a:gd name="T18" fmla="*/ 65 w 75"/>
                <a:gd name="T19" fmla="*/ 73 h 75"/>
                <a:gd name="T20" fmla="*/ 69 w 75"/>
                <a:gd name="T21" fmla="*/ 75 h 75"/>
                <a:gd name="T22" fmla="*/ 73 w 75"/>
                <a:gd name="T23" fmla="*/ 73 h 75"/>
                <a:gd name="T24" fmla="*/ 73 w 75"/>
                <a:gd name="T25" fmla="*/ 65 h 75"/>
                <a:gd name="T26" fmla="*/ 46 w 75"/>
                <a:gd name="T27" fmla="*/ 38 h 75"/>
                <a:gd name="T28" fmla="*/ 73 w 75"/>
                <a:gd name="T29" fmla="*/ 11 h 75"/>
                <a:gd name="T30" fmla="*/ 73 w 75"/>
                <a:gd name="T31" fmla="*/ 3 h 75"/>
                <a:gd name="T32" fmla="*/ 65 w 75"/>
                <a:gd name="T33" fmla="*/ 3 h 75"/>
                <a:gd name="T34" fmla="*/ 38 w 75"/>
                <a:gd name="T35" fmla="*/ 29 h 75"/>
                <a:gd name="T36" fmla="*/ 11 w 75"/>
                <a:gd name="T37"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75">
                  <a:moveTo>
                    <a:pt x="11" y="3"/>
                  </a:moveTo>
                  <a:cubicBezTo>
                    <a:pt x="9" y="0"/>
                    <a:pt x="5" y="0"/>
                    <a:pt x="3" y="3"/>
                  </a:cubicBezTo>
                  <a:cubicBezTo>
                    <a:pt x="0" y="5"/>
                    <a:pt x="0" y="9"/>
                    <a:pt x="3" y="11"/>
                  </a:cubicBezTo>
                  <a:cubicBezTo>
                    <a:pt x="29" y="38"/>
                    <a:pt x="29" y="38"/>
                    <a:pt x="29" y="38"/>
                  </a:cubicBezTo>
                  <a:cubicBezTo>
                    <a:pt x="3" y="65"/>
                    <a:pt x="3" y="65"/>
                    <a:pt x="3" y="65"/>
                  </a:cubicBezTo>
                  <a:cubicBezTo>
                    <a:pt x="0" y="67"/>
                    <a:pt x="0" y="71"/>
                    <a:pt x="3" y="73"/>
                  </a:cubicBezTo>
                  <a:cubicBezTo>
                    <a:pt x="4" y="74"/>
                    <a:pt x="5" y="75"/>
                    <a:pt x="7" y="75"/>
                  </a:cubicBezTo>
                  <a:cubicBezTo>
                    <a:pt x="8" y="75"/>
                    <a:pt x="10" y="74"/>
                    <a:pt x="11" y="73"/>
                  </a:cubicBezTo>
                  <a:cubicBezTo>
                    <a:pt x="38" y="46"/>
                    <a:pt x="38" y="46"/>
                    <a:pt x="38" y="46"/>
                  </a:cubicBezTo>
                  <a:cubicBezTo>
                    <a:pt x="65" y="73"/>
                    <a:pt x="65" y="73"/>
                    <a:pt x="65" y="73"/>
                  </a:cubicBezTo>
                  <a:cubicBezTo>
                    <a:pt x="66" y="74"/>
                    <a:pt x="67" y="75"/>
                    <a:pt x="69" y="75"/>
                  </a:cubicBezTo>
                  <a:cubicBezTo>
                    <a:pt x="70" y="75"/>
                    <a:pt x="72" y="74"/>
                    <a:pt x="73" y="73"/>
                  </a:cubicBezTo>
                  <a:cubicBezTo>
                    <a:pt x="75" y="71"/>
                    <a:pt x="75" y="67"/>
                    <a:pt x="73" y="65"/>
                  </a:cubicBezTo>
                  <a:cubicBezTo>
                    <a:pt x="46" y="38"/>
                    <a:pt x="46" y="38"/>
                    <a:pt x="46" y="38"/>
                  </a:cubicBezTo>
                  <a:cubicBezTo>
                    <a:pt x="73" y="11"/>
                    <a:pt x="73" y="11"/>
                    <a:pt x="73" y="11"/>
                  </a:cubicBezTo>
                  <a:cubicBezTo>
                    <a:pt x="75" y="9"/>
                    <a:pt x="75" y="5"/>
                    <a:pt x="73" y="3"/>
                  </a:cubicBezTo>
                  <a:cubicBezTo>
                    <a:pt x="71" y="0"/>
                    <a:pt x="67" y="0"/>
                    <a:pt x="65" y="3"/>
                  </a:cubicBezTo>
                  <a:cubicBezTo>
                    <a:pt x="38" y="29"/>
                    <a:pt x="38" y="29"/>
                    <a:pt x="38" y="29"/>
                  </a:cubicBezTo>
                  <a:cubicBezTo>
                    <a:pt x="11" y="3"/>
                    <a:pt x="11" y="3"/>
                    <a:pt x="11" y="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91" name="Freeform 107"/>
            <p:cNvSpPr>
              <a:spLocks/>
            </p:cNvSpPr>
            <p:nvPr/>
          </p:nvSpPr>
          <p:spPr bwMode="auto">
            <a:xfrm>
              <a:off x="5449" y="717"/>
              <a:ext cx="182" cy="177"/>
            </a:xfrm>
            <a:custGeom>
              <a:avLst/>
              <a:gdLst>
                <a:gd name="T0" fmla="*/ 3 w 76"/>
                <a:gd name="T1" fmla="*/ 73 h 74"/>
                <a:gd name="T2" fmla="*/ 7 w 76"/>
                <a:gd name="T3" fmla="*/ 74 h 74"/>
                <a:gd name="T4" fmla="*/ 11 w 76"/>
                <a:gd name="T5" fmla="*/ 73 h 74"/>
                <a:gd name="T6" fmla="*/ 38 w 76"/>
                <a:gd name="T7" fmla="*/ 46 h 74"/>
                <a:gd name="T8" fmla="*/ 65 w 76"/>
                <a:gd name="T9" fmla="*/ 73 h 74"/>
                <a:gd name="T10" fmla="*/ 69 w 76"/>
                <a:gd name="T11" fmla="*/ 74 h 74"/>
                <a:gd name="T12" fmla="*/ 73 w 76"/>
                <a:gd name="T13" fmla="*/ 73 h 74"/>
                <a:gd name="T14" fmla="*/ 73 w 76"/>
                <a:gd name="T15" fmla="*/ 64 h 74"/>
                <a:gd name="T16" fmla="*/ 46 w 76"/>
                <a:gd name="T17" fmla="*/ 37 h 74"/>
                <a:gd name="T18" fmla="*/ 73 w 76"/>
                <a:gd name="T19" fmla="*/ 10 h 74"/>
                <a:gd name="T20" fmla="*/ 73 w 76"/>
                <a:gd name="T21" fmla="*/ 2 h 74"/>
                <a:gd name="T22" fmla="*/ 65 w 76"/>
                <a:gd name="T23" fmla="*/ 2 h 74"/>
                <a:gd name="T24" fmla="*/ 38 w 76"/>
                <a:gd name="T25" fmla="*/ 29 h 74"/>
                <a:gd name="T26" fmla="*/ 11 w 76"/>
                <a:gd name="T27" fmla="*/ 2 h 74"/>
                <a:gd name="T28" fmla="*/ 3 w 76"/>
                <a:gd name="T29" fmla="*/ 2 h 74"/>
                <a:gd name="T30" fmla="*/ 3 w 76"/>
                <a:gd name="T31" fmla="*/ 10 h 74"/>
                <a:gd name="T32" fmla="*/ 29 w 76"/>
                <a:gd name="T33" fmla="*/ 37 h 74"/>
                <a:gd name="T34" fmla="*/ 3 w 76"/>
                <a:gd name="T35" fmla="*/ 64 h 74"/>
                <a:gd name="T36" fmla="*/ 3 w 76"/>
                <a:gd name="T37" fmla="*/ 7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74">
                  <a:moveTo>
                    <a:pt x="3" y="73"/>
                  </a:moveTo>
                  <a:cubicBezTo>
                    <a:pt x="4" y="74"/>
                    <a:pt x="5" y="74"/>
                    <a:pt x="7" y="74"/>
                  </a:cubicBezTo>
                  <a:cubicBezTo>
                    <a:pt x="8" y="74"/>
                    <a:pt x="10" y="74"/>
                    <a:pt x="11" y="73"/>
                  </a:cubicBezTo>
                  <a:cubicBezTo>
                    <a:pt x="38" y="46"/>
                    <a:pt x="38" y="46"/>
                    <a:pt x="38" y="46"/>
                  </a:cubicBezTo>
                  <a:cubicBezTo>
                    <a:pt x="65" y="73"/>
                    <a:pt x="65" y="73"/>
                    <a:pt x="65" y="73"/>
                  </a:cubicBezTo>
                  <a:cubicBezTo>
                    <a:pt x="66" y="74"/>
                    <a:pt x="67" y="74"/>
                    <a:pt x="69" y="74"/>
                  </a:cubicBezTo>
                  <a:cubicBezTo>
                    <a:pt x="71" y="74"/>
                    <a:pt x="72" y="74"/>
                    <a:pt x="73" y="73"/>
                  </a:cubicBezTo>
                  <a:cubicBezTo>
                    <a:pt x="76" y="70"/>
                    <a:pt x="76" y="66"/>
                    <a:pt x="73" y="64"/>
                  </a:cubicBezTo>
                  <a:cubicBezTo>
                    <a:pt x="46" y="37"/>
                    <a:pt x="46" y="37"/>
                    <a:pt x="46" y="37"/>
                  </a:cubicBezTo>
                  <a:cubicBezTo>
                    <a:pt x="73" y="10"/>
                    <a:pt x="73" y="10"/>
                    <a:pt x="73" y="10"/>
                  </a:cubicBezTo>
                  <a:cubicBezTo>
                    <a:pt x="76" y="8"/>
                    <a:pt x="76" y="4"/>
                    <a:pt x="73" y="2"/>
                  </a:cubicBezTo>
                  <a:cubicBezTo>
                    <a:pt x="71" y="0"/>
                    <a:pt x="67" y="0"/>
                    <a:pt x="65" y="2"/>
                  </a:cubicBezTo>
                  <a:cubicBezTo>
                    <a:pt x="38" y="29"/>
                    <a:pt x="38" y="29"/>
                    <a:pt x="38" y="29"/>
                  </a:cubicBezTo>
                  <a:cubicBezTo>
                    <a:pt x="11" y="2"/>
                    <a:pt x="11" y="2"/>
                    <a:pt x="11" y="2"/>
                  </a:cubicBezTo>
                  <a:cubicBezTo>
                    <a:pt x="9" y="0"/>
                    <a:pt x="5" y="0"/>
                    <a:pt x="3" y="2"/>
                  </a:cubicBezTo>
                  <a:cubicBezTo>
                    <a:pt x="0" y="4"/>
                    <a:pt x="0" y="8"/>
                    <a:pt x="3" y="10"/>
                  </a:cubicBezTo>
                  <a:cubicBezTo>
                    <a:pt x="29" y="37"/>
                    <a:pt x="29" y="37"/>
                    <a:pt x="29" y="37"/>
                  </a:cubicBezTo>
                  <a:cubicBezTo>
                    <a:pt x="3" y="64"/>
                    <a:pt x="3" y="64"/>
                    <a:pt x="3" y="64"/>
                  </a:cubicBezTo>
                  <a:cubicBezTo>
                    <a:pt x="0" y="66"/>
                    <a:pt x="0" y="70"/>
                    <a:pt x="3" y="7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92" name="Freeform 108"/>
            <p:cNvSpPr>
              <a:spLocks/>
            </p:cNvSpPr>
            <p:nvPr/>
          </p:nvSpPr>
          <p:spPr bwMode="auto">
            <a:xfrm>
              <a:off x="6080" y="973"/>
              <a:ext cx="180" cy="179"/>
            </a:xfrm>
            <a:custGeom>
              <a:avLst/>
              <a:gdLst>
                <a:gd name="T0" fmla="*/ 46 w 75"/>
                <a:gd name="T1" fmla="*/ 38 h 75"/>
                <a:gd name="T2" fmla="*/ 72 w 75"/>
                <a:gd name="T3" fmla="*/ 11 h 75"/>
                <a:gd name="T4" fmla="*/ 72 w 75"/>
                <a:gd name="T5" fmla="*/ 3 h 75"/>
                <a:gd name="T6" fmla="*/ 64 w 75"/>
                <a:gd name="T7" fmla="*/ 3 h 75"/>
                <a:gd name="T8" fmla="*/ 37 w 75"/>
                <a:gd name="T9" fmla="*/ 29 h 75"/>
                <a:gd name="T10" fmla="*/ 10 w 75"/>
                <a:gd name="T11" fmla="*/ 3 h 75"/>
                <a:gd name="T12" fmla="*/ 2 w 75"/>
                <a:gd name="T13" fmla="*/ 3 h 75"/>
                <a:gd name="T14" fmla="*/ 2 w 75"/>
                <a:gd name="T15" fmla="*/ 11 h 75"/>
                <a:gd name="T16" fmla="*/ 29 w 75"/>
                <a:gd name="T17" fmla="*/ 38 h 75"/>
                <a:gd name="T18" fmla="*/ 2 w 75"/>
                <a:gd name="T19" fmla="*/ 65 h 75"/>
                <a:gd name="T20" fmla="*/ 2 w 75"/>
                <a:gd name="T21" fmla="*/ 73 h 75"/>
                <a:gd name="T22" fmla="*/ 6 w 75"/>
                <a:gd name="T23" fmla="*/ 75 h 75"/>
                <a:gd name="T24" fmla="*/ 10 w 75"/>
                <a:gd name="T25" fmla="*/ 73 h 75"/>
                <a:gd name="T26" fmla="*/ 37 w 75"/>
                <a:gd name="T27" fmla="*/ 46 h 75"/>
                <a:gd name="T28" fmla="*/ 64 w 75"/>
                <a:gd name="T29" fmla="*/ 73 h 75"/>
                <a:gd name="T30" fmla="*/ 68 w 75"/>
                <a:gd name="T31" fmla="*/ 75 h 75"/>
                <a:gd name="T32" fmla="*/ 72 w 75"/>
                <a:gd name="T33" fmla="*/ 73 h 75"/>
                <a:gd name="T34" fmla="*/ 72 w 75"/>
                <a:gd name="T35" fmla="*/ 65 h 75"/>
                <a:gd name="T36" fmla="*/ 46 w 75"/>
                <a:gd name="T37" fmla="*/ 3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75">
                  <a:moveTo>
                    <a:pt x="46" y="38"/>
                  </a:moveTo>
                  <a:cubicBezTo>
                    <a:pt x="72" y="11"/>
                    <a:pt x="72" y="11"/>
                    <a:pt x="72" y="11"/>
                  </a:cubicBezTo>
                  <a:cubicBezTo>
                    <a:pt x="75" y="9"/>
                    <a:pt x="75" y="5"/>
                    <a:pt x="72" y="3"/>
                  </a:cubicBezTo>
                  <a:cubicBezTo>
                    <a:pt x="70" y="0"/>
                    <a:pt x="66" y="0"/>
                    <a:pt x="64" y="3"/>
                  </a:cubicBezTo>
                  <a:cubicBezTo>
                    <a:pt x="37" y="29"/>
                    <a:pt x="37" y="29"/>
                    <a:pt x="37" y="29"/>
                  </a:cubicBezTo>
                  <a:cubicBezTo>
                    <a:pt x="10" y="3"/>
                    <a:pt x="10" y="3"/>
                    <a:pt x="10" y="3"/>
                  </a:cubicBezTo>
                  <a:cubicBezTo>
                    <a:pt x="8" y="0"/>
                    <a:pt x="4" y="0"/>
                    <a:pt x="2" y="3"/>
                  </a:cubicBezTo>
                  <a:cubicBezTo>
                    <a:pt x="0" y="5"/>
                    <a:pt x="0" y="9"/>
                    <a:pt x="2" y="11"/>
                  </a:cubicBezTo>
                  <a:cubicBezTo>
                    <a:pt x="29" y="38"/>
                    <a:pt x="29" y="38"/>
                    <a:pt x="29" y="38"/>
                  </a:cubicBezTo>
                  <a:cubicBezTo>
                    <a:pt x="2" y="65"/>
                    <a:pt x="2" y="65"/>
                    <a:pt x="2" y="65"/>
                  </a:cubicBezTo>
                  <a:cubicBezTo>
                    <a:pt x="0" y="67"/>
                    <a:pt x="0" y="71"/>
                    <a:pt x="2" y="73"/>
                  </a:cubicBezTo>
                  <a:cubicBezTo>
                    <a:pt x="3" y="74"/>
                    <a:pt x="5" y="75"/>
                    <a:pt x="6" y="75"/>
                  </a:cubicBezTo>
                  <a:cubicBezTo>
                    <a:pt x="8" y="75"/>
                    <a:pt x="9" y="74"/>
                    <a:pt x="10" y="73"/>
                  </a:cubicBezTo>
                  <a:cubicBezTo>
                    <a:pt x="37" y="46"/>
                    <a:pt x="37" y="46"/>
                    <a:pt x="37" y="46"/>
                  </a:cubicBezTo>
                  <a:cubicBezTo>
                    <a:pt x="64" y="73"/>
                    <a:pt x="64" y="73"/>
                    <a:pt x="64" y="73"/>
                  </a:cubicBezTo>
                  <a:cubicBezTo>
                    <a:pt x="65" y="74"/>
                    <a:pt x="67" y="75"/>
                    <a:pt x="68" y="75"/>
                  </a:cubicBezTo>
                  <a:cubicBezTo>
                    <a:pt x="70" y="75"/>
                    <a:pt x="71" y="74"/>
                    <a:pt x="72" y="73"/>
                  </a:cubicBezTo>
                  <a:cubicBezTo>
                    <a:pt x="75" y="71"/>
                    <a:pt x="75" y="67"/>
                    <a:pt x="72" y="65"/>
                  </a:cubicBezTo>
                  <a:cubicBezTo>
                    <a:pt x="46" y="38"/>
                    <a:pt x="46" y="38"/>
                    <a:pt x="46" y="3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93" name="Freeform 109"/>
            <p:cNvSpPr>
              <a:spLocks/>
            </p:cNvSpPr>
            <p:nvPr/>
          </p:nvSpPr>
          <p:spPr bwMode="auto">
            <a:xfrm>
              <a:off x="6023" y="1346"/>
              <a:ext cx="179" cy="179"/>
            </a:xfrm>
            <a:custGeom>
              <a:avLst/>
              <a:gdLst>
                <a:gd name="T0" fmla="*/ 73 w 75"/>
                <a:gd name="T1" fmla="*/ 2 h 75"/>
                <a:gd name="T2" fmla="*/ 64 w 75"/>
                <a:gd name="T3" fmla="*/ 2 h 75"/>
                <a:gd name="T4" fmla="*/ 37 w 75"/>
                <a:gd name="T5" fmla="*/ 29 h 75"/>
                <a:gd name="T6" fmla="*/ 10 w 75"/>
                <a:gd name="T7" fmla="*/ 2 h 75"/>
                <a:gd name="T8" fmla="*/ 2 w 75"/>
                <a:gd name="T9" fmla="*/ 2 h 75"/>
                <a:gd name="T10" fmla="*/ 2 w 75"/>
                <a:gd name="T11" fmla="*/ 11 h 75"/>
                <a:gd name="T12" fmla="*/ 29 w 75"/>
                <a:gd name="T13" fmla="*/ 37 h 75"/>
                <a:gd name="T14" fmla="*/ 2 w 75"/>
                <a:gd name="T15" fmla="*/ 64 h 75"/>
                <a:gd name="T16" fmla="*/ 2 w 75"/>
                <a:gd name="T17" fmla="*/ 73 h 75"/>
                <a:gd name="T18" fmla="*/ 6 w 75"/>
                <a:gd name="T19" fmla="*/ 75 h 75"/>
                <a:gd name="T20" fmla="*/ 10 w 75"/>
                <a:gd name="T21" fmla="*/ 73 h 75"/>
                <a:gd name="T22" fmla="*/ 37 w 75"/>
                <a:gd name="T23" fmla="*/ 46 h 75"/>
                <a:gd name="T24" fmla="*/ 64 w 75"/>
                <a:gd name="T25" fmla="*/ 73 h 75"/>
                <a:gd name="T26" fmla="*/ 68 w 75"/>
                <a:gd name="T27" fmla="*/ 75 h 75"/>
                <a:gd name="T28" fmla="*/ 73 w 75"/>
                <a:gd name="T29" fmla="*/ 73 h 75"/>
                <a:gd name="T30" fmla="*/ 73 w 75"/>
                <a:gd name="T31" fmla="*/ 64 h 75"/>
                <a:gd name="T32" fmla="*/ 46 w 75"/>
                <a:gd name="T33" fmla="*/ 37 h 75"/>
                <a:gd name="T34" fmla="*/ 73 w 75"/>
                <a:gd name="T35" fmla="*/ 11 h 75"/>
                <a:gd name="T36" fmla="*/ 73 w 75"/>
                <a:gd name="T37" fmla="*/ 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75">
                  <a:moveTo>
                    <a:pt x="73" y="2"/>
                  </a:moveTo>
                  <a:cubicBezTo>
                    <a:pt x="70" y="0"/>
                    <a:pt x="66" y="0"/>
                    <a:pt x="64" y="2"/>
                  </a:cubicBezTo>
                  <a:cubicBezTo>
                    <a:pt x="37" y="29"/>
                    <a:pt x="37" y="29"/>
                    <a:pt x="37" y="29"/>
                  </a:cubicBezTo>
                  <a:cubicBezTo>
                    <a:pt x="10" y="2"/>
                    <a:pt x="10" y="2"/>
                    <a:pt x="10" y="2"/>
                  </a:cubicBezTo>
                  <a:cubicBezTo>
                    <a:pt x="8" y="0"/>
                    <a:pt x="4" y="0"/>
                    <a:pt x="2" y="2"/>
                  </a:cubicBezTo>
                  <a:cubicBezTo>
                    <a:pt x="0" y="5"/>
                    <a:pt x="0" y="8"/>
                    <a:pt x="2" y="11"/>
                  </a:cubicBezTo>
                  <a:cubicBezTo>
                    <a:pt x="29" y="37"/>
                    <a:pt x="29" y="37"/>
                    <a:pt x="29" y="37"/>
                  </a:cubicBezTo>
                  <a:cubicBezTo>
                    <a:pt x="2" y="64"/>
                    <a:pt x="2" y="64"/>
                    <a:pt x="2" y="64"/>
                  </a:cubicBezTo>
                  <a:cubicBezTo>
                    <a:pt x="0" y="67"/>
                    <a:pt x="0" y="70"/>
                    <a:pt x="2" y="73"/>
                  </a:cubicBezTo>
                  <a:cubicBezTo>
                    <a:pt x="3" y="74"/>
                    <a:pt x="5" y="75"/>
                    <a:pt x="6" y="75"/>
                  </a:cubicBezTo>
                  <a:cubicBezTo>
                    <a:pt x="8" y="75"/>
                    <a:pt x="9" y="74"/>
                    <a:pt x="10" y="73"/>
                  </a:cubicBezTo>
                  <a:cubicBezTo>
                    <a:pt x="37" y="46"/>
                    <a:pt x="37" y="46"/>
                    <a:pt x="37" y="46"/>
                  </a:cubicBezTo>
                  <a:cubicBezTo>
                    <a:pt x="64" y="73"/>
                    <a:pt x="64" y="73"/>
                    <a:pt x="64" y="73"/>
                  </a:cubicBezTo>
                  <a:cubicBezTo>
                    <a:pt x="65" y="74"/>
                    <a:pt x="67" y="75"/>
                    <a:pt x="68" y="75"/>
                  </a:cubicBezTo>
                  <a:cubicBezTo>
                    <a:pt x="70" y="75"/>
                    <a:pt x="71" y="74"/>
                    <a:pt x="73" y="73"/>
                  </a:cubicBezTo>
                  <a:cubicBezTo>
                    <a:pt x="75" y="70"/>
                    <a:pt x="75" y="67"/>
                    <a:pt x="73" y="64"/>
                  </a:cubicBezTo>
                  <a:cubicBezTo>
                    <a:pt x="46" y="37"/>
                    <a:pt x="46" y="37"/>
                    <a:pt x="46" y="37"/>
                  </a:cubicBezTo>
                  <a:cubicBezTo>
                    <a:pt x="73" y="11"/>
                    <a:pt x="73" y="11"/>
                    <a:pt x="73" y="11"/>
                  </a:cubicBezTo>
                  <a:cubicBezTo>
                    <a:pt x="75" y="8"/>
                    <a:pt x="75" y="5"/>
                    <a:pt x="73" y="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94" name="Group 112"/>
          <p:cNvGrpSpPr>
            <a:grpSpLocks noChangeAspect="1"/>
          </p:cNvGrpSpPr>
          <p:nvPr/>
        </p:nvGrpSpPr>
        <p:grpSpPr bwMode="auto">
          <a:xfrm>
            <a:off x="8673550" y="5749240"/>
            <a:ext cx="325771" cy="352918"/>
            <a:chOff x="5044" y="1778"/>
            <a:chExt cx="768" cy="832"/>
          </a:xfrm>
        </p:grpSpPr>
        <p:sp>
          <p:nvSpPr>
            <p:cNvPr id="695" name="AutoShape 111"/>
            <p:cNvSpPr>
              <a:spLocks noChangeAspect="1" noChangeArrowheads="1" noTextEdit="1"/>
            </p:cNvSpPr>
            <p:nvPr/>
          </p:nvSpPr>
          <p:spPr bwMode="auto">
            <a:xfrm>
              <a:off x="5044" y="1778"/>
              <a:ext cx="768"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96" name="Freeform 113"/>
            <p:cNvSpPr>
              <a:spLocks/>
            </p:cNvSpPr>
            <p:nvPr/>
          </p:nvSpPr>
          <p:spPr bwMode="auto">
            <a:xfrm>
              <a:off x="5412" y="1780"/>
              <a:ext cx="34" cy="361"/>
            </a:xfrm>
            <a:custGeom>
              <a:avLst/>
              <a:gdLst>
                <a:gd name="T0" fmla="*/ 7 w 14"/>
                <a:gd name="T1" fmla="*/ 151 h 151"/>
                <a:gd name="T2" fmla="*/ 14 w 14"/>
                <a:gd name="T3" fmla="*/ 144 h 151"/>
                <a:gd name="T4" fmla="*/ 14 w 14"/>
                <a:gd name="T5" fmla="*/ 7 h 151"/>
                <a:gd name="T6" fmla="*/ 7 w 14"/>
                <a:gd name="T7" fmla="*/ 0 h 151"/>
                <a:gd name="T8" fmla="*/ 0 w 14"/>
                <a:gd name="T9" fmla="*/ 7 h 151"/>
                <a:gd name="T10" fmla="*/ 0 w 14"/>
                <a:gd name="T11" fmla="*/ 144 h 151"/>
                <a:gd name="T12" fmla="*/ 7 w 14"/>
                <a:gd name="T13" fmla="*/ 151 h 151"/>
              </a:gdLst>
              <a:ahLst/>
              <a:cxnLst>
                <a:cxn ang="0">
                  <a:pos x="T0" y="T1"/>
                </a:cxn>
                <a:cxn ang="0">
                  <a:pos x="T2" y="T3"/>
                </a:cxn>
                <a:cxn ang="0">
                  <a:pos x="T4" y="T5"/>
                </a:cxn>
                <a:cxn ang="0">
                  <a:pos x="T6" y="T7"/>
                </a:cxn>
                <a:cxn ang="0">
                  <a:pos x="T8" y="T9"/>
                </a:cxn>
                <a:cxn ang="0">
                  <a:pos x="T10" y="T11"/>
                </a:cxn>
                <a:cxn ang="0">
                  <a:pos x="T12" y="T13"/>
                </a:cxn>
              </a:cxnLst>
              <a:rect l="0" t="0" r="r" b="b"/>
              <a:pathLst>
                <a:path w="14" h="151">
                  <a:moveTo>
                    <a:pt x="7" y="151"/>
                  </a:moveTo>
                  <a:cubicBezTo>
                    <a:pt x="11" y="151"/>
                    <a:pt x="14" y="148"/>
                    <a:pt x="14" y="144"/>
                  </a:cubicBezTo>
                  <a:cubicBezTo>
                    <a:pt x="14" y="7"/>
                    <a:pt x="14" y="7"/>
                    <a:pt x="14" y="7"/>
                  </a:cubicBezTo>
                  <a:cubicBezTo>
                    <a:pt x="14" y="3"/>
                    <a:pt x="11" y="0"/>
                    <a:pt x="7" y="0"/>
                  </a:cubicBezTo>
                  <a:cubicBezTo>
                    <a:pt x="3" y="0"/>
                    <a:pt x="0" y="3"/>
                    <a:pt x="0" y="7"/>
                  </a:cubicBezTo>
                  <a:cubicBezTo>
                    <a:pt x="0" y="144"/>
                    <a:pt x="0" y="144"/>
                    <a:pt x="0" y="144"/>
                  </a:cubicBezTo>
                  <a:cubicBezTo>
                    <a:pt x="0" y="148"/>
                    <a:pt x="3" y="151"/>
                    <a:pt x="7" y="1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97" name="Freeform 114"/>
            <p:cNvSpPr>
              <a:spLocks/>
            </p:cNvSpPr>
            <p:nvPr/>
          </p:nvSpPr>
          <p:spPr bwMode="auto">
            <a:xfrm>
              <a:off x="5046" y="1924"/>
              <a:ext cx="764" cy="688"/>
            </a:xfrm>
            <a:custGeom>
              <a:avLst/>
              <a:gdLst>
                <a:gd name="T0" fmla="*/ 241 w 319"/>
                <a:gd name="T1" fmla="*/ 2 h 288"/>
                <a:gd name="T2" fmla="*/ 241 w 319"/>
                <a:gd name="T3" fmla="*/ 2 h 288"/>
                <a:gd name="T4" fmla="*/ 231 w 319"/>
                <a:gd name="T5" fmla="*/ 4 h 288"/>
                <a:gd name="T6" fmla="*/ 230 w 319"/>
                <a:gd name="T7" fmla="*/ 9 h 288"/>
                <a:gd name="T8" fmla="*/ 234 w 319"/>
                <a:gd name="T9" fmla="*/ 14 h 288"/>
                <a:gd name="T10" fmla="*/ 305 w 319"/>
                <a:gd name="T11" fmla="*/ 134 h 288"/>
                <a:gd name="T12" fmla="*/ 160 w 319"/>
                <a:gd name="T13" fmla="*/ 274 h 288"/>
                <a:gd name="T14" fmla="*/ 14 w 319"/>
                <a:gd name="T15" fmla="*/ 134 h 288"/>
                <a:gd name="T16" fmla="*/ 86 w 319"/>
                <a:gd name="T17" fmla="*/ 14 h 288"/>
                <a:gd name="T18" fmla="*/ 89 w 319"/>
                <a:gd name="T19" fmla="*/ 9 h 288"/>
                <a:gd name="T20" fmla="*/ 88 w 319"/>
                <a:gd name="T21" fmla="*/ 4 h 288"/>
                <a:gd name="T22" fmla="*/ 79 w 319"/>
                <a:gd name="T23" fmla="*/ 2 h 288"/>
                <a:gd name="T24" fmla="*/ 0 w 319"/>
                <a:gd name="T25" fmla="*/ 134 h 288"/>
                <a:gd name="T26" fmla="*/ 160 w 319"/>
                <a:gd name="T27" fmla="*/ 288 h 288"/>
                <a:gd name="T28" fmla="*/ 319 w 319"/>
                <a:gd name="T29" fmla="*/ 134 h 288"/>
                <a:gd name="T30" fmla="*/ 241 w 319"/>
                <a:gd name="T31" fmla="*/ 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288">
                  <a:moveTo>
                    <a:pt x="241" y="2"/>
                  </a:moveTo>
                  <a:cubicBezTo>
                    <a:pt x="241" y="2"/>
                    <a:pt x="241" y="2"/>
                    <a:pt x="241" y="2"/>
                  </a:cubicBezTo>
                  <a:cubicBezTo>
                    <a:pt x="237" y="0"/>
                    <a:pt x="233" y="1"/>
                    <a:pt x="231" y="4"/>
                  </a:cubicBezTo>
                  <a:cubicBezTo>
                    <a:pt x="230" y="6"/>
                    <a:pt x="230" y="8"/>
                    <a:pt x="230" y="9"/>
                  </a:cubicBezTo>
                  <a:cubicBezTo>
                    <a:pt x="231" y="11"/>
                    <a:pt x="232" y="13"/>
                    <a:pt x="234" y="14"/>
                  </a:cubicBezTo>
                  <a:cubicBezTo>
                    <a:pt x="278" y="39"/>
                    <a:pt x="305" y="85"/>
                    <a:pt x="305" y="134"/>
                  </a:cubicBezTo>
                  <a:cubicBezTo>
                    <a:pt x="305" y="211"/>
                    <a:pt x="240" y="274"/>
                    <a:pt x="160" y="274"/>
                  </a:cubicBezTo>
                  <a:cubicBezTo>
                    <a:pt x="80" y="274"/>
                    <a:pt x="14" y="211"/>
                    <a:pt x="14" y="134"/>
                  </a:cubicBezTo>
                  <a:cubicBezTo>
                    <a:pt x="14" y="85"/>
                    <a:pt x="42" y="39"/>
                    <a:pt x="86" y="14"/>
                  </a:cubicBezTo>
                  <a:cubicBezTo>
                    <a:pt x="87" y="13"/>
                    <a:pt x="89" y="11"/>
                    <a:pt x="89" y="9"/>
                  </a:cubicBezTo>
                  <a:cubicBezTo>
                    <a:pt x="90" y="8"/>
                    <a:pt x="89" y="6"/>
                    <a:pt x="88" y="4"/>
                  </a:cubicBezTo>
                  <a:cubicBezTo>
                    <a:pt x="86" y="1"/>
                    <a:pt x="82" y="0"/>
                    <a:pt x="79" y="2"/>
                  </a:cubicBezTo>
                  <a:cubicBezTo>
                    <a:pt x="30" y="29"/>
                    <a:pt x="0" y="80"/>
                    <a:pt x="0" y="134"/>
                  </a:cubicBezTo>
                  <a:cubicBezTo>
                    <a:pt x="0" y="219"/>
                    <a:pt x="72" y="288"/>
                    <a:pt x="160" y="288"/>
                  </a:cubicBezTo>
                  <a:cubicBezTo>
                    <a:pt x="248" y="288"/>
                    <a:pt x="319" y="219"/>
                    <a:pt x="319" y="134"/>
                  </a:cubicBezTo>
                  <a:cubicBezTo>
                    <a:pt x="319" y="80"/>
                    <a:pt x="289" y="29"/>
                    <a:pt x="241" y="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98" name="Group 117"/>
          <p:cNvGrpSpPr>
            <a:grpSpLocks noChangeAspect="1"/>
          </p:cNvGrpSpPr>
          <p:nvPr/>
        </p:nvGrpSpPr>
        <p:grpSpPr bwMode="auto">
          <a:xfrm>
            <a:off x="7796663" y="5725889"/>
            <a:ext cx="385621" cy="385621"/>
            <a:chOff x="5835" y="2144"/>
            <a:chExt cx="825" cy="825"/>
          </a:xfrm>
        </p:grpSpPr>
        <p:sp>
          <p:nvSpPr>
            <p:cNvPr id="699" name="AutoShape 116"/>
            <p:cNvSpPr>
              <a:spLocks noChangeAspect="1" noChangeArrowheads="1" noTextEdit="1"/>
            </p:cNvSpPr>
            <p:nvPr/>
          </p:nvSpPr>
          <p:spPr bwMode="auto">
            <a:xfrm>
              <a:off x="5835" y="2144"/>
              <a:ext cx="825"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00" name="Freeform 118"/>
            <p:cNvSpPr>
              <a:spLocks/>
            </p:cNvSpPr>
            <p:nvPr/>
          </p:nvSpPr>
          <p:spPr bwMode="auto">
            <a:xfrm>
              <a:off x="6014" y="2476"/>
              <a:ext cx="125" cy="194"/>
            </a:xfrm>
            <a:custGeom>
              <a:avLst/>
              <a:gdLst>
                <a:gd name="T0" fmla="*/ 125 w 125"/>
                <a:gd name="T1" fmla="*/ 17 h 194"/>
                <a:gd name="T2" fmla="*/ 20 w 125"/>
                <a:gd name="T3" fmla="*/ 17 h 194"/>
                <a:gd name="T4" fmla="*/ 20 w 125"/>
                <a:gd name="T5" fmla="*/ 91 h 194"/>
                <a:gd name="T6" fmla="*/ 118 w 125"/>
                <a:gd name="T7" fmla="*/ 91 h 194"/>
                <a:gd name="T8" fmla="*/ 118 w 125"/>
                <a:gd name="T9" fmla="*/ 108 h 194"/>
                <a:gd name="T10" fmla="*/ 20 w 125"/>
                <a:gd name="T11" fmla="*/ 108 h 194"/>
                <a:gd name="T12" fmla="*/ 20 w 125"/>
                <a:gd name="T13" fmla="*/ 177 h 194"/>
                <a:gd name="T14" fmla="*/ 125 w 125"/>
                <a:gd name="T15" fmla="*/ 177 h 194"/>
                <a:gd name="T16" fmla="*/ 125 w 125"/>
                <a:gd name="T17" fmla="*/ 194 h 194"/>
                <a:gd name="T18" fmla="*/ 0 w 125"/>
                <a:gd name="T19" fmla="*/ 194 h 194"/>
                <a:gd name="T20" fmla="*/ 0 w 125"/>
                <a:gd name="T21" fmla="*/ 0 h 194"/>
                <a:gd name="T22" fmla="*/ 125 w 125"/>
                <a:gd name="T23" fmla="*/ 0 h 194"/>
                <a:gd name="T24" fmla="*/ 125 w 125"/>
                <a:gd name="T25" fmla="*/ 17 h 194"/>
                <a:gd name="T26" fmla="*/ 125 w 125"/>
                <a:gd name="T27" fmla="*/ 1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194">
                  <a:moveTo>
                    <a:pt x="125" y="17"/>
                  </a:moveTo>
                  <a:lnTo>
                    <a:pt x="20" y="17"/>
                  </a:lnTo>
                  <a:lnTo>
                    <a:pt x="20" y="91"/>
                  </a:lnTo>
                  <a:lnTo>
                    <a:pt x="118" y="91"/>
                  </a:lnTo>
                  <a:lnTo>
                    <a:pt x="118" y="108"/>
                  </a:lnTo>
                  <a:lnTo>
                    <a:pt x="20" y="108"/>
                  </a:lnTo>
                  <a:lnTo>
                    <a:pt x="20" y="177"/>
                  </a:lnTo>
                  <a:lnTo>
                    <a:pt x="125" y="177"/>
                  </a:lnTo>
                  <a:lnTo>
                    <a:pt x="125" y="194"/>
                  </a:lnTo>
                  <a:lnTo>
                    <a:pt x="0" y="194"/>
                  </a:lnTo>
                  <a:lnTo>
                    <a:pt x="0" y="0"/>
                  </a:lnTo>
                  <a:lnTo>
                    <a:pt x="125" y="0"/>
                  </a:lnTo>
                  <a:lnTo>
                    <a:pt x="125" y="17"/>
                  </a:lnTo>
                  <a:lnTo>
                    <a:pt x="125" y="17"/>
                  </a:ln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701" name="Freeform 119"/>
            <p:cNvSpPr>
              <a:spLocks noEditPoints="1"/>
            </p:cNvSpPr>
            <p:nvPr/>
          </p:nvSpPr>
          <p:spPr bwMode="auto">
            <a:xfrm>
              <a:off x="6182" y="2476"/>
              <a:ext cx="134" cy="194"/>
            </a:xfrm>
            <a:custGeom>
              <a:avLst/>
              <a:gdLst>
                <a:gd name="T0" fmla="*/ 32 w 56"/>
                <a:gd name="T1" fmla="*/ 0 h 81"/>
                <a:gd name="T2" fmla="*/ 55 w 56"/>
                <a:gd name="T3" fmla="*/ 23 h 81"/>
                <a:gd name="T4" fmla="*/ 34 w 56"/>
                <a:gd name="T5" fmla="*/ 46 h 81"/>
                <a:gd name="T6" fmla="*/ 32 w 56"/>
                <a:gd name="T7" fmla="*/ 46 h 81"/>
                <a:gd name="T8" fmla="*/ 56 w 56"/>
                <a:gd name="T9" fmla="*/ 80 h 81"/>
                <a:gd name="T10" fmla="*/ 56 w 56"/>
                <a:gd name="T11" fmla="*/ 81 h 81"/>
                <a:gd name="T12" fmla="*/ 47 w 56"/>
                <a:gd name="T13" fmla="*/ 81 h 81"/>
                <a:gd name="T14" fmla="*/ 24 w 56"/>
                <a:gd name="T15" fmla="*/ 46 h 81"/>
                <a:gd name="T16" fmla="*/ 9 w 56"/>
                <a:gd name="T17" fmla="*/ 46 h 81"/>
                <a:gd name="T18" fmla="*/ 9 w 56"/>
                <a:gd name="T19" fmla="*/ 81 h 81"/>
                <a:gd name="T20" fmla="*/ 0 w 56"/>
                <a:gd name="T21" fmla="*/ 81 h 81"/>
                <a:gd name="T22" fmla="*/ 0 w 56"/>
                <a:gd name="T23" fmla="*/ 0 h 81"/>
                <a:gd name="T24" fmla="*/ 32 w 56"/>
                <a:gd name="T25" fmla="*/ 0 h 81"/>
                <a:gd name="T26" fmla="*/ 9 w 56"/>
                <a:gd name="T27" fmla="*/ 7 h 81"/>
                <a:gd name="T28" fmla="*/ 9 w 56"/>
                <a:gd name="T29" fmla="*/ 39 h 81"/>
                <a:gd name="T30" fmla="*/ 32 w 56"/>
                <a:gd name="T31" fmla="*/ 39 h 81"/>
                <a:gd name="T32" fmla="*/ 47 w 56"/>
                <a:gd name="T33" fmla="*/ 23 h 81"/>
                <a:gd name="T34" fmla="*/ 32 w 56"/>
                <a:gd name="T35" fmla="*/ 7 h 81"/>
                <a:gd name="T36" fmla="*/ 9 w 56"/>
                <a:gd name="T37"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81">
                  <a:moveTo>
                    <a:pt x="32" y="0"/>
                  </a:moveTo>
                  <a:cubicBezTo>
                    <a:pt x="46" y="0"/>
                    <a:pt x="55" y="9"/>
                    <a:pt x="55" y="23"/>
                  </a:cubicBezTo>
                  <a:cubicBezTo>
                    <a:pt x="55" y="36"/>
                    <a:pt x="47" y="45"/>
                    <a:pt x="34" y="46"/>
                  </a:cubicBezTo>
                  <a:cubicBezTo>
                    <a:pt x="32" y="46"/>
                    <a:pt x="32" y="46"/>
                    <a:pt x="32" y="46"/>
                  </a:cubicBezTo>
                  <a:cubicBezTo>
                    <a:pt x="56" y="80"/>
                    <a:pt x="56" y="80"/>
                    <a:pt x="56" y="80"/>
                  </a:cubicBezTo>
                  <a:cubicBezTo>
                    <a:pt x="56" y="81"/>
                    <a:pt x="56" y="81"/>
                    <a:pt x="56" y="81"/>
                  </a:cubicBezTo>
                  <a:cubicBezTo>
                    <a:pt x="47" y="81"/>
                    <a:pt x="47" y="81"/>
                    <a:pt x="47" y="81"/>
                  </a:cubicBezTo>
                  <a:cubicBezTo>
                    <a:pt x="24" y="46"/>
                    <a:pt x="24" y="46"/>
                    <a:pt x="24" y="46"/>
                  </a:cubicBezTo>
                  <a:cubicBezTo>
                    <a:pt x="9" y="46"/>
                    <a:pt x="9" y="46"/>
                    <a:pt x="9" y="46"/>
                  </a:cubicBezTo>
                  <a:cubicBezTo>
                    <a:pt x="9" y="81"/>
                    <a:pt x="9" y="81"/>
                    <a:pt x="9" y="81"/>
                  </a:cubicBezTo>
                  <a:cubicBezTo>
                    <a:pt x="0" y="81"/>
                    <a:pt x="0" y="81"/>
                    <a:pt x="0" y="81"/>
                  </a:cubicBezTo>
                  <a:cubicBezTo>
                    <a:pt x="0" y="0"/>
                    <a:pt x="0" y="0"/>
                    <a:pt x="0" y="0"/>
                  </a:cubicBezTo>
                  <a:cubicBezTo>
                    <a:pt x="32" y="0"/>
                    <a:pt x="32" y="0"/>
                    <a:pt x="32" y="0"/>
                  </a:cubicBezTo>
                  <a:close/>
                  <a:moveTo>
                    <a:pt x="9" y="7"/>
                  </a:moveTo>
                  <a:cubicBezTo>
                    <a:pt x="9" y="39"/>
                    <a:pt x="9" y="39"/>
                    <a:pt x="9" y="39"/>
                  </a:cubicBezTo>
                  <a:cubicBezTo>
                    <a:pt x="32" y="39"/>
                    <a:pt x="32" y="39"/>
                    <a:pt x="32" y="39"/>
                  </a:cubicBezTo>
                  <a:cubicBezTo>
                    <a:pt x="41" y="39"/>
                    <a:pt x="47" y="32"/>
                    <a:pt x="47" y="23"/>
                  </a:cubicBezTo>
                  <a:cubicBezTo>
                    <a:pt x="47" y="13"/>
                    <a:pt x="41" y="7"/>
                    <a:pt x="32" y="7"/>
                  </a:cubicBezTo>
                  <a:lnTo>
                    <a:pt x="9" y="7"/>
                  </a:ln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702" name="Freeform 120"/>
            <p:cNvSpPr>
              <a:spLocks noEditPoints="1"/>
            </p:cNvSpPr>
            <p:nvPr/>
          </p:nvSpPr>
          <p:spPr bwMode="auto">
            <a:xfrm>
              <a:off x="6359" y="2476"/>
              <a:ext cx="129" cy="194"/>
            </a:xfrm>
            <a:custGeom>
              <a:avLst/>
              <a:gdLst>
                <a:gd name="T0" fmla="*/ 31 w 54"/>
                <a:gd name="T1" fmla="*/ 0 h 81"/>
                <a:gd name="T2" fmla="*/ 54 w 54"/>
                <a:gd name="T3" fmla="*/ 23 h 81"/>
                <a:gd name="T4" fmla="*/ 31 w 54"/>
                <a:gd name="T5" fmla="*/ 46 h 81"/>
                <a:gd name="T6" fmla="*/ 8 w 54"/>
                <a:gd name="T7" fmla="*/ 46 h 81"/>
                <a:gd name="T8" fmla="*/ 8 w 54"/>
                <a:gd name="T9" fmla="*/ 81 h 81"/>
                <a:gd name="T10" fmla="*/ 0 w 54"/>
                <a:gd name="T11" fmla="*/ 81 h 81"/>
                <a:gd name="T12" fmla="*/ 0 w 54"/>
                <a:gd name="T13" fmla="*/ 0 h 81"/>
                <a:gd name="T14" fmla="*/ 31 w 54"/>
                <a:gd name="T15" fmla="*/ 0 h 81"/>
                <a:gd name="T16" fmla="*/ 8 w 54"/>
                <a:gd name="T17" fmla="*/ 7 h 81"/>
                <a:gd name="T18" fmla="*/ 8 w 54"/>
                <a:gd name="T19" fmla="*/ 39 h 81"/>
                <a:gd name="T20" fmla="*/ 31 w 54"/>
                <a:gd name="T21" fmla="*/ 39 h 81"/>
                <a:gd name="T22" fmla="*/ 46 w 54"/>
                <a:gd name="T23" fmla="*/ 23 h 81"/>
                <a:gd name="T24" fmla="*/ 31 w 54"/>
                <a:gd name="T25" fmla="*/ 7 h 81"/>
                <a:gd name="T26" fmla="*/ 8 w 54"/>
                <a:gd name="T27"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81">
                  <a:moveTo>
                    <a:pt x="31" y="0"/>
                  </a:moveTo>
                  <a:cubicBezTo>
                    <a:pt x="45" y="0"/>
                    <a:pt x="54" y="9"/>
                    <a:pt x="54" y="23"/>
                  </a:cubicBezTo>
                  <a:cubicBezTo>
                    <a:pt x="54" y="36"/>
                    <a:pt x="45" y="46"/>
                    <a:pt x="31" y="46"/>
                  </a:cubicBezTo>
                  <a:cubicBezTo>
                    <a:pt x="8" y="46"/>
                    <a:pt x="8" y="46"/>
                    <a:pt x="8" y="46"/>
                  </a:cubicBezTo>
                  <a:cubicBezTo>
                    <a:pt x="8" y="81"/>
                    <a:pt x="8" y="81"/>
                    <a:pt x="8" y="81"/>
                  </a:cubicBezTo>
                  <a:cubicBezTo>
                    <a:pt x="0" y="81"/>
                    <a:pt x="0" y="81"/>
                    <a:pt x="0" y="81"/>
                  </a:cubicBezTo>
                  <a:cubicBezTo>
                    <a:pt x="0" y="0"/>
                    <a:pt x="0" y="0"/>
                    <a:pt x="0" y="0"/>
                  </a:cubicBezTo>
                  <a:cubicBezTo>
                    <a:pt x="31" y="0"/>
                    <a:pt x="31" y="0"/>
                    <a:pt x="31" y="0"/>
                  </a:cubicBezTo>
                  <a:close/>
                  <a:moveTo>
                    <a:pt x="8" y="7"/>
                  </a:moveTo>
                  <a:cubicBezTo>
                    <a:pt x="8" y="39"/>
                    <a:pt x="8" y="39"/>
                    <a:pt x="8" y="39"/>
                  </a:cubicBezTo>
                  <a:cubicBezTo>
                    <a:pt x="31" y="39"/>
                    <a:pt x="31" y="39"/>
                    <a:pt x="31" y="39"/>
                  </a:cubicBezTo>
                  <a:cubicBezTo>
                    <a:pt x="40" y="39"/>
                    <a:pt x="46" y="32"/>
                    <a:pt x="46" y="23"/>
                  </a:cubicBezTo>
                  <a:cubicBezTo>
                    <a:pt x="46" y="13"/>
                    <a:pt x="40" y="7"/>
                    <a:pt x="31" y="7"/>
                  </a:cubicBezTo>
                  <a:lnTo>
                    <a:pt x="8" y="7"/>
                  </a:ln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703" name="Freeform 121"/>
            <p:cNvSpPr>
              <a:spLocks noEditPoints="1"/>
            </p:cNvSpPr>
            <p:nvPr/>
          </p:nvSpPr>
          <p:spPr bwMode="auto">
            <a:xfrm>
              <a:off x="5833" y="2142"/>
              <a:ext cx="827" cy="827"/>
            </a:xfrm>
            <a:custGeom>
              <a:avLst/>
              <a:gdLst>
                <a:gd name="T0" fmla="*/ 306 w 346"/>
                <a:gd name="T1" fmla="*/ 0 h 346"/>
                <a:gd name="T2" fmla="*/ 41 w 346"/>
                <a:gd name="T3" fmla="*/ 0 h 346"/>
                <a:gd name="T4" fmla="*/ 0 w 346"/>
                <a:gd name="T5" fmla="*/ 40 h 346"/>
                <a:gd name="T6" fmla="*/ 0 w 346"/>
                <a:gd name="T7" fmla="*/ 305 h 346"/>
                <a:gd name="T8" fmla="*/ 41 w 346"/>
                <a:gd name="T9" fmla="*/ 346 h 346"/>
                <a:gd name="T10" fmla="*/ 306 w 346"/>
                <a:gd name="T11" fmla="*/ 346 h 346"/>
                <a:gd name="T12" fmla="*/ 346 w 346"/>
                <a:gd name="T13" fmla="*/ 305 h 346"/>
                <a:gd name="T14" fmla="*/ 346 w 346"/>
                <a:gd name="T15" fmla="*/ 40 h 346"/>
                <a:gd name="T16" fmla="*/ 306 w 346"/>
                <a:gd name="T17" fmla="*/ 0 h 346"/>
                <a:gd name="T18" fmla="*/ 335 w 346"/>
                <a:gd name="T19" fmla="*/ 305 h 346"/>
                <a:gd name="T20" fmla="*/ 306 w 346"/>
                <a:gd name="T21" fmla="*/ 334 h 346"/>
                <a:gd name="T22" fmla="*/ 41 w 346"/>
                <a:gd name="T23" fmla="*/ 334 h 346"/>
                <a:gd name="T24" fmla="*/ 12 w 346"/>
                <a:gd name="T25" fmla="*/ 305 h 346"/>
                <a:gd name="T26" fmla="*/ 12 w 346"/>
                <a:gd name="T27" fmla="*/ 40 h 346"/>
                <a:gd name="T28" fmla="*/ 41 w 346"/>
                <a:gd name="T29" fmla="*/ 12 h 346"/>
                <a:gd name="T30" fmla="*/ 306 w 346"/>
                <a:gd name="T31" fmla="*/ 12 h 346"/>
                <a:gd name="T32" fmla="*/ 335 w 346"/>
                <a:gd name="T33" fmla="*/ 40 h 346"/>
                <a:gd name="T34" fmla="*/ 335 w 346"/>
                <a:gd name="T35" fmla="*/ 30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346">
                  <a:moveTo>
                    <a:pt x="306" y="0"/>
                  </a:moveTo>
                  <a:cubicBezTo>
                    <a:pt x="41" y="0"/>
                    <a:pt x="41" y="0"/>
                    <a:pt x="41" y="0"/>
                  </a:cubicBezTo>
                  <a:cubicBezTo>
                    <a:pt x="18" y="0"/>
                    <a:pt x="0" y="18"/>
                    <a:pt x="0" y="40"/>
                  </a:cubicBezTo>
                  <a:cubicBezTo>
                    <a:pt x="0" y="305"/>
                    <a:pt x="0" y="305"/>
                    <a:pt x="0" y="305"/>
                  </a:cubicBezTo>
                  <a:cubicBezTo>
                    <a:pt x="0" y="328"/>
                    <a:pt x="18" y="346"/>
                    <a:pt x="41" y="346"/>
                  </a:cubicBezTo>
                  <a:cubicBezTo>
                    <a:pt x="306" y="346"/>
                    <a:pt x="306" y="346"/>
                    <a:pt x="306" y="346"/>
                  </a:cubicBezTo>
                  <a:cubicBezTo>
                    <a:pt x="328" y="346"/>
                    <a:pt x="346" y="328"/>
                    <a:pt x="346" y="305"/>
                  </a:cubicBezTo>
                  <a:cubicBezTo>
                    <a:pt x="346" y="40"/>
                    <a:pt x="346" y="40"/>
                    <a:pt x="346" y="40"/>
                  </a:cubicBezTo>
                  <a:cubicBezTo>
                    <a:pt x="346" y="18"/>
                    <a:pt x="328" y="0"/>
                    <a:pt x="306" y="0"/>
                  </a:cubicBezTo>
                  <a:close/>
                  <a:moveTo>
                    <a:pt x="335" y="305"/>
                  </a:moveTo>
                  <a:cubicBezTo>
                    <a:pt x="335" y="321"/>
                    <a:pt x="322" y="334"/>
                    <a:pt x="306" y="334"/>
                  </a:cubicBezTo>
                  <a:cubicBezTo>
                    <a:pt x="41" y="334"/>
                    <a:pt x="41" y="334"/>
                    <a:pt x="41" y="334"/>
                  </a:cubicBezTo>
                  <a:cubicBezTo>
                    <a:pt x="25" y="334"/>
                    <a:pt x="12" y="321"/>
                    <a:pt x="12" y="305"/>
                  </a:cubicBezTo>
                  <a:cubicBezTo>
                    <a:pt x="12" y="40"/>
                    <a:pt x="12" y="40"/>
                    <a:pt x="12" y="40"/>
                  </a:cubicBezTo>
                  <a:cubicBezTo>
                    <a:pt x="12" y="24"/>
                    <a:pt x="25" y="12"/>
                    <a:pt x="41" y="12"/>
                  </a:cubicBezTo>
                  <a:cubicBezTo>
                    <a:pt x="306" y="12"/>
                    <a:pt x="306" y="12"/>
                    <a:pt x="306" y="12"/>
                  </a:cubicBezTo>
                  <a:cubicBezTo>
                    <a:pt x="322" y="12"/>
                    <a:pt x="335" y="24"/>
                    <a:pt x="335" y="40"/>
                  </a:cubicBezTo>
                  <a:lnTo>
                    <a:pt x="335" y="305"/>
                  </a:lnTo>
                  <a:close/>
                </a:path>
              </a:pathLst>
            </a:custGeom>
            <a:solidFill>
              <a:schemeClr val="tx1"/>
            </a:solidFill>
            <a:ln w="3175">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704" name="Group 124"/>
          <p:cNvGrpSpPr>
            <a:grpSpLocks noChangeAspect="1"/>
          </p:cNvGrpSpPr>
          <p:nvPr/>
        </p:nvGrpSpPr>
        <p:grpSpPr bwMode="auto">
          <a:xfrm>
            <a:off x="3593059" y="5735508"/>
            <a:ext cx="357424" cy="354417"/>
            <a:chOff x="6127" y="3013"/>
            <a:chExt cx="832" cy="825"/>
          </a:xfrm>
        </p:grpSpPr>
        <p:sp>
          <p:nvSpPr>
            <p:cNvPr id="705" name="AutoShape 123"/>
            <p:cNvSpPr>
              <a:spLocks noChangeAspect="1" noChangeArrowheads="1" noTextEdit="1"/>
            </p:cNvSpPr>
            <p:nvPr/>
          </p:nvSpPr>
          <p:spPr bwMode="auto">
            <a:xfrm>
              <a:off x="6127" y="3013"/>
              <a:ext cx="832" cy="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06" name="Freeform 125"/>
            <p:cNvSpPr>
              <a:spLocks noEditPoints="1"/>
            </p:cNvSpPr>
            <p:nvPr/>
          </p:nvSpPr>
          <p:spPr bwMode="auto">
            <a:xfrm>
              <a:off x="6127" y="3013"/>
              <a:ext cx="818" cy="818"/>
            </a:xfrm>
            <a:custGeom>
              <a:avLst/>
              <a:gdLst>
                <a:gd name="T0" fmla="*/ 334 w 342"/>
                <a:gd name="T1" fmla="*/ 92 h 342"/>
                <a:gd name="T2" fmla="*/ 342 w 342"/>
                <a:gd name="T3" fmla="*/ 71 h 342"/>
                <a:gd name="T4" fmla="*/ 334 w 342"/>
                <a:gd name="T5" fmla="*/ 51 h 342"/>
                <a:gd name="T6" fmla="*/ 292 w 342"/>
                <a:gd name="T7" fmla="*/ 10 h 342"/>
                <a:gd name="T8" fmla="*/ 255 w 342"/>
                <a:gd name="T9" fmla="*/ 10 h 342"/>
                <a:gd name="T10" fmla="*/ 42 w 342"/>
                <a:gd name="T11" fmla="*/ 222 h 342"/>
                <a:gd name="T12" fmla="*/ 40 w 342"/>
                <a:gd name="T13" fmla="*/ 226 h 342"/>
                <a:gd name="T14" fmla="*/ 3 w 342"/>
                <a:gd name="T15" fmla="*/ 319 h 342"/>
                <a:gd name="T16" fmla="*/ 7 w 342"/>
                <a:gd name="T17" fmla="*/ 337 h 342"/>
                <a:gd name="T18" fmla="*/ 18 w 342"/>
                <a:gd name="T19" fmla="*/ 342 h 342"/>
                <a:gd name="T20" fmla="*/ 24 w 342"/>
                <a:gd name="T21" fmla="*/ 341 h 342"/>
                <a:gd name="T22" fmla="*/ 119 w 342"/>
                <a:gd name="T23" fmla="*/ 304 h 342"/>
                <a:gd name="T24" fmla="*/ 123 w 342"/>
                <a:gd name="T25" fmla="*/ 302 h 342"/>
                <a:gd name="T26" fmla="*/ 334 w 342"/>
                <a:gd name="T27" fmla="*/ 92 h 342"/>
                <a:gd name="T28" fmla="*/ 60 w 342"/>
                <a:gd name="T29" fmla="*/ 314 h 342"/>
                <a:gd name="T30" fmla="*/ 30 w 342"/>
                <a:gd name="T31" fmla="*/ 284 h 342"/>
                <a:gd name="T32" fmla="*/ 48 w 342"/>
                <a:gd name="T33" fmla="*/ 236 h 342"/>
                <a:gd name="T34" fmla="*/ 108 w 342"/>
                <a:gd name="T35" fmla="*/ 296 h 342"/>
                <a:gd name="T36" fmla="*/ 60 w 342"/>
                <a:gd name="T37" fmla="*/ 314 h 342"/>
                <a:gd name="T38" fmla="*/ 263 w 342"/>
                <a:gd name="T39" fmla="*/ 18 h 342"/>
                <a:gd name="T40" fmla="*/ 284 w 342"/>
                <a:gd name="T41" fmla="*/ 18 h 342"/>
                <a:gd name="T42" fmla="*/ 325 w 342"/>
                <a:gd name="T43" fmla="*/ 59 h 342"/>
                <a:gd name="T44" fmla="*/ 330 w 342"/>
                <a:gd name="T45" fmla="*/ 71 h 342"/>
                <a:gd name="T46" fmla="*/ 325 w 342"/>
                <a:gd name="T47" fmla="*/ 84 h 342"/>
                <a:gd name="T48" fmla="*/ 119 w 342"/>
                <a:gd name="T49" fmla="*/ 290 h 342"/>
                <a:gd name="T50" fmla="*/ 96 w 342"/>
                <a:gd name="T51" fmla="*/ 267 h 342"/>
                <a:gd name="T52" fmla="*/ 262 w 342"/>
                <a:gd name="T53" fmla="*/ 101 h 342"/>
                <a:gd name="T54" fmla="*/ 262 w 342"/>
                <a:gd name="T55" fmla="*/ 93 h 342"/>
                <a:gd name="T56" fmla="*/ 254 w 342"/>
                <a:gd name="T57" fmla="*/ 93 h 342"/>
                <a:gd name="T58" fmla="*/ 88 w 342"/>
                <a:gd name="T59" fmla="*/ 259 h 342"/>
                <a:gd name="T60" fmla="*/ 54 w 342"/>
                <a:gd name="T61" fmla="*/ 226 h 342"/>
                <a:gd name="T62" fmla="*/ 263 w 342"/>
                <a:gd name="T63" fmla="*/ 18 h 342"/>
                <a:gd name="T64" fmla="*/ 20 w 342"/>
                <a:gd name="T65" fmla="*/ 330 h 342"/>
                <a:gd name="T66" fmla="*/ 15 w 342"/>
                <a:gd name="T67" fmla="*/ 329 h 342"/>
                <a:gd name="T68" fmla="*/ 14 w 342"/>
                <a:gd name="T69" fmla="*/ 324 h 342"/>
                <a:gd name="T70" fmla="*/ 25 w 342"/>
                <a:gd name="T71" fmla="*/ 295 h 342"/>
                <a:gd name="T72" fmla="*/ 48 w 342"/>
                <a:gd name="T73" fmla="*/ 319 h 342"/>
                <a:gd name="T74" fmla="*/ 20 w 342"/>
                <a:gd name="T75" fmla="*/ 33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2" h="342">
                  <a:moveTo>
                    <a:pt x="334" y="92"/>
                  </a:moveTo>
                  <a:cubicBezTo>
                    <a:pt x="339" y="87"/>
                    <a:pt x="342" y="79"/>
                    <a:pt x="342" y="71"/>
                  </a:cubicBezTo>
                  <a:cubicBezTo>
                    <a:pt x="342" y="64"/>
                    <a:pt x="339" y="56"/>
                    <a:pt x="334" y="51"/>
                  </a:cubicBezTo>
                  <a:cubicBezTo>
                    <a:pt x="292" y="10"/>
                    <a:pt x="292" y="10"/>
                    <a:pt x="292" y="10"/>
                  </a:cubicBezTo>
                  <a:cubicBezTo>
                    <a:pt x="282" y="0"/>
                    <a:pt x="265" y="0"/>
                    <a:pt x="255" y="10"/>
                  </a:cubicBezTo>
                  <a:cubicBezTo>
                    <a:pt x="42" y="222"/>
                    <a:pt x="42" y="222"/>
                    <a:pt x="42" y="222"/>
                  </a:cubicBezTo>
                  <a:cubicBezTo>
                    <a:pt x="41" y="223"/>
                    <a:pt x="40" y="224"/>
                    <a:pt x="40" y="226"/>
                  </a:cubicBezTo>
                  <a:cubicBezTo>
                    <a:pt x="37" y="232"/>
                    <a:pt x="29" y="253"/>
                    <a:pt x="3" y="319"/>
                  </a:cubicBezTo>
                  <a:cubicBezTo>
                    <a:pt x="0" y="325"/>
                    <a:pt x="2" y="332"/>
                    <a:pt x="7" y="337"/>
                  </a:cubicBezTo>
                  <a:cubicBezTo>
                    <a:pt x="10" y="340"/>
                    <a:pt x="14" y="342"/>
                    <a:pt x="18" y="342"/>
                  </a:cubicBezTo>
                  <a:cubicBezTo>
                    <a:pt x="20" y="342"/>
                    <a:pt x="22" y="341"/>
                    <a:pt x="24" y="341"/>
                  </a:cubicBezTo>
                  <a:cubicBezTo>
                    <a:pt x="91" y="315"/>
                    <a:pt x="112" y="307"/>
                    <a:pt x="119" y="304"/>
                  </a:cubicBezTo>
                  <a:cubicBezTo>
                    <a:pt x="120" y="304"/>
                    <a:pt x="122" y="303"/>
                    <a:pt x="123" y="302"/>
                  </a:cubicBezTo>
                  <a:cubicBezTo>
                    <a:pt x="334" y="92"/>
                    <a:pt x="334" y="92"/>
                    <a:pt x="334" y="92"/>
                  </a:cubicBezTo>
                  <a:close/>
                  <a:moveTo>
                    <a:pt x="60" y="314"/>
                  </a:moveTo>
                  <a:cubicBezTo>
                    <a:pt x="30" y="284"/>
                    <a:pt x="30" y="284"/>
                    <a:pt x="30" y="284"/>
                  </a:cubicBezTo>
                  <a:cubicBezTo>
                    <a:pt x="37" y="264"/>
                    <a:pt x="44" y="246"/>
                    <a:pt x="48" y="236"/>
                  </a:cubicBezTo>
                  <a:cubicBezTo>
                    <a:pt x="108" y="296"/>
                    <a:pt x="108" y="296"/>
                    <a:pt x="108" y="296"/>
                  </a:cubicBezTo>
                  <a:cubicBezTo>
                    <a:pt x="98" y="300"/>
                    <a:pt x="80" y="307"/>
                    <a:pt x="60" y="314"/>
                  </a:cubicBezTo>
                  <a:close/>
                  <a:moveTo>
                    <a:pt x="263" y="18"/>
                  </a:moveTo>
                  <a:cubicBezTo>
                    <a:pt x="269" y="12"/>
                    <a:pt x="279" y="12"/>
                    <a:pt x="284" y="18"/>
                  </a:cubicBezTo>
                  <a:cubicBezTo>
                    <a:pt x="325" y="59"/>
                    <a:pt x="325" y="59"/>
                    <a:pt x="325" y="59"/>
                  </a:cubicBezTo>
                  <a:cubicBezTo>
                    <a:pt x="329" y="62"/>
                    <a:pt x="330" y="67"/>
                    <a:pt x="330" y="71"/>
                  </a:cubicBezTo>
                  <a:cubicBezTo>
                    <a:pt x="330" y="76"/>
                    <a:pt x="329" y="81"/>
                    <a:pt x="325" y="84"/>
                  </a:cubicBezTo>
                  <a:cubicBezTo>
                    <a:pt x="119" y="290"/>
                    <a:pt x="119" y="290"/>
                    <a:pt x="119" y="290"/>
                  </a:cubicBezTo>
                  <a:cubicBezTo>
                    <a:pt x="96" y="267"/>
                    <a:pt x="96" y="267"/>
                    <a:pt x="96" y="267"/>
                  </a:cubicBezTo>
                  <a:cubicBezTo>
                    <a:pt x="262" y="101"/>
                    <a:pt x="262" y="101"/>
                    <a:pt x="262" y="101"/>
                  </a:cubicBezTo>
                  <a:cubicBezTo>
                    <a:pt x="265" y="99"/>
                    <a:pt x="265" y="95"/>
                    <a:pt x="262" y="93"/>
                  </a:cubicBezTo>
                  <a:cubicBezTo>
                    <a:pt x="260" y="91"/>
                    <a:pt x="256" y="91"/>
                    <a:pt x="254" y="93"/>
                  </a:cubicBezTo>
                  <a:cubicBezTo>
                    <a:pt x="88" y="259"/>
                    <a:pt x="88" y="259"/>
                    <a:pt x="88" y="259"/>
                  </a:cubicBezTo>
                  <a:cubicBezTo>
                    <a:pt x="54" y="226"/>
                    <a:pt x="54" y="226"/>
                    <a:pt x="54" y="226"/>
                  </a:cubicBezTo>
                  <a:lnTo>
                    <a:pt x="263" y="18"/>
                  </a:lnTo>
                  <a:close/>
                  <a:moveTo>
                    <a:pt x="20" y="330"/>
                  </a:moveTo>
                  <a:cubicBezTo>
                    <a:pt x="18" y="331"/>
                    <a:pt x="16" y="329"/>
                    <a:pt x="15" y="329"/>
                  </a:cubicBezTo>
                  <a:cubicBezTo>
                    <a:pt x="14" y="327"/>
                    <a:pt x="13" y="325"/>
                    <a:pt x="14" y="324"/>
                  </a:cubicBezTo>
                  <a:cubicBezTo>
                    <a:pt x="17" y="315"/>
                    <a:pt x="21" y="305"/>
                    <a:pt x="25" y="295"/>
                  </a:cubicBezTo>
                  <a:cubicBezTo>
                    <a:pt x="48" y="319"/>
                    <a:pt x="48" y="319"/>
                    <a:pt x="48" y="319"/>
                  </a:cubicBezTo>
                  <a:cubicBezTo>
                    <a:pt x="38" y="323"/>
                    <a:pt x="29" y="326"/>
                    <a:pt x="20" y="3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07" name="Freeform 126"/>
            <p:cNvSpPr>
              <a:spLocks/>
            </p:cNvSpPr>
            <p:nvPr/>
          </p:nvSpPr>
          <p:spPr bwMode="auto">
            <a:xfrm>
              <a:off x="6129" y="3011"/>
              <a:ext cx="400" cy="399"/>
            </a:xfrm>
            <a:custGeom>
              <a:avLst/>
              <a:gdLst>
                <a:gd name="T0" fmla="*/ 70 w 167"/>
                <a:gd name="T1" fmla="*/ 165 h 167"/>
                <a:gd name="T2" fmla="*/ 74 w 167"/>
                <a:gd name="T3" fmla="*/ 167 h 167"/>
                <a:gd name="T4" fmla="*/ 78 w 167"/>
                <a:gd name="T5" fmla="*/ 165 h 167"/>
                <a:gd name="T6" fmla="*/ 78 w 167"/>
                <a:gd name="T7" fmla="*/ 157 h 167"/>
                <a:gd name="T8" fmla="*/ 67 w 167"/>
                <a:gd name="T9" fmla="*/ 145 h 167"/>
                <a:gd name="T10" fmla="*/ 82 w 167"/>
                <a:gd name="T11" fmla="*/ 130 h 167"/>
                <a:gd name="T12" fmla="*/ 82 w 167"/>
                <a:gd name="T13" fmla="*/ 122 h 167"/>
                <a:gd name="T14" fmla="*/ 74 w 167"/>
                <a:gd name="T15" fmla="*/ 122 h 167"/>
                <a:gd name="T16" fmla="*/ 59 w 167"/>
                <a:gd name="T17" fmla="*/ 137 h 167"/>
                <a:gd name="T18" fmla="*/ 41 w 167"/>
                <a:gd name="T19" fmla="*/ 120 h 167"/>
                <a:gd name="T20" fmla="*/ 84 w 167"/>
                <a:gd name="T21" fmla="*/ 77 h 167"/>
                <a:gd name="T22" fmla="*/ 84 w 167"/>
                <a:gd name="T23" fmla="*/ 68 h 167"/>
                <a:gd name="T24" fmla="*/ 76 w 167"/>
                <a:gd name="T25" fmla="*/ 68 h 167"/>
                <a:gd name="T26" fmla="*/ 33 w 167"/>
                <a:gd name="T27" fmla="*/ 111 h 167"/>
                <a:gd name="T28" fmla="*/ 14 w 167"/>
                <a:gd name="T29" fmla="*/ 92 h 167"/>
                <a:gd name="T30" fmla="*/ 92 w 167"/>
                <a:gd name="T31" fmla="*/ 15 h 167"/>
                <a:gd name="T32" fmla="*/ 156 w 167"/>
                <a:gd name="T33" fmla="*/ 79 h 167"/>
                <a:gd name="T34" fmla="*/ 164 w 167"/>
                <a:gd name="T35" fmla="*/ 79 h 167"/>
                <a:gd name="T36" fmla="*/ 164 w 167"/>
                <a:gd name="T37" fmla="*/ 71 h 167"/>
                <a:gd name="T38" fmla="*/ 96 w 167"/>
                <a:gd name="T39" fmla="*/ 2 h 167"/>
                <a:gd name="T40" fmla="*/ 87 w 167"/>
                <a:gd name="T41" fmla="*/ 2 h 167"/>
                <a:gd name="T42" fmla="*/ 1 w 167"/>
                <a:gd name="T43" fmla="*/ 88 h 167"/>
                <a:gd name="T44" fmla="*/ 0 w 167"/>
                <a:gd name="T45" fmla="*/ 92 h 167"/>
                <a:gd name="T46" fmla="*/ 1 w 167"/>
                <a:gd name="T47" fmla="*/ 96 h 167"/>
                <a:gd name="T48" fmla="*/ 70 w 167"/>
                <a:gd name="T49" fmla="*/ 16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67">
                  <a:moveTo>
                    <a:pt x="70" y="165"/>
                  </a:moveTo>
                  <a:cubicBezTo>
                    <a:pt x="71" y="166"/>
                    <a:pt x="73" y="167"/>
                    <a:pt x="74" y="167"/>
                  </a:cubicBezTo>
                  <a:cubicBezTo>
                    <a:pt x="76" y="167"/>
                    <a:pt x="77" y="166"/>
                    <a:pt x="78" y="165"/>
                  </a:cubicBezTo>
                  <a:cubicBezTo>
                    <a:pt x="81" y="163"/>
                    <a:pt x="81" y="159"/>
                    <a:pt x="78" y="157"/>
                  </a:cubicBezTo>
                  <a:cubicBezTo>
                    <a:pt x="67" y="145"/>
                    <a:pt x="67" y="145"/>
                    <a:pt x="67" y="145"/>
                  </a:cubicBezTo>
                  <a:cubicBezTo>
                    <a:pt x="82" y="130"/>
                    <a:pt x="82" y="130"/>
                    <a:pt x="82" y="130"/>
                  </a:cubicBezTo>
                  <a:cubicBezTo>
                    <a:pt x="84" y="128"/>
                    <a:pt x="84" y="124"/>
                    <a:pt x="82" y="122"/>
                  </a:cubicBezTo>
                  <a:cubicBezTo>
                    <a:pt x="80" y="120"/>
                    <a:pt x="76" y="120"/>
                    <a:pt x="74" y="122"/>
                  </a:cubicBezTo>
                  <a:cubicBezTo>
                    <a:pt x="59" y="137"/>
                    <a:pt x="59" y="137"/>
                    <a:pt x="59" y="137"/>
                  </a:cubicBezTo>
                  <a:cubicBezTo>
                    <a:pt x="41" y="120"/>
                    <a:pt x="41" y="120"/>
                    <a:pt x="41" y="120"/>
                  </a:cubicBezTo>
                  <a:cubicBezTo>
                    <a:pt x="84" y="77"/>
                    <a:pt x="84" y="77"/>
                    <a:pt x="84" y="77"/>
                  </a:cubicBezTo>
                  <a:cubicBezTo>
                    <a:pt x="87" y="74"/>
                    <a:pt x="87" y="71"/>
                    <a:pt x="84" y="68"/>
                  </a:cubicBezTo>
                  <a:cubicBezTo>
                    <a:pt x="82" y="66"/>
                    <a:pt x="79" y="66"/>
                    <a:pt x="76" y="68"/>
                  </a:cubicBezTo>
                  <a:cubicBezTo>
                    <a:pt x="33" y="111"/>
                    <a:pt x="33" y="111"/>
                    <a:pt x="33" y="111"/>
                  </a:cubicBezTo>
                  <a:cubicBezTo>
                    <a:pt x="14" y="92"/>
                    <a:pt x="14" y="92"/>
                    <a:pt x="14" y="92"/>
                  </a:cubicBezTo>
                  <a:cubicBezTo>
                    <a:pt x="92" y="15"/>
                    <a:pt x="92" y="15"/>
                    <a:pt x="92" y="15"/>
                  </a:cubicBezTo>
                  <a:cubicBezTo>
                    <a:pt x="156" y="79"/>
                    <a:pt x="156" y="79"/>
                    <a:pt x="156" y="79"/>
                  </a:cubicBezTo>
                  <a:cubicBezTo>
                    <a:pt x="158" y="81"/>
                    <a:pt x="162" y="81"/>
                    <a:pt x="164" y="79"/>
                  </a:cubicBezTo>
                  <a:cubicBezTo>
                    <a:pt x="167" y="77"/>
                    <a:pt x="167" y="73"/>
                    <a:pt x="164" y="71"/>
                  </a:cubicBezTo>
                  <a:cubicBezTo>
                    <a:pt x="96" y="2"/>
                    <a:pt x="96" y="2"/>
                    <a:pt x="96" y="2"/>
                  </a:cubicBezTo>
                  <a:cubicBezTo>
                    <a:pt x="93" y="0"/>
                    <a:pt x="90" y="0"/>
                    <a:pt x="87" y="2"/>
                  </a:cubicBezTo>
                  <a:cubicBezTo>
                    <a:pt x="1" y="88"/>
                    <a:pt x="1" y="88"/>
                    <a:pt x="1" y="88"/>
                  </a:cubicBezTo>
                  <a:cubicBezTo>
                    <a:pt x="0" y="89"/>
                    <a:pt x="0" y="91"/>
                    <a:pt x="0" y="92"/>
                  </a:cubicBezTo>
                  <a:cubicBezTo>
                    <a:pt x="0" y="94"/>
                    <a:pt x="0" y="95"/>
                    <a:pt x="1" y="96"/>
                  </a:cubicBezTo>
                  <a:cubicBezTo>
                    <a:pt x="70" y="165"/>
                    <a:pt x="70" y="165"/>
                    <a:pt x="70" y="1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08" name="Freeform 127"/>
            <p:cNvSpPr>
              <a:spLocks/>
            </p:cNvSpPr>
            <p:nvPr/>
          </p:nvSpPr>
          <p:spPr bwMode="auto">
            <a:xfrm>
              <a:off x="6555" y="3436"/>
              <a:ext cx="404" cy="404"/>
            </a:xfrm>
            <a:custGeom>
              <a:avLst/>
              <a:gdLst>
                <a:gd name="T0" fmla="*/ 167 w 169"/>
                <a:gd name="T1" fmla="*/ 73 h 169"/>
                <a:gd name="T2" fmla="*/ 96 w 169"/>
                <a:gd name="T3" fmla="*/ 2 h 169"/>
                <a:gd name="T4" fmla="*/ 88 w 169"/>
                <a:gd name="T5" fmla="*/ 3 h 169"/>
                <a:gd name="T6" fmla="*/ 88 w 169"/>
                <a:gd name="T7" fmla="*/ 11 h 169"/>
                <a:gd name="T8" fmla="*/ 155 w 169"/>
                <a:gd name="T9" fmla="*/ 77 h 169"/>
                <a:gd name="T10" fmla="*/ 77 w 169"/>
                <a:gd name="T11" fmla="*/ 155 h 169"/>
                <a:gd name="T12" fmla="*/ 59 w 169"/>
                <a:gd name="T13" fmla="*/ 136 h 169"/>
                <a:gd name="T14" fmla="*/ 102 w 169"/>
                <a:gd name="T15" fmla="*/ 93 h 169"/>
                <a:gd name="T16" fmla="*/ 102 w 169"/>
                <a:gd name="T17" fmla="*/ 85 h 169"/>
                <a:gd name="T18" fmla="*/ 94 w 169"/>
                <a:gd name="T19" fmla="*/ 85 h 169"/>
                <a:gd name="T20" fmla="*/ 50 w 169"/>
                <a:gd name="T21" fmla="*/ 128 h 169"/>
                <a:gd name="T22" fmla="*/ 32 w 169"/>
                <a:gd name="T23" fmla="*/ 109 h 169"/>
                <a:gd name="T24" fmla="*/ 47 w 169"/>
                <a:gd name="T25" fmla="*/ 94 h 169"/>
                <a:gd name="T26" fmla="*/ 47 w 169"/>
                <a:gd name="T27" fmla="*/ 86 h 169"/>
                <a:gd name="T28" fmla="*/ 39 w 169"/>
                <a:gd name="T29" fmla="*/ 86 h 169"/>
                <a:gd name="T30" fmla="*/ 23 w 169"/>
                <a:gd name="T31" fmla="*/ 101 h 169"/>
                <a:gd name="T32" fmla="*/ 10 w 169"/>
                <a:gd name="T33" fmla="*/ 88 h 169"/>
                <a:gd name="T34" fmla="*/ 2 w 169"/>
                <a:gd name="T35" fmla="*/ 88 h 169"/>
                <a:gd name="T36" fmla="*/ 2 w 169"/>
                <a:gd name="T37" fmla="*/ 96 h 169"/>
                <a:gd name="T38" fmla="*/ 73 w 169"/>
                <a:gd name="T39" fmla="*/ 167 h 169"/>
                <a:gd name="T40" fmla="*/ 77 w 169"/>
                <a:gd name="T41" fmla="*/ 169 h 169"/>
                <a:gd name="T42" fmla="*/ 81 w 169"/>
                <a:gd name="T43" fmla="*/ 167 h 169"/>
                <a:gd name="T44" fmla="*/ 167 w 169"/>
                <a:gd name="T45" fmla="*/ 81 h 169"/>
                <a:gd name="T46" fmla="*/ 169 w 169"/>
                <a:gd name="T47" fmla="*/ 77 h 169"/>
                <a:gd name="T48" fmla="*/ 167 w 169"/>
                <a:gd name="T49"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 h="169">
                  <a:moveTo>
                    <a:pt x="167" y="73"/>
                  </a:moveTo>
                  <a:cubicBezTo>
                    <a:pt x="96" y="2"/>
                    <a:pt x="96" y="2"/>
                    <a:pt x="96" y="2"/>
                  </a:cubicBezTo>
                  <a:cubicBezTo>
                    <a:pt x="94" y="0"/>
                    <a:pt x="90" y="0"/>
                    <a:pt x="88" y="3"/>
                  </a:cubicBezTo>
                  <a:cubicBezTo>
                    <a:pt x="86" y="5"/>
                    <a:pt x="86" y="9"/>
                    <a:pt x="88" y="11"/>
                  </a:cubicBezTo>
                  <a:cubicBezTo>
                    <a:pt x="155" y="77"/>
                    <a:pt x="155" y="77"/>
                    <a:pt x="155" y="77"/>
                  </a:cubicBezTo>
                  <a:cubicBezTo>
                    <a:pt x="77" y="155"/>
                    <a:pt x="77" y="155"/>
                    <a:pt x="77" y="155"/>
                  </a:cubicBezTo>
                  <a:cubicBezTo>
                    <a:pt x="59" y="136"/>
                    <a:pt x="59" y="136"/>
                    <a:pt x="59" y="136"/>
                  </a:cubicBezTo>
                  <a:cubicBezTo>
                    <a:pt x="102" y="93"/>
                    <a:pt x="102" y="93"/>
                    <a:pt x="102" y="93"/>
                  </a:cubicBezTo>
                  <a:cubicBezTo>
                    <a:pt x="104" y="91"/>
                    <a:pt x="104" y="87"/>
                    <a:pt x="102" y="85"/>
                  </a:cubicBezTo>
                  <a:cubicBezTo>
                    <a:pt x="100" y="83"/>
                    <a:pt x="96" y="83"/>
                    <a:pt x="94" y="85"/>
                  </a:cubicBezTo>
                  <a:cubicBezTo>
                    <a:pt x="50" y="128"/>
                    <a:pt x="50" y="128"/>
                    <a:pt x="50" y="128"/>
                  </a:cubicBezTo>
                  <a:cubicBezTo>
                    <a:pt x="32" y="109"/>
                    <a:pt x="32" y="109"/>
                    <a:pt x="32" y="109"/>
                  </a:cubicBezTo>
                  <a:cubicBezTo>
                    <a:pt x="47" y="94"/>
                    <a:pt x="47" y="94"/>
                    <a:pt x="47" y="94"/>
                  </a:cubicBezTo>
                  <a:cubicBezTo>
                    <a:pt x="49" y="92"/>
                    <a:pt x="49" y="88"/>
                    <a:pt x="47" y="86"/>
                  </a:cubicBezTo>
                  <a:cubicBezTo>
                    <a:pt x="45" y="84"/>
                    <a:pt x="41" y="84"/>
                    <a:pt x="39" y="86"/>
                  </a:cubicBezTo>
                  <a:cubicBezTo>
                    <a:pt x="23" y="101"/>
                    <a:pt x="23" y="101"/>
                    <a:pt x="23" y="101"/>
                  </a:cubicBezTo>
                  <a:cubicBezTo>
                    <a:pt x="10" y="88"/>
                    <a:pt x="10" y="88"/>
                    <a:pt x="10" y="88"/>
                  </a:cubicBezTo>
                  <a:cubicBezTo>
                    <a:pt x="8" y="86"/>
                    <a:pt x="4" y="86"/>
                    <a:pt x="2" y="88"/>
                  </a:cubicBezTo>
                  <a:cubicBezTo>
                    <a:pt x="0" y="90"/>
                    <a:pt x="0" y="94"/>
                    <a:pt x="2" y="96"/>
                  </a:cubicBezTo>
                  <a:cubicBezTo>
                    <a:pt x="73" y="167"/>
                    <a:pt x="73" y="167"/>
                    <a:pt x="73" y="167"/>
                  </a:cubicBezTo>
                  <a:cubicBezTo>
                    <a:pt x="74" y="168"/>
                    <a:pt x="76" y="169"/>
                    <a:pt x="77" y="169"/>
                  </a:cubicBezTo>
                  <a:cubicBezTo>
                    <a:pt x="79" y="169"/>
                    <a:pt x="80" y="168"/>
                    <a:pt x="81" y="167"/>
                  </a:cubicBezTo>
                  <a:cubicBezTo>
                    <a:pt x="167" y="81"/>
                    <a:pt x="167" y="81"/>
                    <a:pt x="167" y="81"/>
                  </a:cubicBezTo>
                  <a:cubicBezTo>
                    <a:pt x="169" y="80"/>
                    <a:pt x="169" y="79"/>
                    <a:pt x="169" y="77"/>
                  </a:cubicBezTo>
                  <a:cubicBezTo>
                    <a:pt x="169" y="76"/>
                    <a:pt x="169" y="74"/>
                    <a:pt x="167" y="73"/>
                  </a:cubicBez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709" name="Group 130"/>
          <p:cNvGrpSpPr>
            <a:grpSpLocks noChangeAspect="1"/>
          </p:cNvGrpSpPr>
          <p:nvPr/>
        </p:nvGrpSpPr>
        <p:grpSpPr bwMode="auto">
          <a:xfrm>
            <a:off x="6126114" y="5800705"/>
            <a:ext cx="381726" cy="295394"/>
            <a:chOff x="6862" y="2407"/>
            <a:chExt cx="818" cy="633"/>
          </a:xfrm>
        </p:grpSpPr>
        <p:sp>
          <p:nvSpPr>
            <p:cNvPr id="710" name="AutoShape 129"/>
            <p:cNvSpPr>
              <a:spLocks noChangeAspect="1" noChangeArrowheads="1" noTextEdit="1"/>
            </p:cNvSpPr>
            <p:nvPr/>
          </p:nvSpPr>
          <p:spPr bwMode="auto">
            <a:xfrm>
              <a:off x="6862" y="2407"/>
              <a:ext cx="818"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11" name="Freeform 131"/>
            <p:cNvSpPr>
              <a:spLocks noEditPoints="1"/>
            </p:cNvSpPr>
            <p:nvPr/>
          </p:nvSpPr>
          <p:spPr bwMode="auto">
            <a:xfrm>
              <a:off x="6860" y="2409"/>
              <a:ext cx="818" cy="631"/>
            </a:xfrm>
            <a:custGeom>
              <a:avLst/>
              <a:gdLst>
                <a:gd name="T0" fmla="*/ 302 w 342"/>
                <a:gd name="T1" fmla="*/ 0 h 263"/>
                <a:gd name="T2" fmla="*/ 40 w 342"/>
                <a:gd name="T3" fmla="*/ 0 h 263"/>
                <a:gd name="T4" fmla="*/ 0 w 342"/>
                <a:gd name="T5" fmla="*/ 30 h 263"/>
                <a:gd name="T6" fmla="*/ 0 w 342"/>
                <a:gd name="T7" fmla="*/ 232 h 263"/>
                <a:gd name="T8" fmla="*/ 40 w 342"/>
                <a:gd name="T9" fmla="*/ 263 h 263"/>
                <a:gd name="T10" fmla="*/ 302 w 342"/>
                <a:gd name="T11" fmla="*/ 263 h 263"/>
                <a:gd name="T12" fmla="*/ 342 w 342"/>
                <a:gd name="T13" fmla="*/ 232 h 263"/>
                <a:gd name="T14" fmla="*/ 342 w 342"/>
                <a:gd name="T15" fmla="*/ 30 h 263"/>
                <a:gd name="T16" fmla="*/ 302 w 342"/>
                <a:gd name="T17" fmla="*/ 0 h 263"/>
                <a:gd name="T18" fmla="*/ 330 w 342"/>
                <a:gd name="T19" fmla="*/ 232 h 263"/>
                <a:gd name="T20" fmla="*/ 302 w 342"/>
                <a:gd name="T21" fmla="*/ 254 h 263"/>
                <a:gd name="T22" fmla="*/ 40 w 342"/>
                <a:gd name="T23" fmla="*/ 254 h 263"/>
                <a:gd name="T24" fmla="*/ 11 w 342"/>
                <a:gd name="T25" fmla="*/ 232 h 263"/>
                <a:gd name="T26" fmla="*/ 11 w 342"/>
                <a:gd name="T27" fmla="*/ 30 h 263"/>
                <a:gd name="T28" fmla="*/ 40 w 342"/>
                <a:gd name="T29" fmla="*/ 8 h 263"/>
                <a:gd name="T30" fmla="*/ 302 w 342"/>
                <a:gd name="T31" fmla="*/ 8 h 263"/>
                <a:gd name="T32" fmla="*/ 330 w 342"/>
                <a:gd name="T33" fmla="*/ 30 h 263"/>
                <a:gd name="T34" fmla="*/ 330 w 342"/>
                <a:gd name="T35" fmla="*/ 2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2" h="263">
                  <a:moveTo>
                    <a:pt x="302" y="0"/>
                  </a:moveTo>
                  <a:cubicBezTo>
                    <a:pt x="40" y="0"/>
                    <a:pt x="40" y="0"/>
                    <a:pt x="40" y="0"/>
                  </a:cubicBezTo>
                  <a:cubicBezTo>
                    <a:pt x="18" y="0"/>
                    <a:pt x="0" y="13"/>
                    <a:pt x="0" y="30"/>
                  </a:cubicBezTo>
                  <a:cubicBezTo>
                    <a:pt x="0" y="232"/>
                    <a:pt x="0" y="232"/>
                    <a:pt x="0" y="232"/>
                  </a:cubicBezTo>
                  <a:cubicBezTo>
                    <a:pt x="0" y="249"/>
                    <a:pt x="18" y="263"/>
                    <a:pt x="40" y="263"/>
                  </a:cubicBezTo>
                  <a:cubicBezTo>
                    <a:pt x="302" y="263"/>
                    <a:pt x="302" y="263"/>
                    <a:pt x="302" y="263"/>
                  </a:cubicBezTo>
                  <a:cubicBezTo>
                    <a:pt x="324" y="263"/>
                    <a:pt x="342" y="249"/>
                    <a:pt x="342" y="232"/>
                  </a:cubicBezTo>
                  <a:cubicBezTo>
                    <a:pt x="342" y="30"/>
                    <a:pt x="342" y="30"/>
                    <a:pt x="342" y="30"/>
                  </a:cubicBezTo>
                  <a:cubicBezTo>
                    <a:pt x="342" y="13"/>
                    <a:pt x="324" y="0"/>
                    <a:pt x="302" y="0"/>
                  </a:cubicBezTo>
                  <a:close/>
                  <a:moveTo>
                    <a:pt x="330" y="232"/>
                  </a:moveTo>
                  <a:cubicBezTo>
                    <a:pt x="330" y="245"/>
                    <a:pt x="318" y="254"/>
                    <a:pt x="302" y="254"/>
                  </a:cubicBezTo>
                  <a:cubicBezTo>
                    <a:pt x="40" y="254"/>
                    <a:pt x="40" y="254"/>
                    <a:pt x="40" y="254"/>
                  </a:cubicBezTo>
                  <a:cubicBezTo>
                    <a:pt x="24" y="254"/>
                    <a:pt x="11" y="245"/>
                    <a:pt x="11" y="232"/>
                  </a:cubicBezTo>
                  <a:cubicBezTo>
                    <a:pt x="11" y="30"/>
                    <a:pt x="11" y="30"/>
                    <a:pt x="11" y="30"/>
                  </a:cubicBezTo>
                  <a:cubicBezTo>
                    <a:pt x="11" y="18"/>
                    <a:pt x="24" y="8"/>
                    <a:pt x="40" y="8"/>
                  </a:cubicBezTo>
                  <a:cubicBezTo>
                    <a:pt x="302" y="8"/>
                    <a:pt x="302" y="8"/>
                    <a:pt x="302" y="8"/>
                  </a:cubicBezTo>
                  <a:cubicBezTo>
                    <a:pt x="318" y="8"/>
                    <a:pt x="330" y="18"/>
                    <a:pt x="330" y="30"/>
                  </a:cubicBezTo>
                  <a:lnTo>
                    <a:pt x="330" y="23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12" name="Line 132"/>
            <p:cNvSpPr>
              <a:spLocks noChangeShapeType="1"/>
            </p:cNvSpPr>
            <p:nvPr/>
          </p:nvSpPr>
          <p:spPr bwMode="auto">
            <a:xfrm>
              <a:off x="7314" y="2700"/>
              <a:ext cx="266" cy="0"/>
            </a:xfrm>
            <a:prstGeom prst="line">
              <a:avLst/>
            </a:prstGeom>
            <a:noFill/>
            <a:ln w="95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13" name="Line 133"/>
            <p:cNvSpPr>
              <a:spLocks noChangeShapeType="1"/>
            </p:cNvSpPr>
            <p:nvPr/>
          </p:nvSpPr>
          <p:spPr bwMode="auto">
            <a:xfrm>
              <a:off x="7314" y="2750"/>
              <a:ext cx="266" cy="0"/>
            </a:xfrm>
            <a:prstGeom prst="line">
              <a:avLst/>
            </a:prstGeom>
            <a:noFill/>
            <a:ln w="95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714" name="Line 134"/>
            <p:cNvSpPr>
              <a:spLocks noChangeShapeType="1"/>
            </p:cNvSpPr>
            <p:nvPr/>
          </p:nvSpPr>
          <p:spPr bwMode="auto">
            <a:xfrm>
              <a:off x="7314" y="2798"/>
              <a:ext cx="266" cy="0"/>
            </a:xfrm>
            <a:prstGeom prst="line">
              <a:avLst/>
            </a:prstGeom>
            <a:noFill/>
            <a:ln w="95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715" name="Freeform 135"/>
            <p:cNvSpPr>
              <a:spLocks/>
            </p:cNvSpPr>
            <p:nvPr/>
          </p:nvSpPr>
          <p:spPr bwMode="auto">
            <a:xfrm>
              <a:off x="6953" y="2592"/>
              <a:ext cx="316" cy="316"/>
            </a:xfrm>
            <a:custGeom>
              <a:avLst/>
              <a:gdLst>
                <a:gd name="T0" fmla="*/ 62 w 132"/>
                <a:gd name="T1" fmla="*/ 70 h 132"/>
                <a:gd name="T2" fmla="*/ 62 w 132"/>
                <a:gd name="T3" fmla="*/ 0 h 132"/>
                <a:gd name="T4" fmla="*/ 0 w 132"/>
                <a:gd name="T5" fmla="*/ 65 h 132"/>
                <a:gd name="T6" fmla="*/ 66 w 132"/>
                <a:gd name="T7" fmla="*/ 132 h 132"/>
                <a:gd name="T8" fmla="*/ 132 w 132"/>
                <a:gd name="T9" fmla="*/ 70 h 132"/>
                <a:gd name="T10" fmla="*/ 62 w 132"/>
                <a:gd name="T11" fmla="*/ 70 h 132"/>
              </a:gdLst>
              <a:ahLst/>
              <a:cxnLst>
                <a:cxn ang="0">
                  <a:pos x="T0" y="T1"/>
                </a:cxn>
                <a:cxn ang="0">
                  <a:pos x="T2" y="T3"/>
                </a:cxn>
                <a:cxn ang="0">
                  <a:pos x="T4" y="T5"/>
                </a:cxn>
                <a:cxn ang="0">
                  <a:pos x="T6" y="T7"/>
                </a:cxn>
                <a:cxn ang="0">
                  <a:pos x="T8" y="T9"/>
                </a:cxn>
                <a:cxn ang="0">
                  <a:pos x="T10" y="T11"/>
                </a:cxn>
              </a:cxnLst>
              <a:rect l="0" t="0" r="r" b="b"/>
              <a:pathLst>
                <a:path w="132" h="132">
                  <a:moveTo>
                    <a:pt x="62" y="70"/>
                  </a:moveTo>
                  <a:cubicBezTo>
                    <a:pt x="62" y="0"/>
                    <a:pt x="62" y="0"/>
                    <a:pt x="62" y="0"/>
                  </a:cubicBezTo>
                  <a:cubicBezTo>
                    <a:pt x="27" y="2"/>
                    <a:pt x="0" y="30"/>
                    <a:pt x="0" y="65"/>
                  </a:cubicBezTo>
                  <a:cubicBezTo>
                    <a:pt x="0" y="102"/>
                    <a:pt x="29" y="132"/>
                    <a:pt x="66" y="132"/>
                  </a:cubicBezTo>
                  <a:cubicBezTo>
                    <a:pt x="101" y="132"/>
                    <a:pt x="130" y="104"/>
                    <a:pt x="132" y="70"/>
                  </a:cubicBezTo>
                  <a:lnTo>
                    <a:pt x="62" y="7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16" name="Freeform 136"/>
            <p:cNvSpPr>
              <a:spLocks/>
            </p:cNvSpPr>
            <p:nvPr/>
          </p:nvSpPr>
          <p:spPr bwMode="auto">
            <a:xfrm>
              <a:off x="7128" y="2620"/>
              <a:ext cx="131" cy="118"/>
            </a:xfrm>
            <a:custGeom>
              <a:avLst/>
              <a:gdLst>
                <a:gd name="T0" fmla="*/ 0 w 55"/>
                <a:gd name="T1" fmla="*/ 49 h 49"/>
                <a:gd name="T2" fmla="*/ 55 w 55"/>
                <a:gd name="T3" fmla="*/ 49 h 49"/>
                <a:gd name="T4" fmla="*/ 23 w 55"/>
                <a:gd name="T5" fmla="*/ 0 h 49"/>
                <a:gd name="T6" fmla="*/ 0 w 55"/>
                <a:gd name="T7" fmla="*/ 49 h 49"/>
              </a:gdLst>
              <a:ahLst/>
              <a:cxnLst>
                <a:cxn ang="0">
                  <a:pos x="T0" y="T1"/>
                </a:cxn>
                <a:cxn ang="0">
                  <a:pos x="T2" y="T3"/>
                </a:cxn>
                <a:cxn ang="0">
                  <a:pos x="T4" y="T5"/>
                </a:cxn>
                <a:cxn ang="0">
                  <a:pos x="T6" y="T7"/>
                </a:cxn>
              </a:cxnLst>
              <a:rect l="0" t="0" r="r" b="b"/>
              <a:pathLst>
                <a:path w="55" h="49">
                  <a:moveTo>
                    <a:pt x="0" y="49"/>
                  </a:moveTo>
                  <a:cubicBezTo>
                    <a:pt x="55" y="49"/>
                    <a:pt x="55" y="49"/>
                    <a:pt x="55" y="49"/>
                  </a:cubicBezTo>
                  <a:cubicBezTo>
                    <a:pt x="53" y="28"/>
                    <a:pt x="41" y="10"/>
                    <a:pt x="23" y="0"/>
                  </a:cubicBezTo>
                  <a:lnTo>
                    <a:pt x="0" y="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17" name="Freeform 137"/>
            <p:cNvSpPr>
              <a:spLocks/>
            </p:cNvSpPr>
            <p:nvPr/>
          </p:nvSpPr>
          <p:spPr bwMode="auto">
            <a:xfrm>
              <a:off x="7120" y="2601"/>
              <a:ext cx="43" cy="101"/>
            </a:xfrm>
            <a:custGeom>
              <a:avLst/>
              <a:gdLst>
                <a:gd name="T0" fmla="*/ 0 w 18"/>
                <a:gd name="T1" fmla="*/ 0 h 42"/>
                <a:gd name="T2" fmla="*/ 0 w 18"/>
                <a:gd name="T3" fmla="*/ 42 h 42"/>
                <a:gd name="T4" fmla="*/ 18 w 18"/>
                <a:gd name="T5" fmla="*/ 4 h 42"/>
                <a:gd name="T6" fmla="*/ 0 w 18"/>
                <a:gd name="T7" fmla="*/ 0 h 42"/>
              </a:gdLst>
              <a:ahLst/>
              <a:cxnLst>
                <a:cxn ang="0">
                  <a:pos x="T0" y="T1"/>
                </a:cxn>
                <a:cxn ang="0">
                  <a:pos x="T2" y="T3"/>
                </a:cxn>
                <a:cxn ang="0">
                  <a:pos x="T4" y="T5"/>
                </a:cxn>
                <a:cxn ang="0">
                  <a:pos x="T6" y="T7"/>
                </a:cxn>
              </a:cxnLst>
              <a:rect l="0" t="0" r="r" b="b"/>
              <a:pathLst>
                <a:path w="18" h="42">
                  <a:moveTo>
                    <a:pt x="0" y="0"/>
                  </a:moveTo>
                  <a:cubicBezTo>
                    <a:pt x="0" y="42"/>
                    <a:pt x="0" y="42"/>
                    <a:pt x="0" y="42"/>
                  </a:cubicBezTo>
                  <a:cubicBezTo>
                    <a:pt x="18" y="4"/>
                    <a:pt x="18" y="4"/>
                    <a:pt x="18" y="4"/>
                  </a:cubicBezTo>
                  <a:cubicBezTo>
                    <a:pt x="13" y="2"/>
                    <a:pt x="7"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718" name="Group 140"/>
          <p:cNvGrpSpPr>
            <a:grpSpLocks noChangeAspect="1"/>
          </p:cNvGrpSpPr>
          <p:nvPr/>
        </p:nvGrpSpPr>
        <p:grpSpPr bwMode="auto">
          <a:xfrm>
            <a:off x="7874426" y="1670121"/>
            <a:ext cx="351455" cy="351455"/>
            <a:chOff x="6875" y="1410"/>
            <a:chExt cx="825" cy="825"/>
          </a:xfrm>
        </p:grpSpPr>
        <p:sp>
          <p:nvSpPr>
            <p:cNvPr id="719" name="AutoShape 139"/>
            <p:cNvSpPr>
              <a:spLocks noChangeAspect="1" noChangeArrowheads="1" noTextEdit="1"/>
            </p:cNvSpPr>
            <p:nvPr/>
          </p:nvSpPr>
          <p:spPr bwMode="auto">
            <a:xfrm>
              <a:off x="6875" y="1410"/>
              <a:ext cx="825"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20" name="Freeform 141"/>
            <p:cNvSpPr>
              <a:spLocks noEditPoints="1"/>
            </p:cNvSpPr>
            <p:nvPr/>
          </p:nvSpPr>
          <p:spPr bwMode="auto">
            <a:xfrm>
              <a:off x="6875" y="1408"/>
              <a:ext cx="827" cy="827"/>
            </a:xfrm>
            <a:custGeom>
              <a:avLst/>
              <a:gdLst>
                <a:gd name="T0" fmla="*/ 305 w 346"/>
                <a:gd name="T1" fmla="*/ 0 h 346"/>
                <a:gd name="T2" fmla="*/ 40 w 346"/>
                <a:gd name="T3" fmla="*/ 0 h 346"/>
                <a:gd name="T4" fmla="*/ 0 w 346"/>
                <a:gd name="T5" fmla="*/ 40 h 346"/>
                <a:gd name="T6" fmla="*/ 0 w 346"/>
                <a:gd name="T7" fmla="*/ 305 h 346"/>
                <a:gd name="T8" fmla="*/ 40 w 346"/>
                <a:gd name="T9" fmla="*/ 346 h 346"/>
                <a:gd name="T10" fmla="*/ 305 w 346"/>
                <a:gd name="T11" fmla="*/ 346 h 346"/>
                <a:gd name="T12" fmla="*/ 346 w 346"/>
                <a:gd name="T13" fmla="*/ 305 h 346"/>
                <a:gd name="T14" fmla="*/ 346 w 346"/>
                <a:gd name="T15" fmla="*/ 40 h 346"/>
                <a:gd name="T16" fmla="*/ 305 w 346"/>
                <a:gd name="T17" fmla="*/ 0 h 346"/>
                <a:gd name="T18" fmla="*/ 334 w 346"/>
                <a:gd name="T19" fmla="*/ 305 h 346"/>
                <a:gd name="T20" fmla="*/ 305 w 346"/>
                <a:gd name="T21" fmla="*/ 334 h 346"/>
                <a:gd name="T22" fmla="*/ 40 w 346"/>
                <a:gd name="T23" fmla="*/ 334 h 346"/>
                <a:gd name="T24" fmla="*/ 11 w 346"/>
                <a:gd name="T25" fmla="*/ 305 h 346"/>
                <a:gd name="T26" fmla="*/ 11 w 346"/>
                <a:gd name="T27" fmla="*/ 40 h 346"/>
                <a:gd name="T28" fmla="*/ 40 w 346"/>
                <a:gd name="T29" fmla="*/ 11 h 346"/>
                <a:gd name="T30" fmla="*/ 305 w 346"/>
                <a:gd name="T31" fmla="*/ 11 h 346"/>
                <a:gd name="T32" fmla="*/ 334 w 346"/>
                <a:gd name="T33" fmla="*/ 40 h 346"/>
                <a:gd name="T34" fmla="*/ 334 w 346"/>
                <a:gd name="T35" fmla="*/ 30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346">
                  <a:moveTo>
                    <a:pt x="305" y="0"/>
                  </a:moveTo>
                  <a:cubicBezTo>
                    <a:pt x="40" y="0"/>
                    <a:pt x="40" y="0"/>
                    <a:pt x="40" y="0"/>
                  </a:cubicBezTo>
                  <a:cubicBezTo>
                    <a:pt x="18" y="0"/>
                    <a:pt x="0" y="18"/>
                    <a:pt x="0" y="40"/>
                  </a:cubicBezTo>
                  <a:cubicBezTo>
                    <a:pt x="0" y="305"/>
                    <a:pt x="0" y="305"/>
                    <a:pt x="0" y="305"/>
                  </a:cubicBezTo>
                  <a:cubicBezTo>
                    <a:pt x="0" y="328"/>
                    <a:pt x="18" y="346"/>
                    <a:pt x="40" y="346"/>
                  </a:cubicBezTo>
                  <a:cubicBezTo>
                    <a:pt x="305" y="346"/>
                    <a:pt x="305" y="346"/>
                    <a:pt x="305" y="346"/>
                  </a:cubicBezTo>
                  <a:cubicBezTo>
                    <a:pt x="328" y="346"/>
                    <a:pt x="346" y="328"/>
                    <a:pt x="346" y="305"/>
                  </a:cubicBezTo>
                  <a:cubicBezTo>
                    <a:pt x="346" y="40"/>
                    <a:pt x="346" y="40"/>
                    <a:pt x="346" y="40"/>
                  </a:cubicBezTo>
                  <a:cubicBezTo>
                    <a:pt x="346" y="18"/>
                    <a:pt x="328" y="0"/>
                    <a:pt x="305" y="0"/>
                  </a:cubicBezTo>
                  <a:close/>
                  <a:moveTo>
                    <a:pt x="334" y="305"/>
                  </a:moveTo>
                  <a:cubicBezTo>
                    <a:pt x="334" y="321"/>
                    <a:pt x="321" y="334"/>
                    <a:pt x="305" y="334"/>
                  </a:cubicBezTo>
                  <a:cubicBezTo>
                    <a:pt x="40" y="334"/>
                    <a:pt x="40" y="334"/>
                    <a:pt x="40" y="334"/>
                  </a:cubicBezTo>
                  <a:cubicBezTo>
                    <a:pt x="24" y="334"/>
                    <a:pt x="11" y="321"/>
                    <a:pt x="11" y="305"/>
                  </a:cubicBezTo>
                  <a:cubicBezTo>
                    <a:pt x="11" y="40"/>
                    <a:pt x="11" y="40"/>
                    <a:pt x="11" y="40"/>
                  </a:cubicBezTo>
                  <a:cubicBezTo>
                    <a:pt x="11" y="24"/>
                    <a:pt x="24" y="11"/>
                    <a:pt x="40" y="11"/>
                  </a:cubicBezTo>
                  <a:cubicBezTo>
                    <a:pt x="305" y="11"/>
                    <a:pt x="305" y="11"/>
                    <a:pt x="305" y="11"/>
                  </a:cubicBezTo>
                  <a:cubicBezTo>
                    <a:pt x="321" y="11"/>
                    <a:pt x="334" y="24"/>
                    <a:pt x="334" y="40"/>
                  </a:cubicBezTo>
                  <a:lnTo>
                    <a:pt x="334" y="305"/>
                  </a:lnTo>
                  <a:close/>
                </a:path>
              </a:pathLst>
            </a:custGeom>
            <a:solidFill>
              <a:schemeClr val="tx1"/>
            </a:solidFill>
            <a:ln w="3175">
              <a:solidFill>
                <a:srgbClr val="4A4A4A"/>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721" name="Freeform 142"/>
            <p:cNvSpPr>
              <a:spLocks/>
            </p:cNvSpPr>
            <p:nvPr/>
          </p:nvSpPr>
          <p:spPr bwMode="auto">
            <a:xfrm>
              <a:off x="6990" y="1723"/>
              <a:ext cx="167" cy="201"/>
            </a:xfrm>
            <a:custGeom>
              <a:avLst/>
              <a:gdLst>
                <a:gd name="T0" fmla="*/ 70 w 70"/>
                <a:gd name="T1" fmla="*/ 9 h 84"/>
                <a:gd name="T2" fmla="*/ 67 w 70"/>
                <a:gd name="T3" fmla="*/ 15 h 84"/>
                <a:gd name="T4" fmla="*/ 43 w 70"/>
                <a:gd name="T5" fmla="*/ 8 h 84"/>
                <a:gd name="T6" fmla="*/ 8 w 70"/>
                <a:gd name="T7" fmla="*/ 42 h 84"/>
                <a:gd name="T8" fmla="*/ 43 w 70"/>
                <a:gd name="T9" fmla="*/ 76 h 84"/>
                <a:gd name="T10" fmla="*/ 67 w 70"/>
                <a:gd name="T11" fmla="*/ 69 h 84"/>
                <a:gd name="T12" fmla="*/ 70 w 70"/>
                <a:gd name="T13" fmla="*/ 75 h 84"/>
                <a:gd name="T14" fmla="*/ 43 w 70"/>
                <a:gd name="T15" fmla="*/ 84 h 84"/>
                <a:gd name="T16" fmla="*/ 0 w 70"/>
                <a:gd name="T17" fmla="*/ 42 h 84"/>
                <a:gd name="T18" fmla="*/ 43 w 70"/>
                <a:gd name="T19" fmla="*/ 0 h 84"/>
                <a:gd name="T20" fmla="*/ 70 w 70"/>
                <a:gd name="T21" fmla="*/ 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84">
                  <a:moveTo>
                    <a:pt x="70" y="9"/>
                  </a:moveTo>
                  <a:cubicBezTo>
                    <a:pt x="67" y="15"/>
                    <a:pt x="67" y="15"/>
                    <a:pt x="67" y="15"/>
                  </a:cubicBezTo>
                  <a:cubicBezTo>
                    <a:pt x="61" y="11"/>
                    <a:pt x="51" y="8"/>
                    <a:pt x="43" y="8"/>
                  </a:cubicBezTo>
                  <a:cubicBezTo>
                    <a:pt x="22" y="8"/>
                    <a:pt x="8" y="22"/>
                    <a:pt x="8" y="42"/>
                  </a:cubicBezTo>
                  <a:cubicBezTo>
                    <a:pt x="8" y="62"/>
                    <a:pt x="22" y="76"/>
                    <a:pt x="43" y="76"/>
                  </a:cubicBezTo>
                  <a:cubicBezTo>
                    <a:pt x="52" y="76"/>
                    <a:pt x="61" y="74"/>
                    <a:pt x="67" y="69"/>
                  </a:cubicBezTo>
                  <a:cubicBezTo>
                    <a:pt x="70" y="75"/>
                    <a:pt x="70" y="75"/>
                    <a:pt x="70" y="75"/>
                  </a:cubicBezTo>
                  <a:cubicBezTo>
                    <a:pt x="63" y="80"/>
                    <a:pt x="53" y="84"/>
                    <a:pt x="43" y="84"/>
                  </a:cubicBezTo>
                  <a:cubicBezTo>
                    <a:pt x="17" y="84"/>
                    <a:pt x="0" y="67"/>
                    <a:pt x="0" y="42"/>
                  </a:cubicBezTo>
                  <a:cubicBezTo>
                    <a:pt x="0" y="17"/>
                    <a:pt x="17" y="0"/>
                    <a:pt x="43" y="0"/>
                  </a:cubicBezTo>
                  <a:cubicBezTo>
                    <a:pt x="53" y="0"/>
                    <a:pt x="63" y="4"/>
                    <a:pt x="70" y="9"/>
                  </a:cubicBez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722" name="Freeform 143"/>
            <p:cNvSpPr>
              <a:spLocks noEditPoints="1"/>
            </p:cNvSpPr>
            <p:nvPr/>
          </p:nvSpPr>
          <p:spPr bwMode="auto">
            <a:xfrm>
              <a:off x="7196" y="1726"/>
              <a:ext cx="131" cy="196"/>
            </a:xfrm>
            <a:custGeom>
              <a:avLst/>
              <a:gdLst>
                <a:gd name="T0" fmla="*/ 31 w 55"/>
                <a:gd name="T1" fmla="*/ 0 h 82"/>
                <a:gd name="T2" fmla="*/ 54 w 55"/>
                <a:gd name="T3" fmla="*/ 24 h 82"/>
                <a:gd name="T4" fmla="*/ 33 w 55"/>
                <a:gd name="T5" fmla="*/ 46 h 82"/>
                <a:gd name="T6" fmla="*/ 32 w 55"/>
                <a:gd name="T7" fmla="*/ 46 h 82"/>
                <a:gd name="T8" fmla="*/ 55 w 55"/>
                <a:gd name="T9" fmla="*/ 81 h 82"/>
                <a:gd name="T10" fmla="*/ 55 w 55"/>
                <a:gd name="T11" fmla="*/ 82 h 82"/>
                <a:gd name="T12" fmla="*/ 46 w 55"/>
                <a:gd name="T13" fmla="*/ 82 h 82"/>
                <a:gd name="T14" fmla="*/ 23 w 55"/>
                <a:gd name="T15" fmla="*/ 46 h 82"/>
                <a:gd name="T16" fmla="*/ 8 w 55"/>
                <a:gd name="T17" fmla="*/ 46 h 82"/>
                <a:gd name="T18" fmla="*/ 8 w 55"/>
                <a:gd name="T19" fmla="*/ 82 h 82"/>
                <a:gd name="T20" fmla="*/ 0 w 55"/>
                <a:gd name="T21" fmla="*/ 82 h 82"/>
                <a:gd name="T22" fmla="*/ 0 w 55"/>
                <a:gd name="T23" fmla="*/ 0 h 82"/>
                <a:gd name="T24" fmla="*/ 31 w 55"/>
                <a:gd name="T25" fmla="*/ 0 h 82"/>
                <a:gd name="T26" fmla="*/ 8 w 55"/>
                <a:gd name="T27" fmla="*/ 7 h 82"/>
                <a:gd name="T28" fmla="*/ 8 w 55"/>
                <a:gd name="T29" fmla="*/ 39 h 82"/>
                <a:gd name="T30" fmla="*/ 31 w 55"/>
                <a:gd name="T31" fmla="*/ 39 h 82"/>
                <a:gd name="T32" fmla="*/ 46 w 55"/>
                <a:gd name="T33" fmla="*/ 24 h 82"/>
                <a:gd name="T34" fmla="*/ 31 w 55"/>
                <a:gd name="T35" fmla="*/ 7 h 82"/>
                <a:gd name="T36" fmla="*/ 8 w 55"/>
                <a:gd name="T37"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82">
                  <a:moveTo>
                    <a:pt x="31" y="0"/>
                  </a:moveTo>
                  <a:cubicBezTo>
                    <a:pt x="45" y="0"/>
                    <a:pt x="54" y="10"/>
                    <a:pt x="54" y="24"/>
                  </a:cubicBezTo>
                  <a:cubicBezTo>
                    <a:pt x="54" y="36"/>
                    <a:pt x="46" y="45"/>
                    <a:pt x="33" y="46"/>
                  </a:cubicBezTo>
                  <a:cubicBezTo>
                    <a:pt x="32" y="46"/>
                    <a:pt x="32" y="46"/>
                    <a:pt x="32" y="46"/>
                  </a:cubicBezTo>
                  <a:cubicBezTo>
                    <a:pt x="55" y="81"/>
                    <a:pt x="55" y="81"/>
                    <a:pt x="55" y="81"/>
                  </a:cubicBezTo>
                  <a:cubicBezTo>
                    <a:pt x="55" y="82"/>
                    <a:pt x="55" y="82"/>
                    <a:pt x="55" y="82"/>
                  </a:cubicBezTo>
                  <a:cubicBezTo>
                    <a:pt x="46" y="82"/>
                    <a:pt x="46" y="82"/>
                    <a:pt x="46" y="82"/>
                  </a:cubicBezTo>
                  <a:cubicBezTo>
                    <a:pt x="23" y="46"/>
                    <a:pt x="23" y="46"/>
                    <a:pt x="23" y="46"/>
                  </a:cubicBezTo>
                  <a:cubicBezTo>
                    <a:pt x="8" y="46"/>
                    <a:pt x="8" y="46"/>
                    <a:pt x="8" y="46"/>
                  </a:cubicBezTo>
                  <a:cubicBezTo>
                    <a:pt x="8" y="82"/>
                    <a:pt x="8" y="82"/>
                    <a:pt x="8" y="82"/>
                  </a:cubicBezTo>
                  <a:cubicBezTo>
                    <a:pt x="0" y="82"/>
                    <a:pt x="0" y="82"/>
                    <a:pt x="0" y="82"/>
                  </a:cubicBezTo>
                  <a:cubicBezTo>
                    <a:pt x="0" y="0"/>
                    <a:pt x="0" y="0"/>
                    <a:pt x="0" y="0"/>
                  </a:cubicBezTo>
                  <a:cubicBezTo>
                    <a:pt x="31" y="0"/>
                    <a:pt x="31" y="0"/>
                    <a:pt x="31" y="0"/>
                  </a:cubicBezTo>
                  <a:close/>
                  <a:moveTo>
                    <a:pt x="8" y="7"/>
                  </a:moveTo>
                  <a:cubicBezTo>
                    <a:pt x="8" y="39"/>
                    <a:pt x="8" y="39"/>
                    <a:pt x="8" y="39"/>
                  </a:cubicBezTo>
                  <a:cubicBezTo>
                    <a:pt x="31" y="39"/>
                    <a:pt x="31" y="39"/>
                    <a:pt x="31" y="39"/>
                  </a:cubicBezTo>
                  <a:cubicBezTo>
                    <a:pt x="40" y="39"/>
                    <a:pt x="46" y="33"/>
                    <a:pt x="46" y="24"/>
                  </a:cubicBezTo>
                  <a:cubicBezTo>
                    <a:pt x="46" y="14"/>
                    <a:pt x="40" y="7"/>
                    <a:pt x="31" y="7"/>
                  </a:cubicBezTo>
                  <a:lnTo>
                    <a:pt x="8" y="7"/>
                  </a:ln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723" name="Freeform 144"/>
            <p:cNvSpPr>
              <a:spLocks/>
            </p:cNvSpPr>
            <p:nvPr/>
          </p:nvSpPr>
          <p:spPr bwMode="auto">
            <a:xfrm>
              <a:off x="7361" y="1726"/>
              <a:ext cx="229" cy="196"/>
            </a:xfrm>
            <a:custGeom>
              <a:avLst/>
              <a:gdLst>
                <a:gd name="T0" fmla="*/ 229 w 229"/>
                <a:gd name="T1" fmla="*/ 196 h 196"/>
                <a:gd name="T2" fmla="*/ 208 w 229"/>
                <a:gd name="T3" fmla="*/ 196 h 196"/>
                <a:gd name="T4" fmla="*/ 193 w 229"/>
                <a:gd name="T5" fmla="*/ 28 h 196"/>
                <a:gd name="T6" fmla="*/ 121 w 229"/>
                <a:gd name="T7" fmla="*/ 193 h 196"/>
                <a:gd name="T8" fmla="*/ 107 w 229"/>
                <a:gd name="T9" fmla="*/ 193 h 196"/>
                <a:gd name="T10" fmla="*/ 35 w 229"/>
                <a:gd name="T11" fmla="*/ 28 h 196"/>
                <a:gd name="T12" fmla="*/ 21 w 229"/>
                <a:gd name="T13" fmla="*/ 196 h 196"/>
                <a:gd name="T14" fmla="*/ 0 w 229"/>
                <a:gd name="T15" fmla="*/ 196 h 196"/>
                <a:gd name="T16" fmla="*/ 19 w 229"/>
                <a:gd name="T17" fmla="*/ 0 h 196"/>
                <a:gd name="T18" fmla="*/ 43 w 229"/>
                <a:gd name="T19" fmla="*/ 0 h 196"/>
                <a:gd name="T20" fmla="*/ 114 w 229"/>
                <a:gd name="T21" fmla="*/ 167 h 196"/>
                <a:gd name="T22" fmla="*/ 186 w 229"/>
                <a:gd name="T23" fmla="*/ 0 h 196"/>
                <a:gd name="T24" fmla="*/ 210 w 229"/>
                <a:gd name="T25" fmla="*/ 0 h 196"/>
                <a:gd name="T26" fmla="*/ 229 w 229"/>
                <a:gd name="T27" fmla="*/ 196 h 196"/>
                <a:gd name="T28" fmla="*/ 229 w 229"/>
                <a:gd name="T29"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196">
                  <a:moveTo>
                    <a:pt x="229" y="196"/>
                  </a:moveTo>
                  <a:lnTo>
                    <a:pt x="208" y="196"/>
                  </a:lnTo>
                  <a:lnTo>
                    <a:pt x="193" y="28"/>
                  </a:lnTo>
                  <a:lnTo>
                    <a:pt x="121" y="193"/>
                  </a:lnTo>
                  <a:lnTo>
                    <a:pt x="107" y="193"/>
                  </a:lnTo>
                  <a:lnTo>
                    <a:pt x="35" y="28"/>
                  </a:lnTo>
                  <a:lnTo>
                    <a:pt x="21" y="196"/>
                  </a:lnTo>
                  <a:lnTo>
                    <a:pt x="0" y="196"/>
                  </a:lnTo>
                  <a:lnTo>
                    <a:pt x="19" y="0"/>
                  </a:lnTo>
                  <a:lnTo>
                    <a:pt x="43" y="0"/>
                  </a:lnTo>
                  <a:lnTo>
                    <a:pt x="114" y="167"/>
                  </a:lnTo>
                  <a:lnTo>
                    <a:pt x="186" y="0"/>
                  </a:lnTo>
                  <a:lnTo>
                    <a:pt x="210" y="0"/>
                  </a:lnTo>
                  <a:lnTo>
                    <a:pt x="229" y="196"/>
                  </a:lnTo>
                  <a:lnTo>
                    <a:pt x="229" y="196"/>
                  </a:ln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solidFill>
                  <a:schemeClr val="accent1"/>
                </a:solidFill>
              </a:endParaRPr>
            </a:p>
          </p:txBody>
        </p:sp>
      </p:grpSp>
      <p:grpSp>
        <p:nvGrpSpPr>
          <p:cNvPr id="724" name="Group 147"/>
          <p:cNvGrpSpPr>
            <a:grpSpLocks noChangeAspect="1"/>
          </p:cNvGrpSpPr>
          <p:nvPr/>
        </p:nvGrpSpPr>
        <p:grpSpPr bwMode="auto">
          <a:xfrm>
            <a:off x="7836602" y="2344264"/>
            <a:ext cx="444041" cy="499716"/>
            <a:chOff x="6741" y="588"/>
            <a:chExt cx="654" cy="736"/>
          </a:xfrm>
        </p:grpSpPr>
        <p:sp>
          <p:nvSpPr>
            <p:cNvPr id="725" name="AutoShape 146"/>
            <p:cNvSpPr>
              <a:spLocks noChangeAspect="1" noChangeArrowheads="1" noTextEdit="1"/>
            </p:cNvSpPr>
            <p:nvPr/>
          </p:nvSpPr>
          <p:spPr bwMode="auto">
            <a:xfrm>
              <a:off x="6741" y="588"/>
              <a:ext cx="654" cy="73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26" name="Line 148"/>
            <p:cNvSpPr>
              <a:spLocks noChangeShapeType="1"/>
            </p:cNvSpPr>
            <p:nvPr/>
          </p:nvSpPr>
          <p:spPr bwMode="auto">
            <a:xfrm>
              <a:off x="6856" y="608"/>
              <a:ext cx="2" cy="415"/>
            </a:xfrm>
            <a:prstGeom prst="line">
              <a:avLst/>
            </a:prstGeom>
            <a:no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727" name="Freeform 149"/>
            <p:cNvSpPr>
              <a:spLocks/>
            </p:cNvSpPr>
            <p:nvPr/>
          </p:nvSpPr>
          <p:spPr bwMode="auto">
            <a:xfrm>
              <a:off x="6761" y="1023"/>
              <a:ext cx="538" cy="110"/>
            </a:xfrm>
            <a:custGeom>
              <a:avLst/>
              <a:gdLst>
                <a:gd name="T0" fmla="*/ 0 w 538"/>
                <a:gd name="T1" fmla="*/ 110 h 110"/>
                <a:gd name="T2" fmla="*/ 97 w 538"/>
                <a:gd name="T3" fmla="*/ 0 h 110"/>
                <a:gd name="T4" fmla="*/ 538 w 538"/>
                <a:gd name="T5" fmla="*/ 1 h 110"/>
              </a:gdLst>
              <a:ahLst/>
              <a:cxnLst>
                <a:cxn ang="0">
                  <a:pos x="T0" y="T1"/>
                </a:cxn>
                <a:cxn ang="0">
                  <a:pos x="T2" y="T3"/>
                </a:cxn>
                <a:cxn ang="0">
                  <a:pos x="T4" y="T5"/>
                </a:cxn>
              </a:cxnLst>
              <a:rect l="0" t="0" r="r" b="b"/>
              <a:pathLst>
                <a:path w="538" h="110">
                  <a:moveTo>
                    <a:pt x="0" y="110"/>
                  </a:moveTo>
                  <a:lnTo>
                    <a:pt x="97" y="0"/>
                  </a:lnTo>
                  <a:lnTo>
                    <a:pt x="538" y="1"/>
                  </a:lnTo>
                </a:path>
              </a:pathLst>
            </a:custGeom>
            <a:no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728" name="Freeform 150"/>
            <p:cNvSpPr>
              <a:spLocks/>
            </p:cNvSpPr>
            <p:nvPr/>
          </p:nvSpPr>
          <p:spPr bwMode="auto">
            <a:xfrm>
              <a:off x="6761" y="608"/>
              <a:ext cx="538" cy="525"/>
            </a:xfrm>
            <a:custGeom>
              <a:avLst/>
              <a:gdLst>
                <a:gd name="T0" fmla="*/ 0 w 538"/>
                <a:gd name="T1" fmla="*/ 111 h 525"/>
                <a:gd name="T2" fmla="*/ 0 w 538"/>
                <a:gd name="T3" fmla="*/ 525 h 525"/>
                <a:gd name="T4" fmla="*/ 439 w 538"/>
                <a:gd name="T5" fmla="*/ 525 h 525"/>
                <a:gd name="T6" fmla="*/ 538 w 538"/>
                <a:gd name="T7" fmla="*/ 416 h 525"/>
                <a:gd name="T8" fmla="*/ 538 w 538"/>
                <a:gd name="T9" fmla="*/ 0 h 525"/>
                <a:gd name="T10" fmla="*/ 95 w 538"/>
                <a:gd name="T11" fmla="*/ 0 h 525"/>
                <a:gd name="T12" fmla="*/ 0 w 538"/>
                <a:gd name="T13" fmla="*/ 111 h 525"/>
              </a:gdLst>
              <a:ahLst/>
              <a:cxnLst>
                <a:cxn ang="0">
                  <a:pos x="T0" y="T1"/>
                </a:cxn>
                <a:cxn ang="0">
                  <a:pos x="T2" y="T3"/>
                </a:cxn>
                <a:cxn ang="0">
                  <a:pos x="T4" y="T5"/>
                </a:cxn>
                <a:cxn ang="0">
                  <a:pos x="T6" y="T7"/>
                </a:cxn>
                <a:cxn ang="0">
                  <a:pos x="T8" y="T9"/>
                </a:cxn>
                <a:cxn ang="0">
                  <a:pos x="T10" y="T11"/>
                </a:cxn>
                <a:cxn ang="0">
                  <a:pos x="T12" y="T13"/>
                </a:cxn>
              </a:cxnLst>
              <a:rect l="0" t="0" r="r" b="b"/>
              <a:pathLst>
                <a:path w="538" h="525">
                  <a:moveTo>
                    <a:pt x="0" y="111"/>
                  </a:moveTo>
                  <a:lnTo>
                    <a:pt x="0" y="525"/>
                  </a:lnTo>
                  <a:lnTo>
                    <a:pt x="439" y="525"/>
                  </a:lnTo>
                  <a:lnTo>
                    <a:pt x="538" y="416"/>
                  </a:lnTo>
                  <a:lnTo>
                    <a:pt x="538" y="0"/>
                  </a:lnTo>
                  <a:lnTo>
                    <a:pt x="95" y="0"/>
                  </a:lnTo>
                  <a:lnTo>
                    <a:pt x="0" y="111"/>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29" name="Freeform 151"/>
            <p:cNvSpPr>
              <a:spLocks/>
            </p:cNvSpPr>
            <p:nvPr/>
          </p:nvSpPr>
          <p:spPr bwMode="auto">
            <a:xfrm>
              <a:off x="7200" y="608"/>
              <a:ext cx="99" cy="525"/>
            </a:xfrm>
            <a:custGeom>
              <a:avLst/>
              <a:gdLst>
                <a:gd name="T0" fmla="*/ 99 w 99"/>
                <a:gd name="T1" fmla="*/ 0 h 525"/>
                <a:gd name="T2" fmla="*/ 0 w 99"/>
                <a:gd name="T3" fmla="*/ 112 h 525"/>
                <a:gd name="T4" fmla="*/ 0 w 99"/>
                <a:gd name="T5" fmla="*/ 525 h 525"/>
              </a:gdLst>
              <a:ahLst/>
              <a:cxnLst>
                <a:cxn ang="0">
                  <a:pos x="T0" y="T1"/>
                </a:cxn>
                <a:cxn ang="0">
                  <a:pos x="T2" y="T3"/>
                </a:cxn>
                <a:cxn ang="0">
                  <a:pos x="T4" y="T5"/>
                </a:cxn>
              </a:cxnLst>
              <a:rect l="0" t="0" r="r" b="b"/>
              <a:pathLst>
                <a:path w="99" h="525">
                  <a:moveTo>
                    <a:pt x="99" y="0"/>
                  </a:moveTo>
                  <a:lnTo>
                    <a:pt x="0" y="112"/>
                  </a:lnTo>
                  <a:lnTo>
                    <a:pt x="0" y="525"/>
                  </a:lnTo>
                </a:path>
              </a:pathLst>
            </a:cu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730" name="Line 152"/>
            <p:cNvSpPr>
              <a:spLocks noChangeShapeType="1"/>
            </p:cNvSpPr>
            <p:nvPr/>
          </p:nvSpPr>
          <p:spPr bwMode="auto">
            <a:xfrm flipH="1" flipV="1">
              <a:off x="6761" y="719"/>
              <a:ext cx="439" cy="1"/>
            </a:xfrm>
            <a:prstGeom prst="line">
              <a:avLst/>
            </a:prstGeom>
            <a:noFill/>
            <a:ln w="19050" cap="flat">
              <a:solidFill>
                <a:srgbClr val="2D2F3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31" name="Freeform 153"/>
            <p:cNvSpPr>
              <a:spLocks/>
            </p:cNvSpPr>
            <p:nvPr/>
          </p:nvSpPr>
          <p:spPr bwMode="auto">
            <a:xfrm>
              <a:off x="7027" y="1173"/>
              <a:ext cx="327" cy="132"/>
            </a:xfrm>
            <a:custGeom>
              <a:avLst/>
              <a:gdLst>
                <a:gd name="T0" fmla="*/ 0 w 829"/>
                <a:gd name="T1" fmla="*/ 242 h 335"/>
                <a:gd name="T2" fmla="*/ 829 w 829"/>
                <a:gd name="T3" fmla="*/ 0 h 335"/>
              </a:gdLst>
              <a:ahLst/>
              <a:cxnLst>
                <a:cxn ang="0">
                  <a:pos x="T0" y="T1"/>
                </a:cxn>
                <a:cxn ang="0">
                  <a:pos x="T2" y="T3"/>
                </a:cxn>
              </a:cxnLst>
              <a:rect l="0" t="0" r="r" b="b"/>
              <a:pathLst>
                <a:path w="829" h="335">
                  <a:moveTo>
                    <a:pt x="0" y="242"/>
                  </a:moveTo>
                  <a:cubicBezTo>
                    <a:pt x="185" y="293"/>
                    <a:pt x="548" y="335"/>
                    <a:pt x="829" y="0"/>
                  </a:cubicBezTo>
                </a:path>
              </a:pathLst>
            </a:custGeom>
            <a:solidFill>
              <a:srgbClr val="FFFFFF"/>
            </a:solid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732" name="Freeform 154"/>
            <p:cNvSpPr>
              <a:spLocks/>
            </p:cNvSpPr>
            <p:nvPr/>
          </p:nvSpPr>
          <p:spPr bwMode="auto">
            <a:xfrm>
              <a:off x="6981" y="1216"/>
              <a:ext cx="72" cy="108"/>
            </a:xfrm>
            <a:custGeom>
              <a:avLst/>
              <a:gdLst>
                <a:gd name="T0" fmla="*/ 72 w 72"/>
                <a:gd name="T1" fmla="*/ 0 h 108"/>
                <a:gd name="T2" fmla="*/ 35 w 72"/>
                <a:gd name="T3" fmla="*/ 108 h 108"/>
                <a:gd name="T4" fmla="*/ 0 w 72"/>
                <a:gd name="T5" fmla="*/ 35 h 108"/>
                <a:gd name="T6" fmla="*/ 72 w 72"/>
                <a:gd name="T7" fmla="*/ 0 h 108"/>
              </a:gdLst>
              <a:ahLst/>
              <a:cxnLst>
                <a:cxn ang="0">
                  <a:pos x="T0" y="T1"/>
                </a:cxn>
                <a:cxn ang="0">
                  <a:pos x="T2" y="T3"/>
                </a:cxn>
                <a:cxn ang="0">
                  <a:pos x="T4" y="T5"/>
                </a:cxn>
                <a:cxn ang="0">
                  <a:pos x="T6" y="T7"/>
                </a:cxn>
              </a:cxnLst>
              <a:rect l="0" t="0" r="r" b="b"/>
              <a:pathLst>
                <a:path w="72" h="108">
                  <a:moveTo>
                    <a:pt x="72" y="0"/>
                  </a:moveTo>
                  <a:lnTo>
                    <a:pt x="35" y="108"/>
                  </a:lnTo>
                  <a:lnTo>
                    <a:pt x="0" y="35"/>
                  </a:lnTo>
                  <a:lnTo>
                    <a:pt x="72" y="0"/>
                  </a:lnTo>
                  <a:close/>
                </a:path>
              </a:pathLst>
            </a:custGeom>
            <a:solidFill>
              <a:schemeClr val="tx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733" name="Freeform 155"/>
            <p:cNvSpPr>
              <a:spLocks/>
            </p:cNvSpPr>
            <p:nvPr/>
          </p:nvSpPr>
          <p:spPr bwMode="auto">
            <a:xfrm>
              <a:off x="7303" y="1133"/>
              <a:ext cx="92" cy="80"/>
            </a:xfrm>
            <a:custGeom>
              <a:avLst/>
              <a:gdLst>
                <a:gd name="T0" fmla="*/ 0 w 92"/>
                <a:gd name="T1" fmla="*/ 12 h 80"/>
                <a:gd name="T2" fmla="*/ 92 w 92"/>
                <a:gd name="T3" fmla="*/ 80 h 80"/>
                <a:gd name="T4" fmla="*/ 80 w 92"/>
                <a:gd name="T5" fmla="*/ 0 h 80"/>
                <a:gd name="T6" fmla="*/ 0 w 92"/>
                <a:gd name="T7" fmla="*/ 12 h 80"/>
              </a:gdLst>
              <a:ahLst/>
              <a:cxnLst>
                <a:cxn ang="0">
                  <a:pos x="T0" y="T1"/>
                </a:cxn>
                <a:cxn ang="0">
                  <a:pos x="T2" y="T3"/>
                </a:cxn>
                <a:cxn ang="0">
                  <a:pos x="T4" y="T5"/>
                </a:cxn>
                <a:cxn ang="0">
                  <a:pos x="T6" y="T7"/>
                </a:cxn>
              </a:cxnLst>
              <a:rect l="0" t="0" r="r" b="b"/>
              <a:pathLst>
                <a:path w="92" h="80">
                  <a:moveTo>
                    <a:pt x="0" y="12"/>
                  </a:moveTo>
                  <a:lnTo>
                    <a:pt x="92" y="80"/>
                  </a:lnTo>
                  <a:lnTo>
                    <a:pt x="80" y="0"/>
                  </a:lnTo>
                  <a:lnTo>
                    <a:pt x="0" y="12"/>
                  </a:lnTo>
                  <a:close/>
                </a:path>
              </a:pathLst>
            </a:custGeom>
            <a:solidFill>
              <a:schemeClr val="tx1"/>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734" name="Rectangle 156"/>
            <p:cNvSpPr>
              <a:spLocks noChangeArrowheads="1"/>
            </p:cNvSpPr>
            <p:nvPr/>
          </p:nvSpPr>
          <p:spPr bwMode="auto">
            <a:xfrm>
              <a:off x="6761" y="719"/>
              <a:ext cx="439" cy="414"/>
            </a:xfrm>
            <a:prstGeom prst="rect">
              <a:avLst/>
            </a:prstGeom>
            <a:noFill/>
            <a:ln w="1905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sp>
        <p:nvSpPr>
          <p:cNvPr id="3" name="Fußzeilenplatzhalter 2"/>
          <p:cNvSpPr>
            <a:spLocks noGrp="1"/>
          </p:cNvSpPr>
          <p:nvPr>
            <p:ph type="ftr" sz="quarter" idx="37"/>
          </p:nvPr>
        </p:nvSpPr>
        <p:spPr/>
        <p:txBody>
          <a:bodyPr/>
          <a:lstStyle/>
          <a:p>
            <a:r>
              <a:rPr lang="de-DE"/>
              <a:t>encoway PowerPoint Vorlage </a:t>
            </a:r>
          </a:p>
        </p:txBody>
      </p:sp>
      <p:sp>
        <p:nvSpPr>
          <p:cNvPr id="4" name="Foliennummernplatzhalter 3"/>
          <p:cNvSpPr>
            <a:spLocks noGrp="1"/>
          </p:cNvSpPr>
          <p:nvPr>
            <p:ph type="sldNum" sz="quarter" idx="38"/>
          </p:nvPr>
        </p:nvSpPr>
        <p:spPr/>
        <p:txBody>
          <a:bodyPr/>
          <a:lstStyle/>
          <a:p>
            <a:fld id="{5D660186-B466-462D-A2F2-AF451F248765}" type="slidenum">
              <a:rPr lang="de-DE" smtClean="0"/>
              <a:t>28</a:t>
            </a:fld>
            <a:endParaRPr lang="de-DE"/>
          </a:p>
        </p:txBody>
      </p:sp>
      <p:grpSp>
        <p:nvGrpSpPr>
          <p:cNvPr id="827" name="Group 4"/>
          <p:cNvGrpSpPr>
            <a:grpSpLocks noChangeAspect="1"/>
          </p:cNvGrpSpPr>
          <p:nvPr/>
        </p:nvGrpSpPr>
        <p:grpSpPr bwMode="auto">
          <a:xfrm>
            <a:off x="9235081" y="1665288"/>
            <a:ext cx="388723" cy="398033"/>
            <a:chOff x="220" y="1472"/>
            <a:chExt cx="334" cy="342"/>
          </a:xfrm>
          <a:solidFill>
            <a:schemeClr val="tx1"/>
          </a:solidFill>
        </p:grpSpPr>
        <p:sp>
          <p:nvSpPr>
            <p:cNvPr id="828" name="Freeform 5"/>
            <p:cNvSpPr>
              <a:spLocks/>
            </p:cNvSpPr>
            <p:nvPr/>
          </p:nvSpPr>
          <p:spPr bwMode="auto">
            <a:xfrm>
              <a:off x="321" y="1745"/>
              <a:ext cx="133" cy="69"/>
            </a:xfrm>
            <a:custGeom>
              <a:avLst/>
              <a:gdLst>
                <a:gd name="T0" fmla="*/ 754 w 838"/>
                <a:gd name="T1" fmla="*/ 3 h 436"/>
                <a:gd name="T2" fmla="*/ 754 w 838"/>
                <a:gd name="T3" fmla="*/ 3 h 436"/>
                <a:gd name="T4" fmla="*/ 724 w 838"/>
                <a:gd name="T5" fmla="*/ 43 h 436"/>
                <a:gd name="T6" fmla="*/ 768 w 838"/>
                <a:gd name="T7" fmla="*/ 357 h 436"/>
                <a:gd name="T8" fmla="*/ 759 w 838"/>
                <a:gd name="T9" fmla="*/ 363 h 436"/>
                <a:gd name="T10" fmla="*/ 80 w 838"/>
                <a:gd name="T11" fmla="*/ 363 h 436"/>
                <a:gd name="T12" fmla="*/ 70 w 838"/>
                <a:gd name="T13" fmla="*/ 362 h 436"/>
                <a:gd name="T14" fmla="*/ 114 w 838"/>
                <a:gd name="T15" fmla="*/ 43 h 436"/>
                <a:gd name="T16" fmla="*/ 84 w 838"/>
                <a:gd name="T17" fmla="*/ 3 h 436"/>
                <a:gd name="T18" fmla="*/ 45 w 838"/>
                <a:gd name="T19" fmla="*/ 33 h 436"/>
                <a:gd name="T20" fmla="*/ 0 w 838"/>
                <a:gd name="T21" fmla="*/ 357 h 436"/>
                <a:gd name="T22" fmla="*/ 80 w 838"/>
                <a:gd name="T23" fmla="*/ 436 h 436"/>
                <a:gd name="T24" fmla="*/ 759 w 838"/>
                <a:gd name="T25" fmla="*/ 436 h 436"/>
                <a:gd name="T26" fmla="*/ 838 w 838"/>
                <a:gd name="T27" fmla="*/ 352 h 436"/>
                <a:gd name="T28" fmla="*/ 793 w 838"/>
                <a:gd name="T29" fmla="*/ 33 h 436"/>
                <a:gd name="T30" fmla="*/ 754 w 838"/>
                <a:gd name="T31"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8" h="436">
                  <a:moveTo>
                    <a:pt x="754" y="3"/>
                  </a:moveTo>
                  <a:lnTo>
                    <a:pt x="754" y="3"/>
                  </a:lnTo>
                  <a:cubicBezTo>
                    <a:pt x="734" y="6"/>
                    <a:pt x="721" y="24"/>
                    <a:pt x="724" y="43"/>
                  </a:cubicBezTo>
                  <a:lnTo>
                    <a:pt x="768" y="357"/>
                  </a:lnTo>
                  <a:cubicBezTo>
                    <a:pt x="768" y="360"/>
                    <a:pt x="764" y="363"/>
                    <a:pt x="759" y="363"/>
                  </a:cubicBezTo>
                  <a:lnTo>
                    <a:pt x="80" y="363"/>
                  </a:lnTo>
                  <a:cubicBezTo>
                    <a:pt x="74" y="363"/>
                    <a:pt x="70" y="360"/>
                    <a:pt x="70" y="362"/>
                  </a:cubicBezTo>
                  <a:lnTo>
                    <a:pt x="114" y="43"/>
                  </a:lnTo>
                  <a:cubicBezTo>
                    <a:pt x="117" y="24"/>
                    <a:pt x="104" y="6"/>
                    <a:pt x="84" y="3"/>
                  </a:cubicBezTo>
                  <a:cubicBezTo>
                    <a:pt x="65" y="1"/>
                    <a:pt x="47" y="14"/>
                    <a:pt x="45" y="33"/>
                  </a:cubicBezTo>
                  <a:lnTo>
                    <a:pt x="0" y="357"/>
                  </a:lnTo>
                  <a:cubicBezTo>
                    <a:pt x="0" y="400"/>
                    <a:pt x="36" y="436"/>
                    <a:pt x="80" y="436"/>
                  </a:cubicBezTo>
                  <a:lnTo>
                    <a:pt x="759" y="436"/>
                  </a:lnTo>
                  <a:cubicBezTo>
                    <a:pt x="802" y="436"/>
                    <a:pt x="838" y="400"/>
                    <a:pt x="838" y="352"/>
                  </a:cubicBezTo>
                  <a:lnTo>
                    <a:pt x="793" y="33"/>
                  </a:lnTo>
                  <a:cubicBezTo>
                    <a:pt x="791" y="14"/>
                    <a:pt x="773" y="0"/>
                    <a:pt x="754"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29" name="Freeform 6"/>
            <p:cNvSpPr>
              <a:spLocks noEditPoints="1"/>
            </p:cNvSpPr>
            <p:nvPr/>
          </p:nvSpPr>
          <p:spPr bwMode="auto">
            <a:xfrm>
              <a:off x="220" y="1472"/>
              <a:ext cx="334" cy="250"/>
            </a:xfrm>
            <a:custGeom>
              <a:avLst/>
              <a:gdLst>
                <a:gd name="T0" fmla="*/ 1926 w 2106"/>
                <a:gd name="T1" fmla="*/ 1512 h 1585"/>
                <a:gd name="T2" fmla="*/ 1926 w 2106"/>
                <a:gd name="T3" fmla="*/ 1512 h 1585"/>
                <a:gd name="T4" fmla="*/ 178 w 2106"/>
                <a:gd name="T5" fmla="*/ 1512 h 1585"/>
                <a:gd name="T6" fmla="*/ 70 w 2106"/>
                <a:gd name="T7" fmla="*/ 1403 h 1585"/>
                <a:gd name="T8" fmla="*/ 70 w 2106"/>
                <a:gd name="T9" fmla="*/ 1296 h 1585"/>
                <a:gd name="T10" fmla="*/ 2035 w 2106"/>
                <a:gd name="T11" fmla="*/ 1296 h 1585"/>
                <a:gd name="T12" fmla="*/ 2035 w 2106"/>
                <a:gd name="T13" fmla="*/ 1403 h 1585"/>
                <a:gd name="T14" fmla="*/ 1926 w 2106"/>
                <a:gd name="T15" fmla="*/ 1512 h 1585"/>
                <a:gd name="T16" fmla="*/ 178 w 2106"/>
                <a:gd name="T17" fmla="*/ 72 h 1585"/>
                <a:gd name="T18" fmla="*/ 178 w 2106"/>
                <a:gd name="T19" fmla="*/ 72 h 1585"/>
                <a:gd name="T20" fmla="*/ 1926 w 2106"/>
                <a:gd name="T21" fmla="*/ 72 h 1585"/>
                <a:gd name="T22" fmla="*/ 2035 w 2106"/>
                <a:gd name="T23" fmla="*/ 181 h 1585"/>
                <a:gd name="T24" fmla="*/ 2035 w 2106"/>
                <a:gd name="T25" fmla="*/ 1224 h 1585"/>
                <a:gd name="T26" fmla="*/ 70 w 2106"/>
                <a:gd name="T27" fmla="*/ 1224 h 1585"/>
                <a:gd name="T28" fmla="*/ 70 w 2106"/>
                <a:gd name="T29" fmla="*/ 181 h 1585"/>
                <a:gd name="T30" fmla="*/ 178 w 2106"/>
                <a:gd name="T31" fmla="*/ 72 h 1585"/>
                <a:gd name="T32" fmla="*/ 1926 w 2106"/>
                <a:gd name="T33" fmla="*/ 0 h 1585"/>
                <a:gd name="T34" fmla="*/ 1926 w 2106"/>
                <a:gd name="T35" fmla="*/ 0 h 1585"/>
                <a:gd name="T36" fmla="*/ 178 w 2106"/>
                <a:gd name="T37" fmla="*/ 0 h 1585"/>
                <a:gd name="T38" fmla="*/ 0 w 2106"/>
                <a:gd name="T39" fmla="*/ 181 h 1585"/>
                <a:gd name="T40" fmla="*/ 0 w 2106"/>
                <a:gd name="T41" fmla="*/ 1403 h 1585"/>
                <a:gd name="T42" fmla="*/ 178 w 2106"/>
                <a:gd name="T43" fmla="*/ 1585 h 1585"/>
                <a:gd name="T44" fmla="*/ 1926 w 2106"/>
                <a:gd name="T45" fmla="*/ 1585 h 1585"/>
                <a:gd name="T46" fmla="*/ 2106 w 2106"/>
                <a:gd name="T47" fmla="*/ 1403 h 1585"/>
                <a:gd name="T48" fmla="*/ 2106 w 2106"/>
                <a:gd name="T49" fmla="*/ 181 h 1585"/>
                <a:gd name="T50" fmla="*/ 1926 w 2106"/>
                <a:gd name="T51" fmla="*/ 0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06" h="1585">
                  <a:moveTo>
                    <a:pt x="1926" y="1512"/>
                  </a:moveTo>
                  <a:lnTo>
                    <a:pt x="1926" y="1512"/>
                  </a:lnTo>
                  <a:lnTo>
                    <a:pt x="178" y="1512"/>
                  </a:lnTo>
                  <a:cubicBezTo>
                    <a:pt x="118" y="1512"/>
                    <a:pt x="70" y="1464"/>
                    <a:pt x="70" y="1403"/>
                  </a:cubicBezTo>
                  <a:lnTo>
                    <a:pt x="70" y="1296"/>
                  </a:lnTo>
                  <a:lnTo>
                    <a:pt x="2035" y="1296"/>
                  </a:lnTo>
                  <a:lnTo>
                    <a:pt x="2035" y="1403"/>
                  </a:lnTo>
                  <a:cubicBezTo>
                    <a:pt x="2035" y="1464"/>
                    <a:pt x="1987" y="1512"/>
                    <a:pt x="1926" y="1512"/>
                  </a:cubicBezTo>
                  <a:close/>
                  <a:moveTo>
                    <a:pt x="178" y="72"/>
                  </a:moveTo>
                  <a:lnTo>
                    <a:pt x="178" y="72"/>
                  </a:lnTo>
                  <a:lnTo>
                    <a:pt x="1926" y="72"/>
                  </a:lnTo>
                  <a:cubicBezTo>
                    <a:pt x="1987" y="72"/>
                    <a:pt x="2035" y="119"/>
                    <a:pt x="2035" y="181"/>
                  </a:cubicBezTo>
                  <a:lnTo>
                    <a:pt x="2035" y="1224"/>
                  </a:lnTo>
                  <a:lnTo>
                    <a:pt x="70" y="1224"/>
                  </a:lnTo>
                  <a:lnTo>
                    <a:pt x="70" y="181"/>
                  </a:lnTo>
                  <a:cubicBezTo>
                    <a:pt x="70" y="119"/>
                    <a:pt x="118" y="72"/>
                    <a:pt x="178" y="72"/>
                  </a:cubicBezTo>
                  <a:close/>
                  <a:moveTo>
                    <a:pt x="1926" y="0"/>
                  </a:moveTo>
                  <a:lnTo>
                    <a:pt x="1926" y="0"/>
                  </a:lnTo>
                  <a:lnTo>
                    <a:pt x="178" y="0"/>
                  </a:lnTo>
                  <a:cubicBezTo>
                    <a:pt x="78" y="0"/>
                    <a:pt x="0" y="79"/>
                    <a:pt x="0" y="181"/>
                  </a:cubicBezTo>
                  <a:lnTo>
                    <a:pt x="0" y="1403"/>
                  </a:lnTo>
                  <a:cubicBezTo>
                    <a:pt x="0" y="1505"/>
                    <a:pt x="78" y="1585"/>
                    <a:pt x="178" y="1585"/>
                  </a:cubicBezTo>
                  <a:lnTo>
                    <a:pt x="1926" y="1585"/>
                  </a:lnTo>
                  <a:cubicBezTo>
                    <a:pt x="2027" y="1585"/>
                    <a:pt x="2106" y="1505"/>
                    <a:pt x="2106" y="1403"/>
                  </a:cubicBezTo>
                  <a:lnTo>
                    <a:pt x="2106" y="181"/>
                  </a:lnTo>
                  <a:cubicBezTo>
                    <a:pt x="2106" y="79"/>
                    <a:pt x="2027" y="0"/>
                    <a:pt x="19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830" name="Group 9"/>
          <p:cNvGrpSpPr>
            <a:grpSpLocks noChangeAspect="1"/>
          </p:cNvGrpSpPr>
          <p:nvPr/>
        </p:nvGrpSpPr>
        <p:grpSpPr bwMode="auto">
          <a:xfrm>
            <a:off x="11082384" y="1682961"/>
            <a:ext cx="551780" cy="389090"/>
            <a:chOff x="622" y="1472"/>
            <a:chExt cx="485" cy="342"/>
          </a:xfrm>
          <a:solidFill>
            <a:schemeClr val="tx1"/>
          </a:solidFill>
        </p:grpSpPr>
        <p:sp>
          <p:nvSpPr>
            <p:cNvPr id="831" name="Freeform 10"/>
            <p:cNvSpPr>
              <a:spLocks/>
            </p:cNvSpPr>
            <p:nvPr/>
          </p:nvSpPr>
          <p:spPr bwMode="auto">
            <a:xfrm>
              <a:off x="652" y="1472"/>
              <a:ext cx="426" cy="260"/>
            </a:xfrm>
            <a:custGeom>
              <a:avLst/>
              <a:gdLst>
                <a:gd name="T0" fmla="*/ 38 w 1971"/>
                <a:gd name="T1" fmla="*/ 1205 h 1205"/>
                <a:gd name="T2" fmla="*/ 38 w 1971"/>
                <a:gd name="T3" fmla="*/ 1205 h 1205"/>
                <a:gd name="T4" fmla="*/ 76 w 1971"/>
                <a:gd name="T5" fmla="*/ 1168 h 1205"/>
                <a:gd name="T6" fmla="*/ 76 w 1971"/>
                <a:gd name="T7" fmla="*/ 108 h 1205"/>
                <a:gd name="T8" fmla="*/ 110 w 1971"/>
                <a:gd name="T9" fmla="*/ 74 h 1205"/>
                <a:gd name="T10" fmla="*/ 1861 w 1971"/>
                <a:gd name="T11" fmla="*/ 74 h 1205"/>
                <a:gd name="T12" fmla="*/ 1895 w 1971"/>
                <a:gd name="T13" fmla="*/ 108 h 1205"/>
                <a:gd name="T14" fmla="*/ 1895 w 1971"/>
                <a:gd name="T15" fmla="*/ 1168 h 1205"/>
                <a:gd name="T16" fmla="*/ 1933 w 1971"/>
                <a:gd name="T17" fmla="*/ 1205 h 1205"/>
                <a:gd name="T18" fmla="*/ 1971 w 1971"/>
                <a:gd name="T19" fmla="*/ 1168 h 1205"/>
                <a:gd name="T20" fmla="*/ 1971 w 1971"/>
                <a:gd name="T21" fmla="*/ 108 h 1205"/>
                <a:gd name="T22" fmla="*/ 1861 w 1971"/>
                <a:gd name="T23" fmla="*/ 0 h 1205"/>
                <a:gd name="T24" fmla="*/ 110 w 1971"/>
                <a:gd name="T25" fmla="*/ 0 h 1205"/>
                <a:gd name="T26" fmla="*/ 0 w 1971"/>
                <a:gd name="T27" fmla="*/ 108 h 1205"/>
                <a:gd name="T28" fmla="*/ 0 w 1971"/>
                <a:gd name="T29" fmla="*/ 1168 h 1205"/>
                <a:gd name="T30" fmla="*/ 38 w 1971"/>
                <a:gd name="T31" fmla="*/ 1205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1" h="1205">
                  <a:moveTo>
                    <a:pt x="38" y="1205"/>
                  </a:moveTo>
                  <a:lnTo>
                    <a:pt x="38" y="1205"/>
                  </a:lnTo>
                  <a:cubicBezTo>
                    <a:pt x="59" y="1205"/>
                    <a:pt x="76" y="1188"/>
                    <a:pt x="76" y="1168"/>
                  </a:cubicBezTo>
                  <a:lnTo>
                    <a:pt x="76" y="108"/>
                  </a:lnTo>
                  <a:cubicBezTo>
                    <a:pt x="76" y="89"/>
                    <a:pt x="91" y="74"/>
                    <a:pt x="110" y="74"/>
                  </a:cubicBezTo>
                  <a:lnTo>
                    <a:pt x="1861" y="74"/>
                  </a:lnTo>
                  <a:cubicBezTo>
                    <a:pt x="1880" y="74"/>
                    <a:pt x="1895" y="89"/>
                    <a:pt x="1895" y="108"/>
                  </a:cubicBezTo>
                  <a:lnTo>
                    <a:pt x="1895" y="1168"/>
                  </a:lnTo>
                  <a:cubicBezTo>
                    <a:pt x="1895" y="1188"/>
                    <a:pt x="1912" y="1205"/>
                    <a:pt x="1933" y="1205"/>
                  </a:cubicBezTo>
                  <a:cubicBezTo>
                    <a:pt x="1954" y="1205"/>
                    <a:pt x="1971" y="1188"/>
                    <a:pt x="1971" y="1168"/>
                  </a:cubicBezTo>
                  <a:lnTo>
                    <a:pt x="1971" y="108"/>
                  </a:lnTo>
                  <a:cubicBezTo>
                    <a:pt x="1971" y="48"/>
                    <a:pt x="1922" y="0"/>
                    <a:pt x="1861" y="0"/>
                  </a:cubicBezTo>
                  <a:lnTo>
                    <a:pt x="110" y="0"/>
                  </a:lnTo>
                  <a:cubicBezTo>
                    <a:pt x="49" y="0"/>
                    <a:pt x="0" y="48"/>
                    <a:pt x="0" y="108"/>
                  </a:cubicBezTo>
                  <a:lnTo>
                    <a:pt x="0" y="1168"/>
                  </a:lnTo>
                  <a:cubicBezTo>
                    <a:pt x="0" y="1188"/>
                    <a:pt x="17" y="1205"/>
                    <a:pt x="38" y="120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32" name="Freeform 11"/>
            <p:cNvSpPr>
              <a:spLocks noEditPoints="1"/>
            </p:cNvSpPr>
            <p:nvPr/>
          </p:nvSpPr>
          <p:spPr bwMode="auto">
            <a:xfrm>
              <a:off x="622" y="1749"/>
              <a:ext cx="485" cy="65"/>
            </a:xfrm>
            <a:custGeom>
              <a:avLst/>
              <a:gdLst>
                <a:gd name="T0" fmla="*/ 2172 w 2247"/>
                <a:gd name="T1" fmla="*/ 189 h 302"/>
                <a:gd name="T2" fmla="*/ 2172 w 2247"/>
                <a:gd name="T3" fmla="*/ 189 h 302"/>
                <a:gd name="T4" fmla="*/ 2134 w 2247"/>
                <a:gd name="T5" fmla="*/ 226 h 302"/>
                <a:gd name="T6" fmla="*/ 113 w 2247"/>
                <a:gd name="T7" fmla="*/ 226 h 302"/>
                <a:gd name="T8" fmla="*/ 75 w 2247"/>
                <a:gd name="T9" fmla="*/ 189 h 302"/>
                <a:gd name="T10" fmla="*/ 75 w 2247"/>
                <a:gd name="T11" fmla="*/ 76 h 302"/>
                <a:gd name="T12" fmla="*/ 969 w 2247"/>
                <a:gd name="T13" fmla="*/ 76 h 302"/>
                <a:gd name="T14" fmla="*/ 1048 w 2247"/>
                <a:gd name="T15" fmla="*/ 145 h 302"/>
                <a:gd name="T16" fmla="*/ 1199 w 2247"/>
                <a:gd name="T17" fmla="*/ 145 h 302"/>
                <a:gd name="T18" fmla="*/ 1278 w 2247"/>
                <a:gd name="T19" fmla="*/ 76 h 302"/>
                <a:gd name="T20" fmla="*/ 2172 w 2247"/>
                <a:gd name="T21" fmla="*/ 76 h 302"/>
                <a:gd name="T22" fmla="*/ 2172 w 2247"/>
                <a:gd name="T23" fmla="*/ 189 h 302"/>
                <a:gd name="T24" fmla="*/ 2210 w 2247"/>
                <a:gd name="T25" fmla="*/ 0 h 302"/>
                <a:gd name="T26" fmla="*/ 2210 w 2247"/>
                <a:gd name="T27" fmla="*/ 0 h 302"/>
                <a:gd name="T28" fmla="*/ 1241 w 2247"/>
                <a:gd name="T29" fmla="*/ 0 h 302"/>
                <a:gd name="T30" fmla="*/ 1203 w 2247"/>
                <a:gd name="T31" fmla="*/ 38 h 302"/>
                <a:gd name="T32" fmla="*/ 1199 w 2247"/>
                <a:gd name="T33" fmla="*/ 70 h 302"/>
                <a:gd name="T34" fmla="*/ 1044 w 2247"/>
                <a:gd name="T35" fmla="*/ 67 h 302"/>
                <a:gd name="T36" fmla="*/ 1044 w 2247"/>
                <a:gd name="T37" fmla="*/ 38 h 302"/>
                <a:gd name="T38" fmla="*/ 1006 w 2247"/>
                <a:gd name="T39" fmla="*/ 0 h 302"/>
                <a:gd name="T40" fmla="*/ 37 w 2247"/>
                <a:gd name="T41" fmla="*/ 0 h 302"/>
                <a:gd name="T42" fmla="*/ 0 w 2247"/>
                <a:gd name="T43" fmla="*/ 38 h 302"/>
                <a:gd name="T44" fmla="*/ 0 w 2247"/>
                <a:gd name="T45" fmla="*/ 189 h 302"/>
                <a:gd name="T46" fmla="*/ 113 w 2247"/>
                <a:gd name="T47" fmla="*/ 302 h 302"/>
                <a:gd name="T48" fmla="*/ 2134 w 2247"/>
                <a:gd name="T49" fmla="*/ 302 h 302"/>
                <a:gd name="T50" fmla="*/ 2247 w 2247"/>
                <a:gd name="T51" fmla="*/ 189 h 302"/>
                <a:gd name="T52" fmla="*/ 2247 w 2247"/>
                <a:gd name="T53" fmla="*/ 38 h 302"/>
                <a:gd name="T54" fmla="*/ 2210 w 2247"/>
                <a:gd name="T55"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47" h="302">
                  <a:moveTo>
                    <a:pt x="2172" y="189"/>
                  </a:moveTo>
                  <a:lnTo>
                    <a:pt x="2172" y="189"/>
                  </a:lnTo>
                  <a:cubicBezTo>
                    <a:pt x="2172" y="209"/>
                    <a:pt x="2155" y="226"/>
                    <a:pt x="2134" y="226"/>
                  </a:cubicBezTo>
                  <a:lnTo>
                    <a:pt x="113" y="226"/>
                  </a:lnTo>
                  <a:cubicBezTo>
                    <a:pt x="92" y="226"/>
                    <a:pt x="75" y="209"/>
                    <a:pt x="75" y="189"/>
                  </a:cubicBezTo>
                  <a:lnTo>
                    <a:pt x="75" y="76"/>
                  </a:lnTo>
                  <a:lnTo>
                    <a:pt x="969" y="76"/>
                  </a:lnTo>
                  <a:cubicBezTo>
                    <a:pt x="974" y="115"/>
                    <a:pt x="1007" y="145"/>
                    <a:pt x="1048" y="145"/>
                  </a:cubicBezTo>
                  <a:lnTo>
                    <a:pt x="1199" y="145"/>
                  </a:lnTo>
                  <a:cubicBezTo>
                    <a:pt x="1240" y="145"/>
                    <a:pt x="1273" y="115"/>
                    <a:pt x="1278" y="76"/>
                  </a:cubicBezTo>
                  <a:lnTo>
                    <a:pt x="2172" y="76"/>
                  </a:lnTo>
                  <a:lnTo>
                    <a:pt x="2172" y="189"/>
                  </a:lnTo>
                  <a:close/>
                  <a:moveTo>
                    <a:pt x="2210" y="0"/>
                  </a:moveTo>
                  <a:lnTo>
                    <a:pt x="2210" y="0"/>
                  </a:lnTo>
                  <a:lnTo>
                    <a:pt x="1241" y="0"/>
                  </a:lnTo>
                  <a:cubicBezTo>
                    <a:pt x="1220" y="0"/>
                    <a:pt x="1203" y="17"/>
                    <a:pt x="1203" y="38"/>
                  </a:cubicBezTo>
                  <a:lnTo>
                    <a:pt x="1199" y="70"/>
                  </a:lnTo>
                  <a:lnTo>
                    <a:pt x="1044" y="67"/>
                  </a:lnTo>
                  <a:lnTo>
                    <a:pt x="1044" y="38"/>
                  </a:lnTo>
                  <a:cubicBezTo>
                    <a:pt x="1044" y="17"/>
                    <a:pt x="1027" y="0"/>
                    <a:pt x="1006" y="0"/>
                  </a:cubicBezTo>
                  <a:lnTo>
                    <a:pt x="37" y="0"/>
                  </a:lnTo>
                  <a:cubicBezTo>
                    <a:pt x="16" y="0"/>
                    <a:pt x="0" y="17"/>
                    <a:pt x="0" y="38"/>
                  </a:cubicBezTo>
                  <a:lnTo>
                    <a:pt x="0" y="189"/>
                  </a:lnTo>
                  <a:cubicBezTo>
                    <a:pt x="0" y="251"/>
                    <a:pt x="50" y="302"/>
                    <a:pt x="113" y="302"/>
                  </a:cubicBezTo>
                  <a:lnTo>
                    <a:pt x="2134" y="302"/>
                  </a:lnTo>
                  <a:cubicBezTo>
                    <a:pt x="2197" y="302"/>
                    <a:pt x="2247" y="251"/>
                    <a:pt x="2247" y="189"/>
                  </a:cubicBezTo>
                  <a:lnTo>
                    <a:pt x="2247" y="38"/>
                  </a:lnTo>
                  <a:cubicBezTo>
                    <a:pt x="2247" y="17"/>
                    <a:pt x="2231" y="0"/>
                    <a:pt x="22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833" name="Group 20"/>
          <p:cNvGrpSpPr>
            <a:grpSpLocks noChangeAspect="1"/>
          </p:cNvGrpSpPr>
          <p:nvPr/>
        </p:nvGrpSpPr>
        <p:grpSpPr bwMode="auto">
          <a:xfrm>
            <a:off x="9477424" y="2325894"/>
            <a:ext cx="366732" cy="435257"/>
            <a:chOff x="1727" y="1471"/>
            <a:chExt cx="289" cy="343"/>
          </a:xfrm>
          <a:solidFill>
            <a:srgbClr val="2C2F33"/>
          </a:solidFill>
        </p:grpSpPr>
        <p:sp>
          <p:nvSpPr>
            <p:cNvPr id="834" name="Freeform 21"/>
            <p:cNvSpPr>
              <a:spLocks noEditPoints="1"/>
            </p:cNvSpPr>
            <p:nvPr/>
          </p:nvSpPr>
          <p:spPr bwMode="auto">
            <a:xfrm>
              <a:off x="1727" y="1471"/>
              <a:ext cx="289" cy="343"/>
            </a:xfrm>
            <a:custGeom>
              <a:avLst/>
              <a:gdLst>
                <a:gd name="T0" fmla="*/ 1190 w 1321"/>
                <a:gd name="T1" fmla="*/ 68 h 1579"/>
                <a:gd name="T2" fmla="*/ 1190 w 1321"/>
                <a:gd name="T3" fmla="*/ 68 h 1579"/>
                <a:gd name="T4" fmla="*/ 1253 w 1321"/>
                <a:gd name="T5" fmla="*/ 131 h 1579"/>
                <a:gd name="T6" fmla="*/ 1253 w 1321"/>
                <a:gd name="T7" fmla="*/ 1447 h 1579"/>
                <a:gd name="T8" fmla="*/ 1190 w 1321"/>
                <a:gd name="T9" fmla="*/ 1510 h 1579"/>
                <a:gd name="T10" fmla="*/ 131 w 1321"/>
                <a:gd name="T11" fmla="*/ 1510 h 1579"/>
                <a:gd name="T12" fmla="*/ 68 w 1321"/>
                <a:gd name="T13" fmla="*/ 1447 h 1579"/>
                <a:gd name="T14" fmla="*/ 68 w 1321"/>
                <a:gd name="T15" fmla="*/ 131 h 1579"/>
                <a:gd name="T16" fmla="*/ 131 w 1321"/>
                <a:gd name="T17" fmla="*/ 68 h 1579"/>
                <a:gd name="T18" fmla="*/ 1190 w 1321"/>
                <a:gd name="T19" fmla="*/ 68 h 1579"/>
                <a:gd name="T20" fmla="*/ 1190 w 1321"/>
                <a:gd name="T21" fmla="*/ 0 h 1579"/>
                <a:gd name="T22" fmla="*/ 1190 w 1321"/>
                <a:gd name="T23" fmla="*/ 0 h 1579"/>
                <a:gd name="T24" fmla="*/ 131 w 1321"/>
                <a:gd name="T25" fmla="*/ 0 h 1579"/>
                <a:gd name="T26" fmla="*/ 0 w 1321"/>
                <a:gd name="T27" fmla="*/ 131 h 1579"/>
                <a:gd name="T28" fmla="*/ 0 w 1321"/>
                <a:gd name="T29" fmla="*/ 1447 h 1579"/>
                <a:gd name="T30" fmla="*/ 131 w 1321"/>
                <a:gd name="T31" fmla="*/ 1579 h 1579"/>
                <a:gd name="T32" fmla="*/ 1190 w 1321"/>
                <a:gd name="T33" fmla="*/ 1579 h 1579"/>
                <a:gd name="T34" fmla="*/ 1321 w 1321"/>
                <a:gd name="T35" fmla="*/ 1447 h 1579"/>
                <a:gd name="T36" fmla="*/ 1321 w 1321"/>
                <a:gd name="T37" fmla="*/ 131 h 1579"/>
                <a:gd name="T38" fmla="*/ 1190 w 1321"/>
                <a:gd name="T39" fmla="*/ 0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1" h="1579">
                  <a:moveTo>
                    <a:pt x="1190" y="68"/>
                  </a:moveTo>
                  <a:lnTo>
                    <a:pt x="1190" y="68"/>
                  </a:lnTo>
                  <a:cubicBezTo>
                    <a:pt x="1224" y="68"/>
                    <a:pt x="1253" y="96"/>
                    <a:pt x="1253" y="131"/>
                  </a:cubicBezTo>
                  <a:lnTo>
                    <a:pt x="1253" y="1447"/>
                  </a:lnTo>
                  <a:cubicBezTo>
                    <a:pt x="1253" y="1482"/>
                    <a:pt x="1224" y="1510"/>
                    <a:pt x="1190" y="1510"/>
                  </a:cubicBezTo>
                  <a:lnTo>
                    <a:pt x="131" y="1510"/>
                  </a:lnTo>
                  <a:cubicBezTo>
                    <a:pt x="96" y="1510"/>
                    <a:pt x="68" y="1482"/>
                    <a:pt x="68" y="1447"/>
                  </a:cubicBezTo>
                  <a:lnTo>
                    <a:pt x="68" y="131"/>
                  </a:lnTo>
                  <a:cubicBezTo>
                    <a:pt x="68" y="96"/>
                    <a:pt x="96" y="68"/>
                    <a:pt x="131" y="68"/>
                  </a:cubicBezTo>
                  <a:lnTo>
                    <a:pt x="1190" y="68"/>
                  </a:lnTo>
                  <a:close/>
                  <a:moveTo>
                    <a:pt x="1190" y="0"/>
                  </a:moveTo>
                  <a:lnTo>
                    <a:pt x="1190" y="0"/>
                  </a:lnTo>
                  <a:lnTo>
                    <a:pt x="131" y="0"/>
                  </a:lnTo>
                  <a:cubicBezTo>
                    <a:pt x="58" y="0"/>
                    <a:pt x="0" y="58"/>
                    <a:pt x="0" y="131"/>
                  </a:cubicBezTo>
                  <a:lnTo>
                    <a:pt x="0" y="1447"/>
                  </a:lnTo>
                  <a:cubicBezTo>
                    <a:pt x="0" y="1520"/>
                    <a:pt x="58" y="1579"/>
                    <a:pt x="131" y="1579"/>
                  </a:cubicBezTo>
                  <a:lnTo>
                    <a:pt x="1190" y="1579"/>
                  </a:lnTo>
                  <a:cubicBezTo>
                    <a:pt x="1262" y="1579"/>
                    <a:pt x="1321" y="1520"/>
                    <a:pt x="1321" y="1447"/>
                  </a:cubicBezTo>
                  <a:lnTo>
                    <a:pt x="1321" y="131"/>
                  </a:lnTo>
                  <a:cubicBezTo>
                    <a:pt x="1321" y="58"/>
                    <a:pt x="1262" y="0"/>
                    <a:pt x="119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35" name="Freeform 22"/>
            <p:cNvSpPr>
              <a:spLocks noEditPoints="1"/>
            </p:cNvSpPr>
            <p:nvPr/>
          </p:nvSpPr>
          <p:spPr bwMode="auto">
            <a:xfrm>
              <a:off x="1751" y="1505"/>
              <a:ext cx="240" cy="263"/>
            </a:xfrm>
            <a:custGeom>
              <a:avLst/>
              <a:gdLst>
                <a:gd name="T0" fmla="*/ 1060 w 1099"/>
                <a:gd name="T1" fmla="*/ 1170 h 1209"/>
                <a:gd name="T2" fmla="*/ 1060 w 1099"/>
                <a:gd name="T3" fmla="*/ 1170 h 1209"/>
                <a:gd name="T4" fmla="*/ 39 w 1099"/>
                <a:gd name="T5" fmla="*/ 1170 h 1209"/>
                <a:gd name="T6" fmla="*/ 39 w 1099"/>
                <a:gd name="T7" fmla="*/ 39 h 1209"/>
                <a:gd name="T8" fmla="*/ 1060 w 1099"/>
                <a:gd name="T9" fmla="*/ 39 h 1209"/>
                <a:gd name="T10" fmla="*/ 1060 w 1099"/>
                <a:gd name="T11" fmla="*/ 1170 h 1209"/>
                <a:gd name="T12" fmla="*/ 1064 w 1099"/>
                <a:gd name="T13" fmla="*/ 0 h 1209"/>
                <a:gd name="T14" fmla="*/ 1064 w 1099"/>
                <a:gd name="T15" fmla="*/ 0 h 1209"/>
                <a:gd name="T16" fmla="*/ 35 w 1099"/>
                <a:gd name="T17" fmla="*/ 0 h 1209"/>
                <a:gd name="T18" fmla="*/ 0 w 1099"/>
                <a:gd name="T19" fmla="*/ 35 h 1209"/>
                <a:gd name="T20" fmla="*/ 0 w 1099"/>
                <a:gd name="T21" fmla="*/ 1174 h 1209"/>
                <a:gd name="T22" fmla="*/ 35 w 1099"/>
                <a:gd name="T23" fmla="*/ 1209 h 1209"/>
                <a:gd name="T24" fmla="*/ 1064 w 1099"/>
                <a:gd name="T25" fmla="*/ 1209 h 1209"/>
                <a:gd name="T26" fmla="*/ 1099 w 1099"/>
                <a:gd name="T27" fmla="*/ 1174 h 1209"/>
                <a:gd name="T28" fmla="*/ 1099 w 1099"/>
                <a:gd name="T29" fmla="*/ 35 h 1209"/>
                <a:gd name="T30" fmla="*/ 1064 w 1099"/>
                <a:gd name="T31" fmla="*/ 0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9" h="1209">
                  <a:moveTo>
                    <a:pt x="1060" y="1170"/>
                  </a:moveTo>
                  <a:lnTo>
                    <a:pt x="1060" y="1170"/>
                  </a:lnTo>
                  <a:lnTo>
                    <a:pt x="39" y="1170"/>
                  </a:lnTo>
                  <a:lnTo>
                    <a:pt x="39" y="39"/>
                  </a:lnTo>
                  <a:lnTo>
                    <a:pt x="1060" y="39"/>
                  </a:lnTo>
                  <a:lnTo>
                    <a:pt x="1060" y="1170"/>
                  </a:lnTo>
                  <a:close/>
                  <a:moveTo>
                    <a:pt x="1064" y="0"/>
                  </a:moveTo>
                  <a:lnTo>
                    <a:pt x="1064" y="0"/>
                  </a:lnTo>
                  <a:lnTo>
                    <a:pt x="35" y="0"/>
                  </a:lnTo>
                  <a:cubicBezTo>
                    <a:pt x="16" y="0"/>
                    <a:pt x="0" y="16"/>
                    <a:pt x="0" y="35"/>
                  </a:cubicBezTo>
                  <a:lnTo>
                    <a:pt x="0" y="1174"/>
                  </a:lnTo>
                  <a:cubicBezTo>
                    <a:pt x="0" y="1194"/>
                    <a:pt x="16" y="1209"/>
                    <a:pt x="35" y="1209"/>
                  </a:cubicBezTo>
                  <a:lnTo>
                    <a:pt x="1064" y="1209"/>
                  </a:lnTo>
                  <a:cubicBezTo>
                    <a:pt x="1083" y="1209"/>
                    <a:pt x="1099" y="1194"/>
                    <a:pt x="1099" y="1174"/>
                  </a:cubicBezTo>
                  <a:lnTo>
                    <a:pt x="1099" y="35"/>
                  </a:lnTo>
                  <a:cubicBezTo>
                    <a:pt x="1099" y="16"/>
                    <a:pt x="1083" y="0"/>
                    <a:pt x="106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36" name="Freeform 23"/>
            <p:cNvSpPr>
              <a:spLocks/>
            </p:cNvSpPr>
            <p:nvPr/>
          </p:nvSpPr>
          <p:spPr bwMode="auto">
            <a:xfrm>
              <a:off x="1865" y="1778"/>
              <a:ext cx="12" cy="12"/>
            </a:xfrm>
            <a:custGeom>
              <a:avLst/>
              <a:gdLst>
                <a:gd name="T0" fmla="*/ 0 w 53"/>
                <a:gd name="T1" fmla="*/ 26 h 52"/>
                <a:gd name="T2" fmla="*/ 0 w 53"/>
                <a:gd name="T3" fmla="*/ 26 h 52"/>
                <a:gd name="T4" fmla="*/ 26 w 53"/>
                <a:gd name="T5" fmla="*/ 0 h 52"/>
                <a:gd name="T6" fmla="*/ 53 w 53"/>
                <a:gd name="T7" fmla="*/ 26 h 52"/>
                <a:gd name="T8" fmla="*/ 26 w 53"/>
                <a:gd name="T9" fmla="*/ 52 h 52"/>
                <a:gd name="T10" fmla="*/ 0 w 53"/>
                <a:gd name="T11" fmla="*/ 26 h 52"/>
              </a:gdLst>
              <a:ahLst/>
              <a:cxnLst>
                <a:cxn ang="0">
                  <a:pos x="T0" y="T1"/>
                </a:cxn>
                <a:cxn ang="0">
                  <a:pos x="T2" y="T3"/>
                </a:cxn>
                <a:cxn ang="0">
                  <a:pos x="T4" y="T5"/>
                </a:cxn>
                <a:cxn ang="0">
                  <a:pos x="T6" y="T7"/>
                </a:cxn>
                <a:cxn ang="0">
                  <a:pos x="T8" y="T9"/>
                </a:cxn>
                <a:cxn ang="0">
                  <a:pos x="T10" y="T11"/>
                </a:cxn>
              </a:cxnLst>
              <a:rect l="0" t="0" r="r" b="b"/>
              <a:pathLst>
                <a:path w="53" h="52">
                  <a:moveTo>
                    <a:pt x="0" y="26"/>
                  </a:moveTo>
                  <a:lnTo>
                    <a:pt x="0" y="26"/>
                  </a:lnTo>
                  <a:cubicBezTo>
                    <a:pt x="0" y="11"/>
                    <a:pt x="12" y="0"/>
                    <a:pt x="26" y="0"/>
                  </a:cubicBezTo>
                  <a:cubicBezTo>
                    <a:pt x="41" y="0"/>
                    <a:pt x="53" y="11"/>
                    <a:pt x="53" y="26"/>
                  </a:cubicBezTo>
                  <a:cubicBezTo>
                    <a:pt x="53" y="40"/>
                    <a:pt x="41" y="52"/>
                    <a:pt x="26" y="52"/>
                  </a:cubicBezTo>
                  <a:cubicBezTo>
                    <a:pt x="12" y="52"/>
                    <a:pt x="0" y="40"/>
                    <a:pt x="0" y="26"/>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837" name="Group 66"/>
          <p:cNvGrpSpPr>
            <a:grpSpLocks noChangeAspect="1"/>
          </p:cNvGrpSpPr>
          <p:nvPr/>
        </p:nvGrpSpPr>
        <p:grpSpPr bwMode="auto">
          <a:xfrm>
            <a:off x="9506858" y="2974119"/>
            <a:ext cx="552419" cy="550814"/>
            <a:chOff x="5531" y="1471"/>
            <a:chExt cx="344" cy="343"/>
          </a:xfrm>
          <a:solidFill>
            <a:srgbClr val="2C2F33"/>
          </a:solidFill>
        </p:grpSpPr>
        <p:sp>
          <p:nvSpPr>
            <p:cNvPr id="838" name="Freeform 67"/>
            <p:cNvSpPr>
              <a:spLocks noEditPoints="1"/>
            </p:cNvSpPr>
            <p:nvPr/>
          </p:nvSpPr>
          <p:spPr bwMode="auto">
            <a:xfrm>
              <a:off x="5694" y="1633"/>
              <a:ext cx="181" cy="181"/>
            </a:xfrm>
            <a:custGeom>
              <a:avLst/>
              <a:gdLst>
                <a:gd name="T0" fmla="*/ 518 w 1036"/>
                <a:gd name="T1" fmla="*/ 970 h 1035"/>
                <a:gd name="T2" fmla="*/ 518 w 1036"/>
                <a:gd name="T3" fmla="*/ 970 h 1035"/>
                <a:gd name="T4" fmla="*/ 66 w 1036"/>
                <a:gd name="T5" fmla="*/ 518 h 1035"/>
                <a:gd name="T6" fmla="*/ 518 w 1036"/>
                <a:gd name="T7" fmla="*/ 65 h 1035"/>
                <a:gd name="T8" fmla="*/ 970 w 1036"/>
                <a:gd name="T9" fmla="*/ 518 h 1035"/>
                <a:gd name="T10" fmla="*/ 518 w 1036"/>
                <a:gd name="T11" fmla="*/ 970 h 1035"/>
                <a:gd name="T12" fmla="*/ 518 w 1036"/>
                <a:gd name="T13" fmla="*/ 0 h 1035"/>
                <a:gd name="T14" fmla="*/ 518 w 1036"/>
                <a:gd name="T15" fmla="*/ 0 h 1035"/>
                <a:gd name="T16" fmla="*/ 0 w 1036"/>
                <a:gd name="T17" fmla="*/ 518 h 1035"/>
                <a:gd name="T18" fmla="*/ 518 w 1036"/>
                <a:gd name="T19" fmla="*/ 1035 h 1035"/>
                <a:gd name="T20" fmla="*/ 1036 w 1036"/>
                <a:gd name="T21" fmla="*/ 518 h 1035"/>
                <a:gd name="T22" fmla="*/ 518 w 1036"/>
                <a:gd name="T23" fmla="*/ 0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6" h="1035">
                  <a:moveTo>
                    <a:pt x="518" y="970"/>
                  </a:moveTo>
                  <a:lnTo>
                    <a:pt x="518" y="970"/>
                  </a:lnTo>
                  <a:cubicBezTo>
                    <a:pt x="268" y="970"/>
                    <a:pt x="66" y="767"/>
                    <a:pt x="66" y="518"/>
                  </a:cubicBezTo>
                  <a:cubicBezTo>
                    <a:pt x="66" y="268"/>
                    <a:pt x="268" y="65"/>
                    <a:pt x="518" y="65"/>
                  </a:cubicBezTo>
                  <a:cubicBezTo>
                    <a:pt x="767" y="65"/>
                    <a:pt x="970" y="268"/>
                    <a:pt x="970" y="518"/>
                  </a:cubicBezTo>
                  <a:cubicBezTo>
                    <a:pt x="970" y="767"/>
                    <a:pt x="767" y="970"/>
                    <a:pt x="518" y="970"/>
                  </a:cubicBezTo>
                  <a:close/>
                  <a:moveTo>
                    <a:pt x="518" y="0"/>
                  </a:moveTo>
                  <a:lnTo>
                    <a:pt x="518" y="0"/>
                  </a:lnTo>
                  <a:cubicBezTo>
                    <a:pt x="232" y="0"/>
                    <a:pt x="0" y="232"/>
                    <a:pt x="0" y="518"/>
                  </a:cubicBezTo>
                  <a:cubicBezTo>
                    <a:pt x="0" y="803"/>
                    <a:pt x="232" y="1035"/>
                    <a:pt x="518" y="1035"/>
                  </a:cubicBezTo>
                  <a:cubicBezTo>
                    <a:pt x="803" y="1035"/>
                    <a:pt x="1036" y="803"/>
                    <a:pt x="1036" y="518"/>
                  </a:cubicBezTo>
                  <a:cubicBezTo>
                    <a:pt x="1036" y="232"/>
                    <a:pt x="803" y="0"/>
                    <a:pt x="518"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39" name="Freeform 68"/>
            <p:cNvSpPr>
              <a:spLocks/>
            </p:cNvSpPr>
            <p:nvPr/>
          </p:nvSpPr>
          <p:spPr bwMode="auto">
            <a:xfrm>
              <a:off x="5724" y="1673"/>
              <a:ext cx="127" cy="98"/>
            </a:xfrm>
            <a:custGeom>
              <a:avLst/>
              <a:gdLst>
                <a:gd name="T0" fmla="*/ 689 w 726"/>
                <a:gd name="T1" fmla="*/ 118 h 563"/>
                <a:gd name="T2" fmla="*/ 689 w 726"/>
                <a:gd name="T3" fmla="*/ 118 h 563"/>
                <a:gd name="T4" fmla="*/ 658 w 726"/>
                <a:gd name="T5" fmla="*/ 153 h 563"/>
                <a:gd name="T6" fmla="*/ 616 w 726"/>
                <a:gd name="T7" fmla="*/ 193 h 563"/>
                <a:gd name="T8" fmla="*/ 585 w 726"/>
                <a:gd name="T9" fmla="*/ 313 h 563"/>
                <a:gd name="T10" fmla="*/ 506 w 726"/>
                <a:gd name="T11" fmla="*/ 482 h 563"/>
                <a:gd name="T12" fmla="*/ 504 w 726"/>
                <a:gd name="T13" fmla="*/ 455 h 563"/>
                <a:gd name="T14" fmla="*/ 504 w 726"/>
                <a:gd name="T15" fmla="*/ 436 h 563"/>
                <a:gd name="T16" fmla="*/ 484 w 726"/>
                <a:gd name="T17" fmla="*/ 296 h 563"/>
                <a:gd name="T18" fmla="*/ 476 w 726"/>
                <a:gd name="T19" fmla="*/ 282 h 563"/>
                <a:gd name="T20" fmla="*/ 437 w 726"/>
                <a:gd name="T21" fmla="*/ 238 h 563"/>
                <a:gd name="T22" fmla="*/ 425 w 726"/>
                <a:gd name="T23" fmla="*/ 230 h 563"/>
                <a:gd name="T24" fmla="*/ 312 w 726"/>
                <a:gd name="T25" fmla="*/ 193 h 563"/>
                <a:gd name="T26" fmla="*/ 327 w 726"/>
                <a:gd name="T27" fmla="*/ 163 h 563"/>
                <a:gd name="T28" fmla="*/ 340 w 726"/>
                <a:gd name="T29" fmla="*/ 162 h 563"/>
                <a:gd name="T30" fmla="*/ 377 w 726"/>
                <a:gd name="T31" fmla="*/ 151 h 563"/>
                <a:gd name="T32" fmla="*/ 389 w 726"/>
                <a:gd name="T33" fmla="*/ 84 h 563"/>
                <a:gd name="T34" fmla="*/ 359 w 726"/>
                <a:gd name="T35" fmla="*/ 21 h 563"/>
                <a:gd name="T36" fmla="*/ 277 w 726"/>
                <a:gd name="T37" fmla="*/ 6 h 563"/>
                <a:gd name="T38" fmla="*/ 263 w 726"/>
                <a:gd name="T39" fmla="*/ 8 h 563"/>
                <a:gd name="T40" fmla="*/ 199 w 726"/>
                <a:gd name="T41" fmla="*/ 63 h 563"/>
                <a:gd name="T42" fmla="*/ 199 w 726"/>
                <a:gd name="T43" fmla="*/ 55 h 563"/>
                <a:gd name="T44" fmla="*/ 173 w 726"/>
                <a:gd name="T45" fmla="*/ 25 h 563"/>
                <a:gd name="T46" fmla="*/ 137 w 726"/>
                <a:gd name="T47" fmla="*/ 41 h 563"/>
                <a:gd name="T48" fmla="*/ 106 w 726"/>
                <a:gd name="T49" fmla="*/ 97 h 563"/>
                <a:gd name="T50" fmla="*/ 81 w 726"/>
                <a:gd name="T51" fmla="*/ 112 h 563"/>
                <a:gd name="T52" fmla="*/ 99 w 726"/>
                <a:gd name="T53" fmla="*/ 55 h 563"/>
                <a:gd name="T54" fmla="*/ 82 w 726"/>
                <a:gd name="T55" fmla="*/ 12 h 563"/>
                <a:gd name="T56" fmla="*/ 38 w 726"/>
                <a:gd name="T57" fmla="*/ 29 h 563"/>
                <a:gd name="T58" fmla="*/ 28 w 726"/>
                <a:gd name="T59" fmla="*/ 169 h 563"/>
                <a:gd name="T60" fmla="*/ 92 w 726"/>
                <a:gd name="T61" fmla="*/ 179 h 563"/>
                <a:gd name="T62" fmla="*/ 145 w 726"/>
                <a:gd name="T63" fmla="*/ 151 h 563"/>
                <a:gd name="T64" fmla="*/ 148 w 726"/>
                <a:gd name="T65" fmla="*/ 157 h 563"/>
                <a:gd name="T66" fmla="*/ 206 w 726"/>
                <a:gd name="T67" fmla="*/ 193 h 563"/>
                <a:gd name="T68" fmla="*/ 247 w 726"/>
                <a:gd name="T69" fmla="*/ 146 h 563"/>
                <a:gd name="T70" fmla="*/ 250 w 726"/>
                <a:gd name="T71" fmla="*/ 133 h 563"/>
                <a:gd name="T72" fmla="*/ 263 w 726"/>
                <a:gd name="T73" fmla="*/ 74 h 563"/>
                <a:gd name="T74" fmla="*/ 285 w 726"/>
                <a:gd name="T75" fmla="*/ 72 h 563"/>
                <a:gd name="T76" fmla="*/ 318 w 726"/>
                <a:gd name="T77" fmla="*/ 72 h 563"/>
                <a:gd name="T78" fmla="*/ 323 w 726"/>
                <a:gd name="T79" fmla="*/ 90 h 563"/>
                <a:gd name="T80" fmla="*/ 323 w 726"/>
                <a:gd name="T81" fmla="*/ 96 h 563"/>
                <a:gd name="T82" fmla="*/ 298 w 726"/>
                <a:gd name="T83" fmla="*/ 104 h 563"/>
                <a:gd name="T84" fmla="*/ 247 w 726"/>
                <a:gd name="T85" fmla="*/ 199 h 563"/>
                <a:gd name="T86" fmla="*/ 293 w 726"/>
                <a:gd name="T87" fmla="*/ 254 h 563"/>
                <a:gd name="T88" fmla="*/ 393 w 726"/>
                <a:gd name="T89" fmla="*/ 288 h 563"/>
                <a:gd name="T90" fmla="*/ 422 w 726"/>
                <a:gd name="T91" fmla="*/ 320 h 563"/>
                <a:gd name="T92" fmla="*/ 438 w 726"/>
                <a:gd name="T93" fmla="*/ 436 h 563"/>
                <a:gd name="T94" fmla="*/ 438 w 726"/>
                <a:gd name="T95" fmla="*/ 456 h 563"/>
                <a:gd name="T96" fmla="*/ 476 w 726"/>
                <a:gd name="T97" fmla="*/ 558 h 563"/>
                <a:gd name="T98" fmla="*/ 497 w 726"/>
                <a:gd name="T99" fmla="*/ 563 h 563"/>
                <a:gd name="T100" fmla="*/ 525 w 726"/>
                <a:gd name="T101" fmla="*/ 555 h 563"/>
                <a:gd name="T102" fmla="*/ 647 w 726"/>
                <a:gd name="T103" fmla="*/ 291 h 563"/>
                <a:gd name="T104" fmla="*/ 636 w 726"/>
                <a:gd name="T105" fmla="*/ 257 h 563"/>
                <a:gd name="T106" fmla="*/ 647 w 726"/>
                <a:gd name="T107" fmla="*/ 251 h 563"/>
                <a:gd name="T108" fmla="*/ 724 w 726"/>
                <a:gd name="T109" fmla="*/ 149 h 563"/>
                <a:gd name="T110" fmla="*/ 689 w 726"/>
                <a:gd name="T111" fmla="*/ 1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6" h="563">
                  <a:moveTo>
                    <a:pt x="689" y="118"/>
                  </a:moveTo>
                  <a:lnTo>
                    <a:pt x="689" y="118"/>
                  </a:lnTo>
                  <a:cubicBezTo>
                    <a:pt x="671" y="119"/>
                    <a:pt x="657" y="135"/>
                    <a:pt x="658" y="153"/>
                  </a:cubicBezTo>
                  <a:cubicBezTo>
                    <a:pt x="658" y="159"/>
                    <a:pt x="650" y="174"/>
                    <a:pt x="616" y="193"/>
                  </a:cubicBezTo>
                  <a:cubicBezTo>
                    <a:pt x="554" y="226"/>
                    <a:pt x="566" y="259"/>
                    <a:pt x="585" y="313"/>
                  </a:cubicBezTo>
                  <a:cubicBezTo>
                    <a:pt x="595" y="341"/>
                    <a:pt x="542" y="440"/>
                    <a:pt x="506" y="482"/>
                  </a:cubicBezTo>
                  <a:cubicBezTo>
                    <a:pt x="505" y="473"/>
                    <a:pt x="504" y="464"/>
                    <a:pt x="504" y="455"/>
                  </a:cubicBezTo>
                  <a:lnTo>
                    <a:pt x="504" y="436"/>
                  </a:lnTo>
                  <a:cubicBezTo>
                    <a:pt x="504" y="382"/>
                    <a:pt x="504" y="374"/>
                    <a:pt x="484" y="296"/>
                  </a:cubicBezTo>
                  <a:cubicBezTo>
                    <a:pt x="482" y="291"/>
                    <a:pt x="480" y="286"/>
                    <a:pt x="476" y="282"/>
                  </a:cubicBezTo>
                  <a:lnTo>
                    <a:pt x="437" y="238"/>
                  </a:lnTo>
                  <a:cubicBezTo>
                    <a:pt x="434" y="235"/>
                    <a:pt x="430" y="232"/>
                    <a:pt x="425" y="230"/>
                  </a:cubicBezTo>
                  <a:cubicBezTo>
                    <a:pt x="417" y="227"/>
                    <a:pt x="344" y="197"/>
                    <a:pt x="312" y="193"/>
                  </a:cubicBezTo>
                  <a:cubicBezTo>
                    <a:pt x="310" y="188"/>
                    <a:pt x="315" y="169"/>
                    <a:pt x="327" y="163"/>
                  </a:cubicBezTo>
                  <a:cubicBezTo>
                    <a:pt x="332" y="161"/>
                    <a:pt x="334" y="161"/>
                    <a:pt x="340" y="162"/>
                  </a:cubicBezTo>
                  <a:cubicBezTo>
                    <a:pt x="347" y="162"/>
                    <a:pt x="364" y="164"/>
                    <a:pt x="377" y="151"/>
                  </a:cubicBezTo>
                  <a:cubicBezTo>
                    <a:pt x="392" y="136"/>
                    <a:pt x="391" y="116"/>
                    <a:pt x="389" y="84"/>
                  </a:cubicBezTo>
                  <a:cubicBezTo>
                    <a:pt x="386" y="56"/>
                    <a:pt x="376" y="35"/>
                    <a:pt x="359" y="21"/>
                  </a:cubicBezTo>
                  <a:cubicBezTo>
                    <a:pt x="333" y="0"/>
                    <a:pt x="299" y="4"/>
                    <a:pt x="277" y="6"/>
                  </a:cubicBezTo>
                  <a:cubicBezTo>
                    <a:pt x="272" y="7"/>
                    <a:pt x="267" y="8"/>
                    <a:pt x="263" y="8"/>
                  </a:cubicBezTo>
                  <a:cubicBezTo>
                    <a:pt x="226" y="8"/>
                    <a:pt x="210" y="28"/>
                    <a:pt x="199" y="63"/>
                  </a:cubicBezTo>
                  <a:cubicBezTo>
                    <a:pt x="199" y="60"/>
                    <a:pt x="199" y="58"/>
                    <a:pt x="199" y="55"/>
                  </a:cubicBezTo>
                  <a:cubicBezTo>
                    <a:pt x="198" y="40"/>
                    <a:pt x="187" y="28"/>
                    <a:pt x="173" y="25"/>
                  </a:cubicBezTo>
                  <a:cubicBezTo>
                    <a:pt x="159" y="21"/>
                    <a:pt x="144" y="28"/>
                    <a:pt x="137" y="41"/>
                  </a:cubicBezTo>
                  <a:lnTo>
                    <a:pt x="106" y="97"/>
                  </a:lnTo>
                  <a:cubicBezTo>
                    <a:pt x="105" y="97"/>
                    <a:pt x="101" y="104"/>
                    <a:pt x="81" y="112"/>
                  </a:cubicBezTo>
                  <a:cubicBezTo>
                    <a:pt x="83" y="97"/>
                    <a:pt x="90" y="75"/>
                    <a:pt x="99" y="55"/>
                  </a:cubicBezTo>
                  <a:cubicBezTo>
                    <a:pt x="106" y="39"/>
                    <a:pt x="98" y="19"/>
                    <a:pt x="82" y="12"/>
                  </a:cubicBezTo>
                  <a:cubicBezTo>
                    <a:pt x="65" y="5"/>
                    <a:pt x="46" y="12"/>
                    <a:pt x="38" y="29"/>
                  </a:cubicBezTo>
                  <a:cubicBezTo>
                    <a:pt x="18" y="76"/>
                    <a:pt x="0" y="138"/>
                    <a:pt x="28" y="169"/>
                  </a:cubicBezTo>
                  <a:cubicBezTo>
                    <a:pt x="37" y="178"/>
                    <a:pt x="57" y="192"/>
                    <a:pt x="92" y="179"/>
                  </a:cubicBezTo>
                  <a:cubicBezTo>
                    <a:pt x="116" y="171"/>
                    <a:pt x="133" y="161"/>
                    <a:pt x="145" y="151"/>
                  </a:cubicBezTo>
                  <a:cubicBezTo>
                    <a:pt x="146" y="154"/>
                    <a:pt x="147" y="156"/>
                    <a:pt x="148" y="157"/>
                  </a:cubicBezTo>
                  <a:cubicBezTo>
                    <a:pt x="152" y="164"/>
                    <a:pt x="173" y="198"/>
                    <a:pt x="206" y="193"/>
                  </a:cubicBezTo>
                  <a:cubicBezTo>
                    <a:pt x="221" y="191"/>
                    <a:pt x="240" y="181"/>
                    <a:pt x="247" y="146"/>
                  </a:cubicBezTo>
                  <a:lnTo>
                    <a:pt x="250" y="133"/>
                  </a:lnTo>
                  <a:cubicBezTo>
                    <a:pt x="256" y="104"/>
                    <a:pt x="262" y="76"/>
                    <a:pt x="263" y="74"/>
                  </a:cubicBezTo>
                  <a:cubicBezTo>
                    <a:pt x="269" y="74"/>
                    <a:pt x="277" y="73"/>
                    <a:pt x="285" y="72"/>
                  </a:cubicBezTo>
                  <a:cubicBezTo>
                    <a:pt x="295" y="71"/>
                    <a:pt x="313" y="68"/>
                    <a:pt x="318" y="72"/>
                  </a:cubicBezTo>
                  <a:cubicBezTo>
                    <a:pt x="319" y="73"/>
                    <a:pt x="322" y="78"/>
                    <a:pt x="323" y="90"/>
                  </a:cubicBezTo>
                  <a:cubicBezTo>
                    <a:pt x="323" y="92"/>
                    <a:pt x="323" y="94"/>
                    <a:pt x="323" y="96"/>
                  </a:cubicBezTo>
                  <a:cubicBezTo>
                    <a:pt x="316" y="97"/>
                    <a:pt x="307" y="99"/>
                    <a:pt x="298" y="104"/>
                  </a:cubicBezTo>
                  <a:cubicBezTo>
                    <a:pt x="260" y="122"/>
                    <a:pt x="243" y="167"/>
                    <a:pt x="247" y="199"/>
                  </a:cubicBezTo>
                  <a:cubicBezTo>
                    <a:pt x="250" y="227"/>
                    <a:pt x="268" y="248"/>
                    <a:pt x="293" y="254"/>
                  </a:cubicBezTo>
                  <a:cubicBezTo>
                    <a:pt x="317" y="259"/>
                    <a:pt x="368" y="278"/>
                    <a:pt x="393" y="288"/>
                  </a:cubicBezTo>
                  <a:lnTo>
                    <a:pt x="422" y="320"/>
                  </a:lnTo>
                  <a:cubicBezTo>
                    <a:pt x="438" y="385"/>
                    <a:pt x="438" y="389"/>
                    <a:pt x="438" y="436"/>
                  </a:cubicBezTo>
                  <a:lnTo>
                    <a:pt x="438" y="456"/>
                  </a:lnTo>
                  <a:cubicBezTo>
                    <a:pt x="439" y="493"/>
                    <a:pt x="446" y="542"/>
                    <a:pt x="476" y="558"/>
                  </a:cubicBezTo>
                  <a:cubicBezTo>
                    <a:pt x="483" y="561"/>
                    <a:pt x="490" y="563"/>
                    <a:pt x="497" y="563"/>
                  </a:cubicBezTo>
                  <a:cubicBezTo>
                    <a:pt x="506" y="563"/>
                    <a:pt x="516" y="560"/>
                    <a:pt x="525" y="555"/>
                  </a:cubicBezTo>
                  <a:cubicBezTo>
                    <a:pt x="564" y="529"/>
                    <a:pt x="674" y="368"/>
                    <a:pt x="647" y="291"/>
                  </a:cubicBezTo>
                  <a:cubicBezTo>
                    <a:pt x="643" y="279"/>
                    <a:pt x="638" y="265"/>
                    <a:pt x="636" y="257"/>
                  </a:cubicBezTo>
                  <a:cubicBezTo>
                    <a:pt x="638" y="255"/>
                    <a:pt x="642" y="253"/>
                    <a:pt x="647" y="251"/>
                  </a:cubicBezTo>
                  <a:cubicBezTo>
                    <a:pt x="700" y="222"/>
                    <a:pt x="726" y="188"/>
                    <a:pt x="724" y="149"/>
                  </a:cubicBezTo>
                  <a:cubicBezTo>
                    <a:pt x="723" y="131"/>
                    <a:pt x="707" y="117"/>
                    <a:pt x="689" y="11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40" name="Freeform 69"/>
            <p:cNvSpPr>
              <a:spLocks/>
            </p:cNvSpPr>
            <p:nvPr/>
          </p:nvSpPr>
          <p:spPr bwMode="auto">
            <a:xfrm>
              <a:off x="5718" y="1718"/>
              <a:ext cx="42" cy="55"/>
            </a:xfrm>
            <a:custGeom>
              <a:avLst/>
              <a:gdLst>
                <a:gd name="T0" fmla="*/ 177 w 245"/>
                <a:gd name="T1" fmla="*/ 67 h 315"/>
                <a:gd name="T2" fmla="*/ 177 w 245"/>
                <a:gd name="T3" fmla="*/ 67 h 315"/>
                <a:gd name="T4" fmla="*/ 147 w 245"/>
                <a:gd name="T5" fmla="*/ 54 h 315"/>
                <a:gd name="T6" fmla="*/ 111 w 245"/>
                <a:gd name="T7" fmla="*/ 26 h 315"/>
                <a:gd name="T8" fmla="*/ 89 w 245"/>
                <a:gd name="T9" fmla="*/ 11 h 315"/>
                <a:gd name="T10" fmla="*/ 48 w 245"/>
                <a:gd name="T11" fmla="*/ 6 h 315"/>
                <a:gd name="T12" fmla="*/ 1 w 245"/>
                <a:gd name="T13" fmla="*/ 134 h 315"/>
                <a:gd name="T14" fmla="*/ 31 w 245"/>
                <a:gd name="T15" fmla="*/ 170 h 315"/>
                <a:gd name="T16" fmla="*/ 67 w 245"/>
                <a:gd name="T17" fmla="*/ 140 h 315"/>
                <a:gd name="T18" fmla="*/ 76 w 245"/>
                <a:gd name="T19" fmla="*/ 82 h 315"/>
                <a:gd name="T20" fmla="*/ 77 w 245"/>
                <a:gd name="T21" fmla="*/ 83 h 315"/>
                <a:gd name="T22" fmla="*/ 101 w 245"/>
                <a:gd name="T23" fmla="*/ 101 h 315"/>
                <a:gd name="T24" fmla="*/ 154 w 245"/>
                <a:gd name="T25" fmla="*/ 129 h 315"/>
                <a:gd name="T26" fmla="*/ 161 w 245"/>
                <a:gd name="T27" fmla="*/ 132 h 315"/>
                <a:gd name="T28" fmla="*/ 91 w 245"/>
                <a:gd name="T29" fmla="*/ 272 h 315"/>
                <a:gd name="T30" fmla="*/ 112 w 245"/>
                <a:gd name="T31" fmla="*/ 314 h 315"/>
                <a:gd name="T32" fmla="*/ 123 w 245"/>
                <a:gd name="T33" fmla="*/ 315 h 315"/>
                <a:gd name="T34" fmla="*/ 154 w 245"/>
                <a:gd name="T35" fmla="*/ 293 h 315"/>
                <a:gd name="T36" fmla="*/ 216 w 245"/>
                <a:gd name="T37" fmla="*/ 171 h 315"/>
                <a:gd name="T38" fmla="*/ 227 w 245"/>
                <a:gd name="T39" fmla="*/ 162 h 315"/>
                <a:gd name="T40" fmla="*/ 243 w 245"/>
                <a:gd name="T41" fmla="*/ 119 h 315"/>
                <a:gd name="T42" fmla="*/ 177 w 245"/>
                <a:gd name="T43" fmla="*/ 6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5" h="315">
                  <a:moveTo>
                    <a:pt x="177" y="67"/>
                  </a:moveTo>
                  <a:lnTo>
                    <a:pt x="177" y="67"/>
                  </a:lnTo>
                  <a:cubicBezTo>
                    <a:pt x="168" y="63"/>
                    <a:pt x="151" y="57"/>
                    <a:pt x="147" y="54"/>
                  </a:cubicBezTo>
                  <a:cubicBezTo>
                    <a:pt x="132" y="39"/>
                    <a:pt x="121" y="32"/>
                    <a:pt x="111" y="26"/>
                  </a:cubicBezTo>
                  <a:cubicBezTo>
                    <a:pt x="105" y="22"/>
                    <a:pt x="98" y="18"/>
                    <a:pt x="89" y="11"/>
                  </a:cubicBezTo>
                  <a:cubicBezTo>
                    <a:pt x="77" y="2"/>
                    <a:pt x="62" y="0"/>
                    <a:pt x="48" y="6"/>
                  </a:cubicBezTo>
                  <a:cubicBezTo>
                    <a:pt x="37" y="10"/>
                    <a:pt x="11" y="21"/>
                    <a:pt x="1" y="134"/>
                  </a:cubicBezTo>
                  <a:cubicBezTo>
                    <a:pt x="0" y="152"/>
                    <a:pt x="13" y="168"/>
                    <a:pt x="31" y="170"/>
                  </a:cubicBezTo>
                  <a:cubicBezTo>
                    <a:pt x="50" y="171"/>
                    <a:pt x="66" y="158"/>
                    <a:pt x="67" y="140"/>
                  </a:cubicBezTo>
                  <a:cubicBezTo>
                    <a:pt x="69" y="120"/>
                    <a:pt x="72" y="98"/>
                    <a:pt x="76" y="82"/>
                  </a:cubicBezTo>
                  <a:cubicBezTo>
                    <a:pt x="76" y="82"/>
                    <a:pt x="76" y="83"/>
                    <a:pt x="77" y="83"/>
                  </a:cubicBezTo>
                  <a:cubicBezTo>
                    <a:pt x="86" y="88"/>
                    <a:pt x="92" y="92"/>
                    <a:pt x="101" y="101"/>
                  </a:cubicBezTo>
                  <a:cubicBezTo>
                    <a:pt x="113" y="113"/>
                    <a:pt x="133" y="121"/>
                    <a:pt x="154" y="129"/>
                  </a:cubicBezTo>
                  <a:cubicBezTo>
                    <a:pt x="156" y="130"/>
                    <a:pt x="159" y="131"/>
                    <a:pt x="161" y="132"/>
                  </a:cubicBezTo>
                  <a:cubicBezTo>
                    <a:pt x="139" y="153"/>
                    <a:pt x="123" y="179"/>
                    <a:pt x="91" y="272"/>
                  </a:cubicBezTo>
                  <a:cubicBezTo>
                    <a:pt x="85" y="289"/>
                    <a:pt x="95" y="308"/>
                    <a:pt x="112" y="314"/>
                  </a:cubicBezTo>
                  <a:cubicBezTo>
                    <a:pt x="115" y="315"/>
                    <a:pt x="119" y="315"/>
                    <a:pt x="123" y="315"/>
                  </a:cubicBezTo>
                  <a:cubicBezTo>
                    <a:pt x="136" y="315"/>
                    <a:pt x="149" y="307"/>
                    <a:pt x="154" y="293"/>
                  </a:cubicBezTo>
                  <a:cubicBezTo>
                    <a:pt x="187" y="196"/>
                    <a:pt x="197" y="187"/>
                    <a:pt x="216" y="171"/>
                  </a:cubicBezTo>
                  <a:lnTo>
                    <a:pt x="227" y="162"/>
                  </a:lnTo>
                  <a:cubicBezTo>
                    <a:pt x="245" y="145"/>
                    <a:pt x="245" y="128"/>
                    <a:pt x="243" y="119"/>
                  </a:cubicBezTo>
                  <a:cubicBezTo>
                    <a:pt x="238" y="90"/>
                    <a:pt x="208" y="79"/>
                    <a:pt x="177" y="67"/>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41" name="Freeform 70"/>
            <p:cNvSpPr>
              <a:spLocks noEditPoints="1"/>
            </p:cNvSpPr>
            <p:nvPr/>
          </p:nvSpPr>
          <p:spPr bwMode="auto">
            <a:xfrm>
              <a:off x="5531" y="1471"/>
              <a:ext cx="173" cy="173"/>
            </a:xfrm>
            <a:custGeom>
              <a:avLst/>
              <a:gdLst>
                <a:gd name="T0" fmla="*/ 857 w 989"/>
                <a:gd name="T1" fmla="*/ 724 h 990"/>
                <a:gd name="T2" fmla="*/ 857 w 989"/>
                <a:gd name="T3" fmla="*/ 724 h 990"/>
                <a:gd name="T4" fmla="*/ 131 w 989"/>
                <a:gd name="T5" fmla="*/ 724 h 990"/>
                <a:gd name="T6" fmla="*/ 65 w 989"/>
                <a:gd name="T7" fmla="*/ 658 h 990"/>
                <a:gd name="T8" fmla="*/ 923 w 989"/>
                <a:gd name="T9" fmla="*/ 658 h 990"/>
                <a:gd name="T10" fmla="*/ 857 w 989"/>
                <a:gd name="T11" fmla="*/ 724 h 990"/>
                <a:gd name="T12" fmla="*/ 131 w 989"/>
                <a:gd name="T13" fmla="*/ 65 h 990"/>
                <a:gd name="T14" fmla="*/ 131 w 989"/>
                <a:gd name="T15" fmla="*/ 65 h 990"/>
                <a:gd name="T16" fmla="*/ 857 w 989"/>
                <a:gd name="T17" fmla="*/ 65 h 990"/>
                <a:gd name="T18" fmla="*/ 923 w 989"/>
                <a:gd name="T19" fmla="*/ 131 h 990"/>
                <a:gd name="T20" fmla="*/ 923 w 989"/>
                <a:gd name="T21" fmla="*/ 593 h 990"/>
                <a:gd name="T22" fmla="*/ 65 w 989"/>
                <a:gd name="T23" fmla="*/ 593 h 990"/>
                <a:gd name="T24" fmla="*/ 65 w 989"/>
                <a:gd name="T25" fmla="*/ 131 h 990"/>
                <a:gd name="T26" fmla="*/ 131 w 989"/>
                <a:gd name="T27" fmla="*/ 65 h 990"/>
                <a:gd name="T28" fmla="*/ 989 w 989"/>
                <a:gd name="T29" fmla="*/ 658 h 990"/>
                <a:gd name="T30" fmla="*/ 989 w 989"/>
                <a:gd name="T31" fmla="*/ 658 h 990"/>
                <a:gd name="T32" fmla="*/ 989 w 989"/>
                <a:gd name="T33" fmla="*/ 131 h 990"/>
                <a:gd name="T34" fmla="*/ 857 w 989"/>
                <a:gd name="T35" fmla="*/ 0 h 990"/>
                <a:gd name="T36" fmla="*/ 131 w 989"/>
                <a:gd name="T37" fmla="*/ 0 h 990"/>
                <a:gd name="T38" fmla="*/ 0 w 989"/>
                <a:gd name="T39" fmla="*/ 131 h 990"/>
                <a:gd name="T40" fmla="*/ 0 w 989"/>
                <a:gd name="T41" fmla="*/ 658 h 990"/>
                <a:gd name="T42" fmla="*/ 131 w 989"/>
                <a:gd name="T43" fmla="*/ 790 h 990"/>
                <a:gd name="T44" fmla="*/ 458 w 989"/>
                <a:gd name="T45" fmla="*/ 790 h 990"/>
                <a:gd name="T46" fmla="*/ 458 w 989"/>
                <a:gd name="T47" fmla="*/ 924 h 990"/>
                <a:gd name="T48" fmla="*/ 332 w 989"/>
                <a:gd name="T49" fmla="*/ 924 h 990"/>
                <a:gd name="T50" fmla="*/ 299 w 989"/>
                <a:gd name="T51" fmla="*/ 957 h 990"/>
                <a:gd name="T52" fmla="*/ 332 w 989"/>
                <a:gd name="T53" fmla="*/ 990 h 990"/>
                <a:gd name="T54" fmla="*/ 656 w 989"/>
                <a:gd name="T55" fmla="*/ 990 h 990"/>
                <a:gd name="T56" fmla="*/ 689 w 989"/>
                <a:gd name="T57" fmla="*/ 957 h 990"/>
                <a:gd name="T58" fmla="*/ 656 w 989"/>
                <a:gd name="T59" fmla="*/ 924 h 990"/>
                <a:gd name="T60" fmla="*/ 524 w 989"/>
                <a:gd name="T61" fmla="*/ 924 h 990"/>
                <a:gd name="T62" fmla="*/ 524 w 989"/>
                <a:gd name="T63" fmla="*/ 790 h 990"/>
                <a:gd name="T64" fmla="*/ 857 w 989"/>
                <a:gd name="T65" fmla="*/ 790 h 990"/>
                <a:gd name="T66" fmla="*/ 989 w 989"/>
                <a:gd name="T67" fmla="*/ 658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9" h="990">
                  <a:moveTo>
                    <a:pt x="857" y="724"/>
                  </a:moveTo>
                  <a:lnTo>
                    <a:pt x="857" y="724"/>
                  </a:lnTo>
                  <a:lnTo>
                    <a:pt x="131" y="724"/>
                  </a:lnTo>
                  <a:cubicBezTo>
                    <a:pt x="95" y="724"/>
                    <a:pt x="65" y="695"/>
                    <a:pt x="65" y="658"/>
                  </a:cubicBezTo>
                  <a:lnTo>
                    <a:pt x="923" y="658"/>
                  </a:lnTo>
                  <a:cubicBezTo>
                    <a:pt x="923" y="695"/>
                    <a:pt x="893" y="724"/>
                    <a:pt x="857" y="724"/>
                  </a:cubicBezTo>
                  <a:close/>
                  <a:moveTo>
                    <a:pt x="131" y="65"/>
                  </a:moveTo>
                  <a:lnTo>
                    <a:pt x="131" y="65"/>
                  </a:lnTo>
                  <a:lnTo>
                    <a:pt x="857" y="65"/>
                  </a:lnTo>
                  <a:cubicBezTo>
                    <a:pt x="893" y="65"/>
                    <a:pt x="923" y="95"/>
                    <a:pt x="923" y="131"/>
                  </a:cubicBezTo>
                  <a:lnTo>
                    <a:pt x="923" y="593"/>
                  </a:lnTo>
                  <a:lnTo>
                    <a:pt x="65" y="593"/>
                  </a:lnTo>
                  <a:lnTo>
                    <a:pt x="65" y="131"/>
                  </a:lnTo>
                  <a:cubicBezTo>
                    <a:pt x="65" y="95"/>
                    <a:pt x="95" y="65"/>
                    <a:pt x="131" y="65"/>
                  </a:cubicBezTo>
                  <a:close/>
                  <a:moveTo>
                    <a:pt x="989" y="658"/>
                  </a:moveTo>
                  <a:lnTo>
                    <a:pt x="989" y="658"/>
                  </a:lnTo>
                  <a:lnTo>
                    <a:pt x="989" y="131"/>
                  </a:lnTo>
                  <a:cubicBezTo>
                    <a:pt x="989" y="58"/>
                    <a:pt x="929" y="0"/>
                    <a:pt x="857" y="0"/>
                  </a:cubicBezTo>
                  <a:lnTo>
                    <a:pt x="131" y="0"/>
                  </a:lnTo>
                  <a:cubicBezTo>
                    <a:pt x="59" y="0"/>
                    <a:pt x="0" y="58"/>
                    <a:pt x="0" y="131"/>
                  </a:cubicBezTo>
                  <a:lnTo>
                    <a:pt x="0" y="658"/>
                  </a:lnTo>
                  <a:cubicBezTo>
                    <a:pt x="0" y="731"/>
                    <a:pt x="59" y="790"/>
                    <a:pt x="131" y="790"/>
                  </a:cubicBezTo>
                  <a:lnTo>
                    <a:pt x="458" y="790"/>
                  </a:lnTo>
                  <a:lnTo>
                    <a:pt x="458" y="924"/>
                  </a:lnTo>
                  <a:lnTo>
                    <a:pt x="332" y="924"/>
                  </a:lnTo>
                  <a:cubicBezTo>
                    <a:pt x="314" y="924"/>
                    <a:pt x="299" y="938"/>
                    <a:pt x="299" y="957"/>
                  </a:cubicBezTo>
                  <a:cubicBezTo>
                    <a:pt x="299" y="975"/>
                    <a:pt x="314" y="990"/>
                    <a:pt x="332" y="990"/>
                  </a:cubicBezTo>
                  <a:lnTo>
                    <a:pt x="656" y="990"/>
                  </a:lnTo>
                  <a:cubicBezTo>
                    <a:pt x="674" y="990"/>
                    <a:pt x="689" y="975"/>
                    <a:pt x="689" y="957"/>
                  </a:cubicBezTo>
                  <a:cubicBezTo>
                    <a:pt x="689" y="938"/>
                    <a:pt x="674" y="924"/>
                    <a:pt x="656" y="924"/>
                  </a:cubicBezTo>
                  <a:lnTo>
                    <a:pt x="524" y="924"/>
                  </a:lnTo>
                  <a:lnTo>
                    <a:pt x="524" y="790"/>
                  </a:lnTo>
                  <a:lnTo>
                    <a:pt x="857" y="790"/>
                  </a:lnTo>
                  <a:cubicBezTo>
                    <a:pt x="929" y="790"/>
                    <a:pt x="989" y="731"/>
                    <a:pt x="989" y="65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42" name="Freeform 71"/>
            <p:cNvSpPr>
              <a:spLocks noEditPoints="1"/>
            </p:cNvSpPr>
            <p:nvPr/>
          </p:nvSpPr>
          <p:spPr bwMode="auto">
            <a:xfrm>
              <a:off x="5795" y="1499"/>
              <a:ext cx="54" cy="53"/>
            </a:xfrm>
            <a:custGeom>
              <a:avLst/>
              <a:gdLst>
                <a:gd name="T0" fmla="*/ 169 w 305"/>
                <a:gd name="T1" fmla="*/ 66 h 305"/>
                <a:gd name="T2" fmla="*/ 169 w 305"/>
                <a:gd name="T3" fmla="*/ 66 h 305"/>
                <a:gd name="T4" fmla="*/ 239 w 305"/>
                <a:gd name="T5" fmla="*/ 136 h 305"/>
                <a:gd name="T6" fmla="*/ 169 w 305"/>
                <a:gd name="T7" fmla="*/ 206 h 305"/>
                <a:gd name="T8" fmla="*/ 99 w 305"/>
                <a:gd name="T9" fmla="*/ 136 h 305"/>
                <a:gd name="T10" fmla="*/ 169 w 305"/>
                <a:gd name="T11" fmla="*/ 66 h 305"/>
                <a:gd name="T12" fmla="*/ 33 w 305"/>
                <a:gd name="T13" fmla="*/ 169 h 305"/>
                <a:gd name="T14" fmla="*/ 33 w 305"/>
                <a:gd name="T15" fmla="*/ 169 h 305"/>
                <a:gd name="T16" fmla="*/ 37 w 305"/>
                <a:gd name="T17" fmla="*/ 169 h 305"/>
                <a:gd name="T18" fmla="*/ 136 w 305"/>
                <a:gd name="T19" fmla="*/ 267 h 305"/>
                <a:gd name="T20" fmla="*/ 136 w 305"/>
                <a:gd name="T21" fmla="*/ 272 h 305"/>
                <a:gd name="T22" fmla="*/ 169 w 305"/>
                <a:gd name="T23" fmla="*/ 305 h 305"/>
                <a:gd name="T24" fmla="*/ 202 w 305"/>
                <a:gd name="T25" fmla="*/ 272 h 305"/>
                <a:gd name="T26" fmla="*/ 202 w 305"/>
                <a:gd name="T27" fmla="*/ 267 h 305"/>
                <a:gd name="T28" fmla="*/ 305 w 305"/>
                <a:gd name="T29" fmla="*/ 136 h 305"/>
                <a:gd name="T30" fmla="*/ 169 w 305"/>
                <a:gd name="T31" fmla="*/ 0 h 305"/>
                <a:gd name="T32" fmla="*/ 37 w 305"/>
                <a:gd name="T33" fmla="*/ 103 h 305"/>
                <a:gd name="T34" fmla="*/ 33 w 305"/>
                <a:gd name="T35" fmla="*/ 103 h 305"/>
                <a:gd name="T36" fmla="*/ 0 w 305"/>
                <a:gd name="T37" fmla="*/ 136 h 305"/>
                <a:gd name="T38" fmla="*/ 33 w 305"/>
                <a:gd name="T39" fmla="*/ 169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5" h="305">
                  <a:moveTo>
                    <a:pt x="169" y="66"/>
                  </a:moveTo>
                  <a:lnTo>
                    <a:pt x="169" y="66"/>
                  </a:lnTo>
                  <a:cubicBezTo>
                    <a:pt x="208" y="66"/>
                    <a:pt x="239" y="97"/>
                    <a:pt x="239" y="136"/>
                  </a:cubicBezTo>
                  <a:cubicBezTo>
                    <a:pt x="239" y="174"/>
                    <a:pt x="208" y="206"/>
                    <a:pt x="169" y="206"/>
                  </a:cubicBezTo>
                  <a:cubicBezTo>
                    <a:pt x="130" y="206"/>
                    <a:pt x="99" y="174"/>
                    <a:pt x="99" y="136"/>
                  </a:cubicBezTo>
                  <a:cubicBezTo>
                    <a:pt x="99" y="97"/>
                    <a:pt x="130" y="66"/>
                    <a:pt x="169" y="66"/>
                  </a:cubicBezTo>
                  <a:close/>
                  <a:moveTo>
                    <a:pt x="33" y="169"/>
                  </a:moveTo>
                  <a:lnTo>
                    <a:pt x="33" y="169"/>
                  </a:lnTo>
                  <a:lnTo>
                    <a:pt x="37" y="169"/>
                  </a:lnTo>
                  <a:cubicBezTo>
                    <a:pt x="50" y="217"/>
                    <a:pt x="88" y="255"/>
                    <a:pt x="136" y="267"/>
                  </a:cubicBezTo>
                  <a:lnTo>
                    <a:pt x="136" y="272"/>
                  </a:lnTo>
                  <a:cubicBezTo>
                    <a:pt x="136" y="290"/>
                    <a:pt x="151" y="305"/>
                    <a:pt x="169" y="305"/>
                  </a:cubicBezTo>
                  <a:cubicBezTo>
                    <a:pt x="187" y="305"/>
                    <a:pt x="202" y="290"/>
                    <a:pt x="202" y="272"/>
                  </a:cubicBezTo>
                  <a:lnTo>
                    <a:pt x="202" y="267"/>
                  </a:lnTo>
                  <a:cubicBezTo>
                    <a:pt x="261" y="252"/>
                    <a:pt x="305" y="199"/>
                    <a:pt x="305" y="136"/>
                  </a:cubicBezTo>
                  <a:cubicBezTo>
                    <a:pt x="305" y="61"/>
                    <a:pt x="244" y="0"/>
                    <a:pt x="169" y="0"/>
                  </a:cubicBezTo>
                  <a:cubicBezTo>
                    <a:pt x="105" y="0"/>
                    <a:pt x="52" y="44"/>
                    <a:pt x="37" y="103"/>
                  </a:cubicBezTo>
                  <a:lnTo>
                    <a:pt x="33" y="103"/>
                  </a:lnTo>
                  <a:cubicBezTo>
                    <a:pt x="15" y="103"/>
                    <a:pt x="0" y="118"/>
                    <a:pt x="0" y="136"/>
                  </a:cubicBezTo>
                  <a:cubicBezTo>
                    <a:pt x="0" y="154"/>
                    <a:pt x="15" y="169"/>
                    <a:pt x="33" y="169"/>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43" name="Freeform 72"/>
            <p:cNvSpPr>
              <a:spLocks/>
            </p:cNvSpPr>
            <p:nvPr/>
          </p:nvSpPr>
          <p:spPr bwMode="auto">
            <a:xfrm>
              <a:off x="5760" y="1517"/>
              <a:ext cx="20" cy="11"/>
            </a:xfrm>
            <a:custGeom>
              <a:avLst/>
              <a:gdLst>
                <a:gd name="T0" fmla="*/ 33 w 117"/>
                <a:gd name="T1" fmla="*/ 66 h 66"/>
                <a:gd name="T2" fmla="*/ 33 w 117"/>
                <a:gd name="T3" fmla="*/ 66 h 66"/>
                <a:gd name="T4" fmla="*/ 84 w 117"/>
                <a:gd name="T5" fmla="*/ 66 h 66"/>
                <a:gd name="T6" fmla="*/ 117 w 117"/>
                <a:gd name="T7" fmla="*/ 33 h 66"/>
                <a:gd name="T8" fmla="*/ 84 w 117"/>
                <a:gd name="T9" fmla="*/ 0 h 66"/>
                <a:gd name="T10" fmla="*/ 33 w 117"/>
                <a:gd name="T11" fmla="*/ 0 h 66"/>
                <a:gd name="T12" fmla="*/ 0 w 117"/>
                <a:gd name="T13" fmla="*/ 33 h 66"/>
                <a:gd name="T14" fmla="*/ 33 w 117"/>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66">
                  <a:moveTo>
                    <a:pt x="33" y="66"/>
                  </a:moveTo>
                  <a:lnTo>
                    <a:pt x="33" y="66"/>
                  </a:lnTo>
                  <a:lnTo>
                    <a:pt x="84" y="66"/>
                  </a:lnTo>
                  <a:cubicBezTo>
                    <a:pt x="102" y="66"/>
                    <a:pt x="117" y="51"/>
                    <a:pt x="117" y="33"/>
                  </a:cubicBezTo>
                  <a:cubicBezTo>
                    <a:pt x="117" y="15"/>
                    <a:pt x="102" y="0"/>
                    <a:pt x="84" y="0"/>
                  </a:cubicBezTo>
                  <a:lnTo>
                    <a:pt x="33" y="0"/>
                  </a:lnTo>
                  <a:cubicBezTo>
                    <a:pt x="15" y="0"/>
                    <a:pt x="0" y="15"/>
                    <a:pt x="0" y="33"/>
                  </a:cubicBezTo>
                  <a:cubicBezTo>
                    <a:pt x="0" y="51"/>
                    <a:pt x="15" y="66"/>
                    <a:pt x="33" y="66"/>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44" name="Freeform 73"/>
            <p:cNvSpPr>
              <a:spLocks/>
            </p:cNvSpPr>
            <p:nvPr/>
          </p:nvSpPr>
          <p:spPr bwMode="auto">
            <a:xfrm>
              <a:off x="5727" y="1517"/>
              <a:ext cx="17" cy="11"/>
            </a:xfrm>
            <a:custGeom>
              <a:avLst/>
              <a:gdLst>
                <a:gd name="T0" fmla="*/ 33 w 99"/>
                <a:gd name="T1" fmla="*/ 66 h 66"/>
                <a:gd name="T2" fmla="*/ 33 w 99"/>
                <a:gd name="T3" fmla="*/ 66 h 66"/>
                <a:gd name="T4" fmla="*/ 66 w 99"/>
                <a:gd name="T5" fmla="*/ 66 h 66"/>
                <a:gd name="T6" fmla="*/ 99 w 99"/>
                <a:gd name="T7" fmla="*/ 33 h 66"/>
                <a:gd name="T8" fmla="*/ 66 w 99"/>
                <a:gd name="T9" fmla="*/ 0 h 66"/>
                <a:gd name="T10" fmla="*/ 33 w 99"/>
                <a:gd name="T11" fmla="*/ 0 h 66"/>
                <a:gd name="T12" fmla="*/ 0 w 99"/>
                <a:gd name="T13" fmla="*/ 33 h 66"/>
                <a:gd name="T14" fmla="*/ 33 w 99"/>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33" y="66"/>
                  </a:moveTo>
                  <a:lnTo>
                    <a:pt x="33" y="66"/>
                  </a:lnTo>
                  <a:lnTo>
                    <a:pt x="66" y="66"/>
                  </a:lnTo>
                  <a:cubicBezTo>
                    <a:pt x="84" y="66"/>
                    <a:pt x="99" y="51"/>
                    <a:pt x="99" y="33"/>
                  </a:cubicBezTo>
                  <a:cubicBezTo>
                    <a:pt x="99" y="15"/>
                    <a:pt x="84" y="0"/>
                    <a:pt x="66" y="0"/>
                  </a:cubicBezTo>
                  <a:lnTo>
                    <a:pt x="33" y="0"/>
                  </a:lnTo>
                  <a:cubicBezTo>
                    <a:pt x="15" y="0"/>
                    <a:pt x="0" y="15"/>
                    <a:pt x="0" y="33"/>
                  </a:cubicBezTo>
                  <a:cubicBezTo>
                    <a:pt x="0" y="51"/>
                    <a:pt x="15" y="66"/>
                    <a:pt x="33" y="66"/>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45" name="Freeform 74"/>
            <p:cNvSpPr>
              <a:spLocks/>
            </p:cNvSpPr>
            <p:nvPr/>
          </p:nvSpPr>
          <p:spPr bwMode="auto">
            <a:xfrm>
              <a:off x="5819" y="1591"/>
              <a:ext cx="12" cy="18"/>
            </a:xfrm>
            <a:custGeom>
              <a:avLst/>
              <a:gdLst>
                <a:gd name="T0" fmla="*/ 33 w 66"/>
                <a:gd name="T1" fmla="*/ 0 h 99"/>
                <a:gd name="T2" fmla="*/ 33 w 66"/>
                <a:gd name="T3" fmla="*/ 0 h 99"/>
                <a:gd name="T4" fmla="*/ 0 w 66"/>
                <a:gd name="T5" fmla="*/ 33 h 99"/>
                <a:gd name="T6" fmla="*/ 0 w 66"/>
                <a:gd name="T7" fmla="*/ 66 h 99"/>
                <a:gd name="T8" fmla="*/ 33 w 66"/>
                <a:gd name="T9" fmla="*/ 99 h 99"/>
                <a:gd name="T10" fmla="*/ 66 w 66"/>
                <a:gd name="T11" fmla="*/ 66 h 99"/>
                <a:gd name="T12" fmla="*/ 66 w 66"/>
                <a:gd name="T13" fmla="*/ 33 h 99"/>
                <a:gd name="T14" fmla="*/ 33 w 66"/>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9">
                  <a:moveTo>
                    <a:pt x="33" y="0"/>
                  </a:moveTo>
                  <a:lnTo>
                    <a:pt x="33" y="0"/>
                  </a:lnTo>
                  <a:cubicBezTo>
                    <a:pt x="15" y="0"/>
                    <a:pt x="0" y="15"/>
                    <a:pt x="0" y="33"/>
                  </a:cubicBezTo>
                  <a:lnTo>
                    <a:pt x="0" y="66"/>
                  </a:lnTo>
                  <a:cubicBezTo>
                    <a:pt x="0" y="85"/>
                    <a:pt x="15" y="99"/>
                    <a:pt x="33" y="99"/>
                  </a:cubicBezTo>
                  <a:cubicBezTo>
                    <a:pt x="51" y="99"/>
                    <a:pt x="66" y="85"/>
                    <a:pt x="66" y="66"/>
                  </a:cubicBezTo>
                  <a:lnTo>
                    <a:pt x="66" y="33"/>
                  </a:lnTo>
                  <a:cubicBezTo>
                    <a:pt x="66" y="15"/>
                    <a:pt x="51" y="0"/>
                    <a:pt x="33"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46" name="Freeform 75"/>
            <p:cNvSpPr>
              <a:spLocks/>
            </p:cNvSpPr>
            <p:nvPr/>
          </p:nvSpPr>
          <p:spPr bwMode="auto">
            <a:xfrm>
              <a:off x="5819" y="1562"/>
              <a:ext cx="12" cy="19"/>
            </a:xfrm>
            <a:custGeom>
              <a:avLst/>
              <a:gdLst>
                <a:gd name="T0" fmla="*/ 66 w 66"/>
                <a:gd name="T1" fmla="*/ 33 h 108"/>
                <a:gd name="T2" fmla="*/ 66 w 66"/>
                <a:gd name="T3" fmla="*/ 33 h 108"/>
                <a:gd name="T4" fmla="*/ 33 w 66"/>
                <a:gd name="T5" fmla="*/ 0 h 108"/>
                <a:gd name="T6" fmla="*/ 0 w 66"/>
                <a:gd name="T7" fmla="*/ 33 h 108"/>
                <a:gd name="T8" fmla="*/ 0 w 66"/>
                <a:gd name="T9" fmla="*/ 75 h 108"/>
                <a:gd name="T10" fmla="*/ 33 w 66"/>
                <a:gd name="T11" fmla="*/ 108 h 108"/>
                <a:gd name="T12" fmla="*/ 66 w 66"/>
                <a:gd name="T13" fmla="*/ 75 h 108"/>
                <a:gd name="T14" fmla="*/ 66 w 66"/>
                <a:gd name="T15" fmla="*/ 33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08">
                  <a:moveTo>
                    <a:pt x="66" y="33"/>
                  </a:moveTo>
                  <a:lnTo>
                    <a:pt x="66" y="33"/>
                  </a:lnTo>
                  <a:cubicBezTo>
                    <a:pt x="66" y="15"/>
                    <a:pt x="51" y="0"/>
                    <a:pt x="33" y="0"/>
                  </a:cubicBezTo>
                  <a:cubicBezTo>
                    <a:pt x="15" y="0"/>
                    <a:pt x="0" y="15"/>
                    <a:pt x="0" y="33"/>
                  </a:cubicBezTo>
                  <a:lnTo>
                    <a:pt x="0" y="75"/>
                  </a:lnTo>
                  <a:cubicBezTo>
                    <a:pt x="0" y="93"/>
                    <a:pt x="15" y="108"/>
                    <a:pt x="33" y="108"/>
                  </a:cubicBezTo>
                  <a:cubicBezTo>
                    <a:pt x="51" y="108"/>
                    <a:pt x="66" y="93"/>
                    <a:pt x="66" y="75"/>
                  </a:cubicBezTo>
                  <a:lnTo>
                    <a:pt x="66" y="33"/>
                  </a:ln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47" name="Freeform 76"/>
            <p:cNvSpPr>
              <a:spLocks noEditPoints="1"/>
            </p:cNvSpPr>
            <p:nvPr/>
          </p:nvSpPr>
          <p:spPr bwMode="auto">
            <a:xfrm>
              <a:off x="5559" y="1735"/>
              <a:ext cx="53" cy="53"/>
            </a:xfrm>
            <a:custGeom>
              <a:avLst/>
              <a:gdLst>
                <a:gd name="T0" fmla="*/ 136 w 305"/>
                <a:gd name="T1" fmla="*/ 239 h 305"/>
                <a:gd name="T2" fmla="*/ 136 w 305"/>
                <a:gd name="T3" fmla="*/ 239 h 305"/>
                <a:gd name="T4" fmla="*/ 66 w 305"/>
                <a:gd name="T5" fmla="*/ 169 h 305"/>
                <a:gd name="T6" fmla="*/ 136 w 305"/>
                <a:gd name="T7" fmla="*/ 99 h 305"/>
                <a:gd name="T8" fmla="*/ 206 w 305"/>
                <a:gd name="T9" fmla="*/ 169 h 305"/>
                <a:gd name="T10" fmla="*/ 136 w 305"/>
                <a:gd name="T11" fmla="*/ 239 h 305"/>
                <a:gd name="T12" fmla="*/ 272 w 305"/>
                <a:gd name="T13" fmla="*/ 136 h 305"/>
                <a:gd name="T14" fmla="*/ 272 w 305"/>
                <a:gd name="T15" fmla="*/ 136 h 305"/>
                <a:gd name="T16" fmla="*/ 268 w 305"/>
                <a:gd name="T17" fmla="*/ 136 h 305"/>
                <a:gd name="T18" fmla="*/ 169 w 305"/>
                <a:gd name="T19" fmla="*/ 38 h 305"/>
                <a:gd name="T20" fmla="*/ 169 w 305"/>
                <a:gd name="T21" fmla="*/ 33 h 305"/>
                <a:gd name="T22" fmla="*/ 136 w 305"/>
                <a:gd name="T23" fmla="*/ 0 h 305"/>
                <a:gd name="T24" fmla="*/ 103 w 305"/>
                <a:gd name="T25" fmla="*/ 33 h 305"/>
                <a:gd name="T26" fmla="*/ 103 w 305"/>
                <a:gd name="T27" fmla="*/ 38 h 305"/>
                <a:gd name="T28" fmla="*/ 0 w 305"/>
                <a:gd name="T29" fmla="*/ 169 h 305"/>
                <a:gd name="T30" fmla="*/ 136 w 305"/>
                <a:gd name="T31" fmla="*/ 305 h 305"/>
                <a:gd name="T32" fmla="*/ 268 w 305"/>
                <a:gd name="T33" fmla="*/ 202 h 305"/>
                <a:gd name="T34" fmla="*/ 272 w 305"/>
                <a:gd name="T35" fmla="*/ 202 h 305"/>
                <a:gd name="T36" fmla="*/ 305 w 305"/>
                <a:gd name="T37" fmla="*/ 169 h 305"/>
                <a:gd name="T38" fmla="*/ 272 w 305"/>
                <a:gd name="T39" fmla="*/ 13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5" h="305">
                  <a:moveTo>
                    <a:pt x="136" y="239"/>
                  </a:moveTo>
                  <a:lnTo>
                    <a:pt x="136" y="239"/>
                  </a:lnTo>
                  <a:cubicBezTo>
                    <a:pt x="98" y="239"/>
                    <a:pt x="66" y="208"/>
                    <a:pt x="66" y="169"/>
                  </a:cubicBezTo>
                  <a:cubicBezTo>
                    <a:pt x="66" y="130"/>
                    <a:pt x="98" y="99"/>
                    <a:pt x="136" y="99"/>
                  </a:cubicBezTo>
                  <a:cubicBezTo>
                    <a:pt x="175" y="99"/>
                    <a:pt x="206" y="130"/>
                    <a:pt x="206" y="169"/>
                  </a:cubicBezTo>
                  <a:cubicBezTo>
                    <a:pt x="206" y="208"/>
                    <a:pt x="175" y="239"/>
                    <a:pt x="136" y="239"/>
                  </a:cubicBezTo>
                  <a:close/>
                  <a:moveTo>
                    <a:pt x="272" y="136"/>
                  </a:moveTo>
                  <a:lnTo>
                    <a:pt x="272" y="136"/>
                  </a:lnTo>
                  <a:lnTo>
                    <a:pt x="268" y="136"/>
                  </a:lnTo>
                  <a:cubicBezTo>
                    <a:pt x="256" y="88"/>
                    <a:pt x="218" y="50"/>
                    <a:pt x="169" y="38"/>
                  </a:cubicBezTo>
                  <a:lnTo>
                    <a:pt x="169" y="33"/>
                  </a:lnTo>
                  <a:cubicBezTo>
                    <a:pt x="169" y="15"/>
                    <a:pt x="154" y="0"/>
                    <a:pt x="136" y="0"/>
                  </a:cubicBezTo>
                  <a:cubicBezTo>
                    <a:pt x="118" y="0"/>
                    <a:pt x="103" y="15"/>
                    <a:pt x="103" y="33"/>
                  </a:cubicBezTo>
                  <a:lnTo>
                    <a:pt x="103" y="38"/>
                  </a:lnTo>
                  <a:cubicBezTo>
                    <a:pt x="44" y="52"/>
                    <a:pt x="0" y="106"/>
                    <a:pt x="0" y="169"/>
                  </a:cubicBezTo>
                  <a:cubicBezTo>
                    <a:pt x="0" y="244"/>
                    <a:pt x="61" y="305"/>
                    <a:pt x="136" y="305"/>
                  </a:cubicBezTo>
                  <a:cubicBezTo>
                    <a:pt x="200" y="305"/>
                    <a:pt x="253" y="261"/>
                    <a:pt x="268" y="202"/>
                  </a:cubicBezTo>
                  <a:lnTo>
                    <a:pt x="272" y="202"/>
                  </a:lnTo>
                  <a:cubicBezTo>
                    <a:pt x="290" y="202"/>
                    <a:pt x="305" y="187"/>
                    <a:pt x="305" y="169"/>
                  </a:cubicBezTo>
                  <a:cubicBezTo>
                    <a:pt x="305" y="151"/>
                    <a:pt x="290" y="136"/>
                    <a:pt x="272" y="136"/>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48" name="Freeform 77"/>
            <p:cNvSpPr>
              <a:spLocks/>
            </p:cNvSpPr>
            <p:nvPr/>
          </p:nvSpPr>
          <p:spPr bwMode="auto">
            <a:xfrm>
              <a:off x="5627" y="1758"/>
              <a:ext cx="21" cy="12"/>
            </a:xfrm>
            <a:custGeom>
              <a:avLst/>
              <a:gdLst>
                <a:gd name="T0" fmla="*/ 84 w 117"/>
                <a:gd name="T1" fmla="*/ 0 h 66"/>
                <a:gd name="T2" fmla="*/ 84 w 117"/>
                <a:gd name="T3" fmla="*/ 0 h 66"/>
                <a:gd name="T4" fmla="*/ 33 w 117"/>
                <a:gd name="T5" fmla="*/ 0 h 66"/>
                <a:gd name="T6" fmla="*/ 0 w 117"/>
                <a:gd name="T7" fmla="*/ 33 h 66"/>
                <a:gd name="T8" fmla="*/ 33 w 117"/>
                <a:gd name="T9" fmla="*/ 66 h 66"/>
                <a:gd name="T10" fmla="*/ 84 w 117"/>
                <a:gd name="T11" fmla="*/ 66 h 66"/>
                <a:gd name="T12" fmla="*/ 117 w 117"/>
                <a:gd name="T13" fmla="*/ 33 h 66"/>
                <a:gd name="T14" fmla="*/ 84 w 117"/>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66">
                  <a:moveTo>
                    <a:pt x="84" y="0"/>
                  </a:moveTo>
                  <a:lnTo>
                    <a:pt x="84" y="0"/>
                  </a:lnTo>
                  <a:lnTo>
                    <a:pt x="33" y="0"/>
                  </a:lnTo>
                  <a:cubicBezTo>
                    <a:pt x="15" y="0"/>
                    <a:pt x="0" y="15"/>
                    <a:pt x="0" y="33"/>
                  </a:cubicBezTo>
                  <a:cubicBezTo>
                    <a:pt x="0" y="51"/>
                    <a:pt x="15" y="66"/>
                    <a:pt x="33" y="66"/>
                  </a:cubicBezTo>
                  <a:lnTo>
                    <a:pt x="84" y="66"/>
                  </a:lnTo>
                  <a:cubicBezTo>
                    <a:pt x="103" y="66"/>
                    <a:pt x="117" y="51"/>
                    <a:pt x="117" y="33"/>
                  </a:cubicBezTo>
                  <a:cubicBezTo>
                    <a:pt x="117" y="15"/>
                    <a:pt x="103" y="0"/>
                    <a:pt x="84"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49" name="Freeform 78"/>
            <p:cNvSpPr>
              <a:spLocks/>
            </p:cNvSpPr>
            <p:nvPr/>
          </p:nvSpPr>
          <p:spPr bwMode="auto">
            <a:xfrm>
              <a:off x="5663" y="1758"/>
              <a:ext cx="17" cy="12"/>
            </a:xfrm>
            <a:custGeom>
              <a:avLst/>
              <a:gdLst>
                <a:gd name="T0" fmla="*/ 66 w 99"/>
                <a:gd name="T1" fmla="*/ 0 h 66"/>
                <a:gd name="T2" fmla="*/ 66 w 99"/>
                <a:gd name="T3" fmla="*/ 0 h 66"/>
                <a:gd name="T4" fmla="*/ 33 w 99"/>
                <a:gd name="T5" fmla="*/ 0 h 66"/>
                <a:gd name="T6" fmla="*/ 0 w 99"/>
                <a:gd name="T7" fmla="*/ 33 h 66"/>
                <a:gd name="T8" fmla="*/ 33 w 99"/>
                <a:gd name="T9" fmla="*/ 66 h 66"/>
                <a:gd name="T10" fmla="*/ 66 w 99"/>
                <a:gd name="T11" fmla="*/ 66 h 66"/>
                <a:gd name="T12" fmla="*/ 99 w 99"/>
                <a:gd name="T13" fmla="*/ 33 h 66"/>
                <a:gd name="T14" fmla="*/ 66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66" y="0"/>
                  </a:moveTo>
                  <a:lnTo>
                    <a:pt x="66" y="0"/>
                  </a:lnTo>
                  <a:lnTo>
                    <a:pt x="33" y="0"/>
                  </a:lnTo>
                  <a:cubicBezTo>
                    <a:pt x="15" y="0"/>
                    <a:pt x="0" y="15"/>
                    <a:pt x="0" y="33"/>
                  </a:cubicBezTo>
                  <a:cubicBezTo>
                    <a:pt x="0" y="51"/>
                    <a:pt x="15" y="66"/>
                    <a:pt x="33" y="66"/>
                  </a:cubicBezTo>
                  <a:lnTo>
                    <a:pt x="66" y="66"/>
                  </a:lnTo>
                  <a:cubicBezTo>
                    <a:pt x="85" y="66"/>
                    <a:pt x="99" y="51"/>
                    <a:pt x="99" y="33"/>
                  </a:cubicBezTo>
                  <a:cubicBezTo>
                    <a:pt x="99" y="15"/>
                    <a:pt x="85" y="0"/>
                    <a:pt x="66"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50" name="Freeform 79"/>
            <p:cNvSpPr>
              <a:spLocks/>
            </p:cNvSpPr>
            <p:nvPr/>
          </p:nvSpPr>
          <p:spPr bwMode="auto">
            <a:xfrm>
              <a:off x="5577" y="1678"/>
              <a:ext cx="11" cy="17"/>
            </a:xfrm>
            <a:custGeom>
              <a:avLst/>
              <a:gdLst>
                <a:gd name="T0" fmla="*/ 33 w 66"/>
                <a:gd name="T1" fmla="*/ 98 h 98"/>
                <a:gd name="T2" fmla="*/ 33 w 66"/>
                <a:gd name="T3" fmla="*/ 98 h 98"/>
                <a:gd name="T4" fmla="*/ 66 w 66"/>
                <a:gd name="T5" fmla="*/ 65 h 98"/>
                <a:gd name="T6" fmla="*/ 66 w 66"/>
                <a:gd name="T7" fmla="*/ 33 h 98"/>
                <a:gd name="T8" fmla="*/ 33 w 66"/>
                <a:gd name="T9" fmla="*/ 0 h 98"/>
                <a:gd name="T10" fmla="*/ 0 w 66"/>
                <a:gd name="T11" fmla="*/ 33 h 98"/>
                <a:gd name="T12" fmla="*/ 0 w 66"/>
                <a:gd name="T13" fmla="*/ 65 h 98"/>
                <a:gd name="T14" fmla="*/ 33 w 66"/>
                <a:gd name="T15" fmla="*/ 98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8">
                  <a:moveTo>
                    <a:pt x="33" y="98"/>
                  </a:moveTo>
                  <a:lnTo>
                    <a:pt x="33" y="98"/>
                  </a:lnTo>
                  <a:cubicBezTo>
                    <a:pt x="51" y="98"/>
                    <a:pt x="66" y="84"/>
                    <a:pt x="66" y="65"/>
                  </a:cubicBezTo>
                  <a:lnTo>
                    <a:pt x="66" y="33"/>
                  </a:lnTo>
                  <a:cubicBezTo>
                    <a:pt x="66" y="14"/>
                    <a:pt x="51" y="0"/>
                    <a:pt x="33" y="0"/>
                  </a:cubicBezTo>
                  <a:cubicBezTo>
                    <a:pt x="15" y="0"/>
                    <a:pt x="0" y="14"/>
                    <a:pt x="0" y="33"/>
                  </a:cubicBezTo>
                  <a:lnTo>
                    <a:pt x="0" y="65"/>
                  </a:lnTo>
                  <a:cubicBezTo>
                    <a:pt x="0" y="84"/>
                    <a:pt x="15" y="98"/>
                    <a:pt x="33" y="98"/>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51" name="Freeform 80"/>
            <p:cNvSpPr>
              <a:spLocks/>
            </p:cNvSpPr>
            <p:nvPr/>
          </p:nvSpPr>
          <p:spPr bwMode="auto">
            <a:xfrm>
              <a:off x="5577" y="1706"/>
              <a:ext cx="11" cy="18"/>
            </a:xfrm>
            <a:custGeom>
              <a:avLst/>
              <a:gdLst>
                <a:gd name="T0" fmla="*/ 0 w 66"/>
                <a:gd name="T1" fmla="*/ 75 h 108"/>
                <a:gd name="T2" fmla="*/ 0 w 66"/>
                <a:gd name="T3" fmla="*/ 75 h 108"/>
                <a:gd name="T4" fmla="*/ 33 w 66"/>
                <a:gd name="T5" fmla="*/ 108 h 108"/>
                <a:gd name="T6" fmla="*/ 66 w 66"/>
                <a:gd name="T7" fmla="*/ 75 h 108"/>
                <a:gd name="T8" fmla="*/ 66 w 66"/>
                <a:gd name="T9" fmla="*/ 33 h 108"/>
                <a:gd name="T10" fmla="*/ 33 w 66"/>
                <a:gd name="T11" fmla="*/ 0 h 108"/>
                <a:gd name="T12" fmla="*/ 0 w 66"/>
                <a:gd name="T13" fmla="*/ 33 h 108"/>
                <a:gd name="T14" fmla="*/ 0 w 66"/>
                <a:gd name="T15" fmla="*/ 75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08">
                  <a:moveTo>
                    <a:pt x="0" y="75"/>
                  </a:moveTo>
                  <a:lnTo>
                    <a:pt x="0" y="75"/>
                  </a:lnTo>
                  <a:cubicBezTo>
                    <a:pt x="0" y="93"/>
                    <a:pt x="15" y="108"/>
                    <a:pt x="33" y="108"/>
                  </a:cubicBezTo>
                  <a:cubicBezTo>
                    <a:pt x="51" y="108"/>
                    <a:pt x="66" y="93"/>
                    <a:pt x="66" y="75"/>
                  </a:cubicBezTo>
                  <a:lnTo>
                    <a:pt x="66" y="33"/>
                  </a:lnTo>
                  <a:cubicBezTo>
                    <a:pt x="66" y="15"/>
                    <a:pt x="51" y="0"/>
                    <a:pt x="33" y="0"/>
                  </a:cubicBezTo>
                  <a:cubicBezTo>
                    <a:pt x="15" y="0"/>
                    <a:pt x="0" y="15"/>
                    <a:pt x="0" y="33"/>
                  </a:cubicBezTo>
                  <a:lnTo>
                    <a:pt x="0" y="75"/>
                  </a:ln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852" name="Freeform 84"/>
          <p:cNvSpPr>
            <a:spLocks noEditPoints="1"/>
          </p:cNvSpPr>
          <p:nvPr/>
        </p:nvSpPr>
        <p:spPr bwMode="auto">
          <a:xfrm>
            <a:off x="11286459" y="2287733"/>
            <a:ext cx="395136" cy="459429"/>
          </a:xfrm>
          <a:custGeom>
            <a:avLst/>
            <a:gdLst>
              <a:gd name="T0" fmla="*/ 1605 w 1675"/>
              <a:gd name="T1" fmla="*/ 1463 h 1965"/>
              <a:gd name="T2" fmla="*/ 1194 w 1675"/>
              <a:gd name="T3" fmla="*/ 1259 h 1965"/>
              <a:gd name="T4" fmla="*/ 1608 w 1675"/>
              <a:gd name="T5" fmla="*/ 1453 h 1965"/>
              <a:gd name="T6" fmla="*/ 1125 w 1675"/>
              <a:gd name="T7" fmla="*/ 1734 h 1965"/>
              <a:gd name="T8" fmla="*/ 597 w 1675"/>
              <a:gd name="T9" fmla="*/ 1898 h 1965"/>
              <a:gd name="T10" fmla="*/ 66 w 1675"/>
              <a:gd name="T11" fmla="*/ 1724 h 1965"/>
              <a:gd name="T12" fmla="*/ 594 w 1675"/>
              <a:gd name="T13" fmla="*/ 1535 h 1965"/>
              <a:gd name="T14" fmla="*/ 1127 w 1675"/>
              <a:gd name="T15" fmla="*/ 1724 h 1965"/>
              <a:gd name="T16" fmla="*/ 597 w 1675"/>
              <a:gd name="T17" fmla="*/ 336 h 1965"/>
              <a:gd name="T18" fmla="*/ 1074 w 1675"/>
              <a:gd name="T19" fmla="*/ 435 h 1965"/>
              <a:gd name="T20" fmla="*/ 1125 w 1675"/>
              <a:gd name="T21" fmla="*/ 505 h 1965"/>
              <a:gd name="T22" fmla="*/ 68 w 1675"/>
              <a:gd name="T23" fmla="*/ 505 h 1965"/>
              <a:gd name="T24" fmla="*/ 547 w 1675"/>
              <a:gd name="T25" fmla="*/ 251 h 1965"/>
              <a:gd name="T26" fmla="*/ 547 w 1675"/>
              <a:gd name="T27" fmla="*/ 248 h 1965"/>
              <a:gd name="T28" fmla="*/ 1077 w 1675"/>
              <a:gd name="T29" fmla="*/ 65 h 1965"/>
              <a:gd name="T30" fmla="*/ 1107 w 1675"/>
              <a:gd name="T31" fmla="*/ 380 h 1965"/>
              <a:gd name="T32" fmla="*/ 547 w 1675"/>
              <a:gd name="T33" fmla="*/ 271 h 1965"/>
              <a:gd name="T34" fmla="*/ 1194 w 1675"/>
              <a:gd name="T35" fmla="*/ 852 h 1965"/>
              <a:gd name="T36" fmla="*/ 1608 w 1675"/>
              <a:gd name="T37" fmla="*/ 731 h 1965"/>
              <a:gd name="T38" fmla="*/ 1194 w 1675"/>
              <a:gd name="T39" fmla="*/ 1192 h 1965"/>
              <a:gd name="T40" fmla="*/ 66 w 1675"/>
              <a:gd name="T41" fmla="*/ 1003 h 1965"/>
              <a:gd name="T42" fmla="*/ 594 w 1675"/>
              <a:gd name="T43" fmla="*/ 1128 h 1965"/>
              <a:gd name="T44" fmla="*/ 1127 w 1675"/>
              <a:gd name="T45" fmla="*/ 1316 h 1965"/>
              <a:gd name="T46" fmla="*/ 66 w 1675"/>
              <a:gd name="T47" fmla="*/ 1315 h 1965"/>
              <a:gd name="T48" fmla="*/ 1608 w 1675"/>
              <a:gd name="T49" fmla="*/ 641 h 1965"/>
              <a:gd name="T50" fmla="*/ 1194 w 1675"/>
              <a:gd name="T51" fmla="*/ 785 h 1965"/>
              <a:gd name="T52" fmla="*/ 1194 w 1675"/>
              <a:gd name="T53" fmla="*/ 519 h 1965"/>
              <a:gd name="T54" fmla="*/ 1193 w 1675"/>
              <a:gd name="T55" fmla="*/ 512 h 1965"/>
              <a:gd name="T56" fmla="*/ 1191 w 1675"/>
              <a:gd name="T57" fmla="*/ 494 h 1965"/>
              <a:gd name="T58" fmla="*/ 1608 w 1675"/>
              <a:gd name="T59" fmla="*/ 320 h 1965"/>
              <a:gd name="T60" fmla="*/ 594 w 1675"/>
              <a:gd name="T61" fmla="*/ 721 h 1965"/>
              <a:gd name="T62" fmla="*/ 1127 w 1675"/>
              <a:gd name="T63" fmla="*/ 592 h 1965"/>
              <a:gd name="T64" fmla="*/ 594 w 1675"/>
              <a:gd name="T65" fmla="*/ 1062 h 1965"/>
              <a:gd name="T66" fmla="*/ 66 w 1675"/>
              <a:gd name="T67" fmla="*/ 596 h 1965"/>
              <a:gd name="T68" fmla="*/ 1674 w 1675"/>
              <a:gd name="T69" fmla="*/ 241 h 1965"/>
              <a:gd name="T70" fmla="*/ 1674 w 1675"/>
              <a:gd name="T71" fmla="*/ 239 h 1965"/>
              <a:gd name="T72" fmla="*/ 1077 w 1675"/>
              <a:gd name="T73" fmla="*/ 0 h 1965"/>
              <a:gd name="T74" fmla="*/ 480 w 1675"/>
              <a:gd name="T75" fmla="*/ 235 h 1965"/>
              <a:gd name="T76" fmla="*/ 480 w 1675"/>
              <a:gd name="T77" fmla="*/ 248 h 1965"/>
              <a:gd name="T78" fmla="*/ 480 w 1675"/>
              <a:gd name="T79" fmla="*/ 249 h 1965"/>
              <a:gd name="T80" fmla="*/ 2 w 1675"/>
              <a:gd name="T81" fmla="*/ 493 h 1965"/>
              <a:gd name="T82" fmla="*/ 0 w 1675"/>
              <a:gd name="T83" fmla="*/ 512 h 1965"/>
              <a:gd name="T84" fmla="*/ 0 w 1675"/>
              <a:gd name="T85" fmla="*/ 521 h 1965"/>
              <a:gd name="T86" fmla="*/ 0 w 1675"/>
              <a:gd name="T87" fmla="*/ 913 h 1965"/>
              <a:gd name="T88" fmla="*/ 0 w 1675"/>
              <a:gd name="T89" fmla="*/ 1320 h 1965"/>
              <a:gd name="T90" fmla="*/ 0 w 1675"/>
              <a:gd name="T91" fmla="*/ 1321 h 1965"/>
              <a:gd name="T92" fmla="*/ 4 w 1675"/>
              <a:gd name="T93" fmla="*/ 1749 h 1965"/>
              <a:gd name="T94" fmla="*/ 1189 w 1675"/>
              <a:gd name="T95" fmla="*/ 1753 h 1965"/>
              <a:gd name="T96" fmla="*/ 1194 w 1675"/>
              <a:gd name="T97" fmla="*/ 1689 h 1965"/>
              <a:gd name="T98" fmla="*/ 1674 w 1675"/>
              <a:gd name="T99" fmla="*/ 1453 h 1965"/>
              <a:gd name="T100" fmla="*/ 1674 w 1675"/>
              <a:gd name="T101" fmla="*/ 241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75" h="1965">
                <a:moveTo>
                  <a:pt x="1605" y="1463"/>
                </a:moveTo>
                <a:lnTo>
                  <a:pt x="1605" y="1463"/>
                </a:lnTo>
                <a:cubicBezTo>
                  <a:pt x="1585" y="1544"/>
                  <a:pt x="1421" y="1606"/>
                  <a:pt x="1194" y="1623"/>
                </a:cubicBezTo>
                <a:lnTo>
                  <a:pt x="1194" y="1259"/>
                </a:lnTo>
                <a:cubicBezTo>
                  <a:pt x="1377" y="1244"/>
                  <a:pt x="1526" y="1194"/>
                  <a:pt x="1608" y="1138"/>
                </a:cubicBezTo>
                <a:lnTo>
                  <a:pt x="1608" y="1453"/>
                </a:lnTo>
                <a:lnTo>
                  <a:pt x="1605" y="1463"/>
                </a:lnTo>
                <a:close/>
                <a:moveTo>
                  <a:pt x="1125" y="1734"/>
                </a:moveTo>
                <a:lnTo>
                  <a:pt x="1125" y="1734"/>
                </a:lnTo>
                <a:cubicBezTo>
                  <a:pt x="1101" y="1829"/>
                  <a:pt x="879" y="1898"/>
                  <a:pt x="597" y="1898"/>
                </a:cubicBezTo>
                <a:cubicBezTo>
                  <a:pt x="314" y="1898"/>
                  <a:pt x="92" y="1829"/>
                  <a:pt x="69" y="1734"/>
                </a:cubicBezTo>
                <a:cubicBezTo>
                  <a:pt x="68" y="1733"/>
                  <a:pt x="67" y="1725"/>
                  <a:pt x="66" y="1724"/>
                </a:cubicBezTo>
                <a:lnTo>
                  <a:pt x="66" y="1410"/>
                </a:lnTo>
                <a:cubicBezTo>
                  <a:pt x="160" y="1475"/>
                  <a:pt x="347" y="1535"/>
                  <a:pt x="594" y="1535"/>
                </a:cubicBezTo>
                <a:cubicBezTo>
                  <a:pt x="841" y="1535"/>
                  <a:pt x="1032" y="1473"/>
                  <a:pt x="1127" y="1406"/>
                </a:cubicBezTo>
                <a:lnTo>
                  <a:pt x="1127" y="1724"/>
                </a:lnTo>
                <a:lnTo>
                  <a:pt x="1125" y="1734"/>
                </a:lnTo>
                <a:close/>
                <a:moveTo>
                  <a:pt x="597" y="336"/>
                </a:moveTo>
                <a:lnTo>
                  <a:pt x="597" y="336"/>
                </a:lnTo>
                <a:cubicBezTo>
                  <a:pt x="785" y="336"/>
                  <a:pt x="982" y="371"/>
                  <a:pt x="1074" y="435"/>
                </a:cubicBezTo>
                <a:cubicBezTo>
                  <a:pt x="1077" y="438"/>
                  <a:pt x="1080" y="441"/>
                  <a:pt x="1084" y="442"/>
                </a:cubicBezTo>
                <a:cubicBezTo>
                  <a:pt x="1107" y="461"/>
                  <a:pt x="1122" y="482"/>
                  <a:pt x="1125" y="505"/>
                </a:cubicBezTo>
                <a:cubicBezTo>
                  <a:pt x="1107" y="538"/>
                  <a:pt x="942" y="655"/>
                  <a:pt x="594" y="655"/>
                </a:cubicBezTo>
                <a:cubicBezTo>
                  <a:pt x="269" y="655"/>
                  <a:pt x="93" y="551"/>
                  <a:pt x="68" y="505"/>
                </a:cubicBezTo>
                <a:cubicBezTo>
                  <a:pt x="89" y="396"/>
                  <a:pt x="350" y="336"/>
                  <a:pt x="597" y="336"/>
                </a:cubicBezTo>
                <a:close/>
                <a:moveTo>
                  <a:pt x="547" y="251"/>
                </a:moveTo>
                <a:lnTo>
                  <a:pt x="547" y="251"/>
                </a:lnTo>
                <a:cubicBezTo>
                  <a:pt x="547" y="250"/>
                  <a:pt x="547" y="249"/>
                  <a:pt x="547" y="248"/>
                </a:cubicBezTo>
                <a:cubicBezTo>
                  <a:pt x="547" y="248"/>
                  <a:pt x="547" y="247"/>
                  <a:pt x="547" y="246"/>
                </a:cubicBezTo>
                <a:cubicBezTo>
                  <a:pt x="550" y="128"/>
                  <a:pt x="821" y="65"/>
                  <a:pt x="1077" y="65"/>
                </a:cubicBezTo>
                <a:cubicBezTo>
                  <a:pt x="1323" y="65"/>
                  <a:pt x="1584" y="124"/>
                  <a:pt x="1605" y="235"/>
                </a:cubicBezTo>
                <a:cubicBezTo>
                  <a:pt x="1583" y="272"/>
                  <a:pt x="1413" y="371"/>
                  <a:pt x="1107" y="380"/>
                </a:cubicBezTo>
                <a:cubicBezTo>
                  <a:pt x="996" y="305"/>
                  <a:pt x="796" y="270"/>
                  <a:pt x="597" y="270"/>
                </a:cubicBezTo>
                <a:cubicBezTo>
                  <a:pt x="580" y="270"/>
                  <a:pt x="564" y="271"/>
                  <a:pt x="547" y="271"/>
                </a:cubicBezTo>
                <a:lnTo>
                  <a:pt x="547" y="251"/>
                </a:lnTo>
                <a:close/>
                <a:moveTo>
                  <a:pt x="1194" y="852"/>
                </a:moveTo>
                <a:lnTo>
                  <a:pt x="1194" y="852"/>
                </a:lnTo>
                <a:cubicBezTo>
                  <a:pt x="1377" y="837"/>
                  <a:pt x="1526" y="787"/>
                  <a:pt x="1608" y="731"/>
                </a:cubicBezTo>
                <a:lnTo>
                  <a:pt x="1608" y="1048"/>
                </a:lnTo>
                <a:cubicBezTo>
                  <a:pt x="1598" y="1077"/>
                  <a:pt x="1457" y="1169"/>
                  <a:pt x="1194" y="1192"/>
                </a:cubicBezTo>
                <a:lnTo>
                  <a:pt x="1194" y="852"/>
                </a:lnTo>
                <a:close/>
                <a:moveTo>
                  <a:pt x="66" y="1003"/>
                </a:moveTo>
                <a:lnTo>
                  <a:pt x="66" y="1003"/>
                </a:lnTo>
                <a:cubicBezTo>
                  <a:pt x="160" y="1068"/>
                  <a:pt x="347" y="1128"/>
                  <a:pt x="594" y="1128"/>
                </a:cubicBezTo>
                <a:cubicBezTo>
                  <a:pt x="841" y="1128"/>
                  <a:pt x="1032" y="1066"/>
                  <a:pt x="1127" y="999"/>
                </a:cubicBezTo>
                <a:lnTo>
                  <a:pt x="1127" y="1316"/>
                </a:lnTo>
                <a:cubicBezTo>
                  <a:pt x="1117" y="1345"/>
                  <a:pt x="953" y="1469"/>
                  <a:pt x="594" y="1469"/>
                </a:cubicBezTo>
                <a:cubicBezTo>
                  <a:pt x="260" y="1469"/>
                  <a:pt x="83" y="1359"/>
                  <a:pt x="66" y="1315"/>
                </a:cubicBezTo>
                <a:lnTo>
                  <a:pt x="66" y="1003"/>
                </a:lnTo>
                <a:close/>
                <a:moveTo>
                  <a:pt x="1608" y="641"/>
                </a:moveTo>
                <a:lnTo>
                  <a:pt x="1608" y="641"/>
                </a:lnTo>
                <a:cubicBezTo>
                  <a:pt x="1598" y="670"/>
                  <a:pt x="1457" y="762"/>
                  <a:pt x="1194" y="785"/>
                </a:cubicBezTo>
                <a:lnTo>
                  <a:pt x="1194" y="521"/>
                </a:lnTo>
                <a:cubicBezTo>
                  <a:pt x="1194" y="520"/>
                  <a:pt x="1194" y="520"/>
                  <a:pt x="1194" y="519"/>
                </a:cubicBezTo>
                <a:lnTo>
                  <a:pt x="1194" y="519"/>
                </a:lnTo>
                <a:cubicBezTo>
                  <a:pt x="1194" y="517"/>
                  <a:pt x="1193" y="515"/>
                  <a:pt x="1193" y="512"/>
                </a:cubicBezTo>
                <a:cubicBezTo>
                  <a:pt x="1193" y="512"/>
                  <a:pt x="1193" y="511"/>
                  <a:pt x="1194" y="510"/>
                </a:cubicBezTo>
                <a:cubicBezTo>
                  <a:pt x="1194" y="505"/>
                  <a:pt x="1193" y="499"/>
                  <a:pt x="1191" y="494"/>
                </a:cubicBezTo>
                <a:cubicBezTo>
                  <a:pt x="1188" y="476"/>
                  <a:pt x="1181" y="459"/>
                  <a:pt x="1171" y="443"/>
                </a:cubicBezTo>
                <a:cubicBezTo>
                  <a:pt x="1372" y="429"/>
                  <a:pt x="1526" y="376"/>
                  <a:pt x="1608" y="320"/>
                </a:cubicBezTo>
                <a:lnTo>
                  <a:pt x="1608" y="641"/>
                </a:lnTo>
                <a:close/>
                <a:moveTo>
                  <a:pt x="594" y="721"/>
                </a:moveTo>
                <a:lnTo>
                  <a:pt x="594" y="721"/>
                </a:lnTo>
                <a:cubicBezTo>
                  <a:pt x="841" y="721"/>
                  <a:pt x="1032" y="659"/>
                  <a:pt x="1127" y="592"/>
                </a:cubicBezTo>
                <a:lnTo>
                  <a:pt x="1127" y="909"/>
                </a:lnTo>
                <a:cubicBezTo>
                  <a:pt x="1117" y="938"/>
                  <a:pt x="953" y="1062"/>
                  <a:pt x="594" y="1062"/>
                </a:cubicBezTo>
                <a:cubicBezTo>
                  <a:pt x="261" y="1062"/>
                  <a:pt x="83" y="952"/>
                  <a:pt x="66" y="909"/>
                </a:cubicBezTo>
                <a:lnTo>
                  <a:pt x="66" y="596"/>
                </a:lnTo>
                <a:cubicBezTo>
                  <a:pt x="160" y="661"/>
                  <a:pt x="347" y="721"/>
                  <a:pt x="594" y="721"/>
                </a:cubicBezTo>
                <a:close/>
                <a:moveTo>
                  <a:pt x="1674" y="241"/>
                </a:moveTo>
                <a:lnTo>
                  <a:pt x="1674" y="241"/>
                </a:lnTo>
                <a:cubicBezTo>
                  <a:pt x="1674" y="240"/>
                  <a:pt x="1674" y="240"/>
                  <a:pt x="1674" y="239"/>
                </a:cubicBezTo>
                <a:cubicBezTo>
                  <a:pt x="1675" y="233"/>
                  <a:pt x="1674" y="228"/>
                  <a:pt x="1672" y="223"/>
                </a:cubicBezTo>
                <a:cubicBezTo>
                  <a:pt x="1644" y="69"/>
                  <a:pt x="1360" y="0"/>
                  <a:pt x="1077" y="0"/>
                </a:cubicBezTo>
                <a:cubicBezTo>
                  <a:pt x="795" y="0"/>
                  <a:pt x="512" y="68"/>
                  <a:pt x="483" y="222"/>
                </a:cubicBezTo>
                <a:cubicBezTo>
                  <a:pt x="481" y="226"/>
                  <a:pt x="480" y="230"/>
                  <a:pt x="480" y="235"/>
                </a:cubicBezTo>
                <a:cubicBezTo>
                  <a:pt x="480" y="237"/>
                  <a:pt x="481" y="239"/>
                  <a:pt x="481" y="241"/>
                </a:cubicBezTo>
                <a:cubicBezTo>
                  <a:pt x="481" y="243"/>
                  <a:pt x="480" y="245"/>
                  <a:pt x="480" y="248"/>
                </a:cubicBezTo>
                <a:lnTo>
                  <a:pt x="480" y="248"/>
                </a:lnTo>
                <a:lnTo>
                  <a:pt x="480" y="249"/>
                </a:lnTo>
                <a:lnTo>
                  <a:pt x="480" y="275"/>
                </a:lnTo>
                <a:cubicBezTo>
                  <a:pt x="241" y="291"/>
                  <a:pt x="27" y="361"/>
                  <a:pt x="2" y="493"/>
                </a:cubicBezTo>
                <a:cubicBezTo>
                  <a:pt x="1" y="497"/>
                  <a:pt x="0" y="502"/>
                  <a:pt x="0" y="506"/>
                </a:cubicBezTo>
                <a:cubicBezTo>
                  <a:pt x="0" y="509"/>
                  <a:pt x="0" y="510"/>
                  <a:pt x="0" y="512"/>
                </a:cubicBezTo>
                <a:cubicBezTo>
                  <a:pt x="0" y="515"/>
                  <a:pt x="0" y="517"/>
                  <a:pt x="0" y="519"/>
                </a:cubicBezTo>
                <a:cubicBezTo>
                  <a:pt x="0" y="520"/>
                  <a:pt x="0" y="520"/>
                  <a:pt x="0" y="521"/>
                </a:cubicBezTo>
                <a:lnTo>
                  <a:pt x="0" y="913"/>
                </a:lnTo>
                <a:cubicBezTo>
                  <a:pt x="0" y="913"/>
                  <a:pt x="0" y="913"/>
                  <a:pt x="0" y="913"/>
                </a:cubicBezTo>
                <a:cubicBezTo>
                  <a:pt x="0" y="914"/>
                  <a:pt x="0" y="914"/>
                  <a:pt x="0" y="914"/>
                </a:cubicBezTo>
                <a:lnTo>
                  <a:pt x="0" y="1320"/>
                </a:lnTo>
                <a:cubicBezTo>
                  <a:pt x="0" y="1320"/>
                  <a:pt x="0" y="1320"/>
                  <a:pt x="0" y="1320"/>
                </a:cubicBezTo>
                <a:cubicBezTo>
                  <a:pt x="0" y="1320"/>
                  <a:pt x="0" y="1320"/>
                  <a:pt x="0" y="1321"/>
                </a:cubicBezTo>
                <a:lnTo>
                  <a:pt x="0" y="1724"/>
                </a:lnTo>
                <a:cubicBezTo>
                  <a:pt x="0" y="1734"/>
                  <a:pt x="1" y="1744"/>
                  <a:pt x="4" y="1749"/>
                </a:cubicBezTo>
                <a:cubicBezTo>
                  <a:pt x="43" y="1908"/>
                  <a:pt x="348" y="1965"/>
                  <a:pt x="597" y="1965"/>
                </a:cubicBezTo>
                <a:cubicBezTo>
                  <a:pt x="846" y="1965"/>
                  <a:pt x="1151" y="1908"/>
                  <a:pt x="1189" y="1753"/>
                </a:cubicBezTo>
                <a:cubicBezTo>
                  <a:pt x="1192" y="1744"/>
                  <a:pt x="1194" y="1734"/>
                  <a:pt x="1194" y="1724"/>
                </a:cubicBezTo>
                <a:lnTo>
                  <a:pt x="1194" y="1689"/>
                </a:lnTo>
                <a:cubicBezTo>
                  <a:pt x="1326" y="1680"/>
                  <a:pt x="1630" y="1641"/>
                  <a:pt x="1669" y="1482"/>
                </a:cubicBezTo>
                <a:cubicBezTo>
                  <a:pt x="1673" y="1472"/>
                  <a:pt x="1674" y="1463"/>
                  <a:pt x="1674" y="1453"/>
                </a:cubicBezTo>
                <a:lnTo>
                  <a:pt x="1674" y="248"/>
                </a:lnTo>
                <a:cubicBezTo>
                  <a:pt x="1674" y="245"/>
                  <a:pt x="1674" y="243"/>
                  <a:pt x="1674" y="241"/>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nvGrpSpPr>
          <p:cNvPr id="853" name="Group 87"/>
          <p:cNvGrpSpPr>
            <a:grpSpLocks noChangeAspect="1"/>
          </p:cNvGrpSpPr>
          <p:nvPr/>
        </p:nvGrpSpPr>
        <p:grpSpPr bwMode="auto">
          <a:xfrm>
            <a:off x="10378426" y="3023724"/>
            <a:ext cx="443274" cy="443274"/>
            <a:chOff x="6334" y="1471"/>
            <a:chExt cx="343" cy="343"/>
          </a:xfrm>
          <a:solidFill>
            <a:schemeClr val="tx1"/>
          </a:solidFill>
        </p:grpSpPr>
        <p:sp>
          <p:nvSpPr>
            <p:cNvPr id="854" name="Freeform 88"/>
            <p:cNvSpPr>
              <a:spLocks noEditPoints="1"/>
            </p:cNvSpPr>
            <p:nvPr/>
          </p:nvSpPr>
          <p:spPr bwMode="auto">
            <a:xfrm>
              <a:off x="6334" y="1471"/>
              <a:ext cx="343" cy="343"/>
            </a:xfrm>
            <a:custGeom>
              <a:avLst/>
              <a:gdLst>
                <a:gd name="T0" fmla="*/ 1899 w 1965"/>
                <a:gd name="T1" fmla="*/ 1899 h 1965"/>
                <a:gd name="T2" fmla="*/ 1899 w 1965"/>
                <a:gd name="T3" fmla="*/ 1899 h 1965"/>
                <a:gd name="T4" fmla="*/ 1375 w 1965"/>
                <a:gd name="T5" fmla="*/ 1899 h 1965"/>
                <a:gd name="T6" fmla="*/ 1375 w 1965"/>
                <a:gd name="T7" fmla="*/ 589 h 1965"/>
                <a:gd name="T8" fmla="*/ 1899 w 1965"/>
                <a:gd name="T9" fmla="*/ 589 h 1965"/>
                <a:gd name="T10" fmla="*/ 1899 w 1965"/>
                <a:gd name="T11" fmla="*/ 1899 h 1965"/>
                <a:gd name="T12" fmla="*/ 917 w 1965"/>
                <a:gd name="T13" fmla="*/ 1702 h 1965"/>
                <a:gd name="T14" fmla="*/ 917 w 1965"/>
                <a:gd name="T15" fmla="*/ 1702 h 1965"/>
                <a:gd name="T16" fmla="*/ 1048 w 1965"/>
                <a:gd name="T17" fmla="*/ 1702 h 1965"/>
                <a:gd name="T18" fmla="*/ 1048 w 1965"/>
                <a:gd name="T19" fmla="*/ 1899 h 1965"/>
                <a:gd name="T20" fmla="*/ 917 w 1965"/>
                <a:gd name="T21" fmla="*/ 1899 h 1965"/>
                <a:gd name="T22" fmla="*/ 917 w 1965"/>
                <a:gd name="T23" fmla="*/ 1702 h 1965"/>
                <a:gd name="T24" fmla="*/ 655 w 1965"/>
                <a:gd name="T25" fmla="*/ 359 h 1965"/>
                <a:gd name="T26" fmla="*/ 655 w 1965"/>
                <a:gd name="T27" fmla="*/ 359 h 1965"/>
                <a:gd name="T28" fmla="*/ 655 w 1965"/>
                <a:gd name="T29" fmla="*/ 65 h 1965"/>
                <a:gd name="T30" fmla="*/ 1310 w 1965"/>
                <a:gd name="T31" fmla="*/ 65 h 1965"/>
                <a:gd name="T32" fmla="*/ 1310 w 1965"/>
                <a:gd name="T33" fmla="*/ 556 h 1965"/>
                <a:gd name="T34" fmla="*/ 1310 w 1965"/>
                <a:gd name="T35" fmla="*/ 1899 h 1965"/>
                <a:gd name="T36" fmla="*/ 1113 w 1965"/>
                <a:gd name="T37" fmla="*/ 1899 h 1965"/>
                <a:gd name="T38" fmla="*/ 1113 w 1965"/>
                <a:gd name="T39" fmla="*/ 1670 h 1965"/>
                <a:gd name="T40" fmla="*/ 1080 w 1965"/>
                <a:gd name="T41" fmla="*/ 1637 h 1965"/>
                <a:gd name="T42" fmla="*/ 884 w 1965"/>
                <a:gd name="T43" fmla="*/ 1637 h 1965"/>
                <a:gd name="T44" fmla="*/ 851 w 1965"/>
                <a:gd name="T45" fmla="*/ 1670 h 1965"/>
                <a:gd name="T46" fmla="*/ 851 w 1965"/>
                <a:gd name="T47" fmla="*/ 1899 h 1965"/>
                <a:gd name="T48" fmla="*/ 655 w 1965"/>
                <a:gd name="T49" fmla="*/ 1899 h 1965"/>
                <a:gd name="T50" fmla="*/ 655 w 1965"/>
                <a:gd name="T51" fmla="*/ 359 h 1965"/>
                <a:gd name="T52" fmla="*/ 65 w 1965"/>
                <a:gd name="T53" fmla="*/ 392 h 1965"/>
                <a:gd name="T54" fmla="*/ 65 w 1965"/>
                <a:gd name="T55" fmla="*/ 392 h 1965"/>
                <a:gd name="T56" fmla="*/ 589 w 1965"/>
                <a:gd name="T57" fmla="*/ 392 h 1965"/>
                <a:gd name="T58" fmla="*/ 589 w 1965"/>
                <a:gd name="T59" fmla="*/ 1899 h 1965"/>
                <a:gd name="T60" fmla="*/ 65 w 1965"/>
                <a:gd name="T61" fmla="*/ 1899 h 1965"/>
                <a:gd name="T62" fmla="*/ 65 w 1965"/>
                <a:gd name="T63" fmla="*/ 392 h 1965"/>
                <a:gd name="T64" fmla="*/ 1932 w 1965"/>
                <a:gd name="T65" fmla="*/ 523 h 1965"/>
                <a:gd name="T66" fmla="*/ 1932 w 1965"/>
                <a:gd name="T67" fmla="*/ 523 h 1965"/>
                <a:gd name="T68" fmla="*/ 1375 w 1965"/>
                <a:gd name="T69" fmla="*/ 523 h 1965"/>
                <a:gd name="T70" fmla="*/ 1375 w 1965"/>
                <a:gd name="T71" fmla="*/ 32 h 1965"/>
                <a:gd name="T72" fmla="*/ 1343 w 1965"/>
                <a:gd name="T73" fmla="*/ 0 h 1965"/>
                <a:gd name="T74" fmla="*/ 622 w 1965"/>
                <a:gd name="T75" fmla="*/ 0 h 1965"/>
                <a:gd name="T76" fmla="*/ 589 w 1965"/>
                <a:gd name="T77" fmla="*/ 32 h 1965"/>
                <a:gd name="T78" fmla="*/ 589 w 1965"/>
                <a:gd name="T79" fmla="*/ 327 h 1965"/>
                <a:gd name="T80" fmla="*/ 32 w 1965"/>
                <a:gd name="T81" fmla="*/ 327 h 1965"/>
                <a:gd name="T82" fmla="*/ 0 w 1965"/>
                <a:gd name="T83" fmla="*/ 359 h 1965"/>
                <a:gd name="T84" fmla="*/ 0 w 1965"/>
                <a:gd name="T85" fmla="*/ 1932 h 1965"/>
                <a:gd name="T86" fmla="*/ 32 w 1965"/>
                <a:gd name="T87" fmla="*/ 1965 h 1965"/>
                <a:gd name="T88" fmla="*/ 622 w 1965"/>
                <a:gd name="T89" fmla="*/ 1965 h 1965"/>
                <a:gd name="T90" fmla="*/ 884 w 1965"/>
                <a:gd name="T91" fmla="*/ 1965 h 1965"/>
                <a:gd name="T92" fmla="*/ 1080 w 1965"/>
                <a:gd name="T93" fmla="*/ 1965 h 1965"/>
                <a:gd name="T94" fmla="*/ 1343 w 1965"/>
                <a:gd name="T95" fmla="*/ 1965 h 1965"/>
                <a:gd name="T96" fmla="*/ 1932 w 1965"/>
                <a:gd name="T97" fmla="*/ 1965 h 1965"/>
                <a:gd name="T98" fmla="*/ 1965 w 1965"/>
                <a:gd name="T99" fmla="*/ 1932 h 1965"/>
                <a:gd name="T100" fmla="*/ 1965 w 1965"/>
                <a:gd name="T101" fmla="*/ 556 h 1965"/>
                <a:gd name="T102" fmla="*/ 1932 w 1965"/>
                <a:gd name="T103" fmla="*/ 523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5" h="1965">
                  <a:moveTo>
                    <a:pt x="1899" y="1899"/>
                  </a:moveTo>
                  <a:lnTo>
                    <a:pt x="1899" y="1899"/>
                  </a:lnTo>
                  <a:lnTo>
                    <a:pt x="1375" y="1899"/>
                  </a:lnTo>
                  <a:lnTo>
                    <a:pt x="1375" y="589"/>
                  </a:lnTo>
                  <a:lnTo>
                    <a:pt x="1899" y="589"/>
                  </a:lnTo>
                  <a:lnTo>
                    <a:pt x="1899" y="1899"/>
                  </a:lnTo>
                  <a:close/>
                  <a:moveTo>
                    <a:pt x="917" y="1702"/>
                  </a:moveTo>
                  <a:lnTo>
                    <a:pt x="917" y="1702"/>
                  </a:lnTo>
                  <a:lnTo>
                    <a:pt x="1048" y="1702"/>
                  </a:lnTo>
                  <a:lnTo>
                    <a:pt x="1048" y="1899"/>
                  </a:lnTo>
                  <a:lnTo>
                    <a:pt x="917" y="1899"/>
                  </a:lnTo>
                  <a:lnTo>
                    <a:pt x="917" y="1702"/>
                  </a:lnTo>
                  <a:close/>
                  <a:moveTo>
                    <a:pt x="655" y="359"/>
                  </a:moveTo>
                  <a:lnTo>
                    <a:pt x="655" y="359"/>
                  </a:lnTo>
                  <a:lnTo>
                    <a:pt x="655" y="65"/>
                  </a:lnTo>
                  <a:lnTo>
                    <a:pt x="1310" y="65"/>
                  </a:lnTo>
                  <a:lnTo>
                    <a:pt x="1310" y="556"/>
                  </a:lnTo>
                  <a:lnTo>
                    <a:pt x="1310" y="1899"/>
                  </a:lnTo>
                  <a:lnTo>
                    <a:pt x="1113" y="1899"/>
                  </a:lnTo>
                  <a:lnTo>
                    <a:pt x="1113" y="1670"/>
                  </a:lnTo>
                  <a:cubicBezTo>
                    <a:pt x="1113" y="1652"/>
                    <a:pt x="1099" y="1637"/>
                    <a:pt x="1080" y="1637"/>
                  </a:cubicBezTo>
                  <a:lnTo>
                    <a:pt x="884" y="1637"/>
                  </a:lnTo>
                  <a:cubicBezTo>
                    <a:pt x="866" y="1637"/>
                    <a:pt x="851" y="1652"/>
                    <a:pt x="851" y="1670"/>
                  </a:cubicBezTo>
                  <a:lnTo>
                    <a:pt x="851" y="1899"/>
                  </a:lnTo>
                  <a:lnTo>
                    <a:pt x="655" y="1899"/>
                  </a:lnTo>
                  <a:lnTo>
                    <a:pt x="655" y="359"/>
                  </a:lnTo>
                  <a:close/>
                  <a:moveTo>
                    <a:pt x="65" y="392"/>
                  </a:moveTo>
                  <a:lnTo>
                    <a:pt x="65" y="392"/>
                  </a:lnTo>
                  <a:lnTo>
                    <a:pt x="589" y="392"/>
                  </a:lnTo>
                  <a:lnTo>
                    <a:pt x="589" y="1899"/>
                  </a:lnTo>
                  <a:lnTo>
                    <a:pt x="65" y="1899"/>
                  </a:lnTo>
                  <a:lnTo>
                    <a:pt x="65" y="392"/>
                  </a:lnTo>
                  <a:close/>
                  <a:moveTo>
                    <a:pt x="1932" y="523"/>
                  </a:moveTo>
                  <a:lnTo>
                    <a:pt x="1932" y="523"/>
                  </a:lnTo>
                  <a:lnTo>
                    <a:pt x="1375" y="523"/>
                  </a:lnTo>
                  <a:lnTo>
                    <a:pt x="1375" y="32"/>
                  </a:lnTo>
                  <a:cubicBezTo>
                    <a:pt x="1375" y="14"/>
                    <a:pt x="1361" y="0"/>
                    <a:pt x="1343" y="0"/>
                  </a:cubicBezTo>
                  <a:lnTo>
                    <a:pt x="622" y="0"/>
                  </a:lnTo>
                  <a:cubicBezTo>
                    <a:pt x="604" y="0"/>
                    <a:pt x="589" y="14"/>
                    <a:pt x="589" y="32"/>
                  </a:cubicBezTo>
                  <a:lnTo>
                    <a:pt x="589" y="327"/>
                  </a:lnTo>
                  <a:lnTo>
                    <a:pt x="32" y="327"/>
                  </a:lnTo>
                  <a:cubicBezTo>
                    <a:pt x="14" y="327"/>
                    <a:pt x="0" y="341"/>
                    <a:pt x="0" y="359"/>
                  </a:cubicBezTo>
                  <a:lnTo>
                    <a:pt x="0" y="1932"/>
                  </a:lnTo>
                  <a:cubicBezTo>
                    <a:pt x="0" y="1950"/>
                    <a:pt x="14" y="1965"/>
                    <a:pt x="32" y="1965"/>
                  </a:cubicBezTo>
                  <a:lnTo>
                    <a:pt x="622" y="1965"/>
                  </a:lnTo>
                  <a:lnTo>
                    <a:pt x="884" y="1965"/>
                  </a:lnTo>
                  <a:lnTo>
                    <a:pt x="1080" y="1965"/>
                  </a:lnTo>
                  <a:lnTo>
                    <a:pt x="1343" y="1965"/>
                  </a:lnTo>
                  <a:lnTo>
                    <a:pt x="1932" y="1965"/>
                  </a:lnTo>
                  <a:cubicBezTo>
                    <a:pt x="1950" y="1965"/>
                    <a:pt x="1965" y="1950"/>
                    <a:pt x="1965" y="1932"/>
                  </a:cubicBezTo>
                  <a:lnTo>
                    <a:pt x="1965" y="556"/>
                  </a:lnTo>
                  <a:cubicBezTo>
                    <a:pt x="1965" y="538"/>
                    <a:pt x="1950" y="523"/>
                    <a:pt x="1932" y="5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55" name="Freeform 89"/>
            <p:cNvSpPr>
              <a:spLocks/>
            </p:cNvSpPr>
            <p:nvPr/>
          </p:nvSpPr>
          <p:spPr bwMode="auto">
            <a:xfrm>
              <a:off x="6598" y="1734"/>
              <a:ext cx="45" cy="11"/>
            </a:xfrm>
            <a:custGeom>
              <a:avLst/>
              <a:gdLst>
                <a:gd name="T0" fmla="*/ 33 w 256"/>
                <a:gd name="T1" fmla="*/ 65 h 65"/>
                <a:gd name="T2" fmla="*/ 33 w 256"/>
                <a:gd name="T3" fmla="*/ 65 h 65"/>
                <a:gd name="T4" fmla="*/ 224 w 256"/>
                <a:gd name="T5" fmla="*/ 65 h 65"/>
                <a:gd name="T6" fmla="*/ 256 w 256"/>
                <a:gd name="T7" fmla="*/ 33 h 65"/>
                <a:gd name="T8" fmla="*/ 224 w 256"/>
                <a:gd name="T9" fmla="*/ 0 h 65"/>
                <a:gd name="T10" fmla="*/ 33 w 256"/>
                <a:gd name="T11" fmla="*/ 0 h 65"/>
                <a:gd name="T12" fmla="*/ 0 w 256"/>
                <a:gd name="T13" fmla="*/ 33 h 65"/>
                <a:gd name="T14" fmla="*/ 33 w 256"/>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5">
                  <a:moveTo>
                    <a:pt x="33" y="65"/>
                  </a:moveTo>
                  <a:lnTo>
                    <a:pt x="33" y="65"/>
                  </a:lnTo>
                  <a:lnTo>
                    <a:pt x="224" y="65"/>
                  </a:lnTo>
                  <a:cubicBezTo>
                    <a:pt x="242" y="65"/>
                    <a:pt x="256" y="51"/>
                    <a:pt x="256" y="33"/>
                  </a:cubicBezTo>
                  <a:cubicBezTo>
                    <a:pt x="256" y="15"/>
                    <a:pt x="242" y="0"/>
                    <a:pt x="224" y="0"/>
                  </a:cubicBezTo>
                  <a:lnTo>
                    <a:pt x="33" y="0"/>
                  </a:lnTo>
                  <a:cubicBezTo>
                    <a:pt x="15" y="0"/>
                    <a:pt x="0" y="15"/>
                    <a:pt x="0" y="33"/>
                  </a:cubicBezTo>
                  <a:cubicBezTo>
                    <a:pt x="0" y="51"/>
                    <a:pt x="15" y="65"/>
                    <a:pt x="33" y="6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56" name="Freeform 90"/>
            <p:cNvSpPr>
              <a:spLocks/>
            </p:cNvSpPr>
            <p:nvPr/>
          </p:nvSpPr>
          <p:spPr bwMode="auto">
            <a:xfrm>
              <a:off x="6598" y="1699"/>
              <a:ext cx="45" cy="12"/>
            </a:xfrm>
            <a:custGeom>
              <a:avLst/>
              <a:gdLst>
                <a:gd name="T0" fmla="*/ 33 w 256"/>
                <a:gd name="T1" fmla="*/ 66 h 66"/>
                <a:gd name="T2" fmla="*/ 33 w 256"/>
                <a:gd name="T3" fmla="*/ 66 h 66"/>
                <a:gd name="T4" fmla="*/ 224 w 256"/>
                <a:gd name="T5" fmla="*/ 66 h 66"/>
                <a:gd name="T6" fmla="*/ 256 w 256"/>
                <a:gd name="T7" fmla="*/ 33 h 66"/>
                <a:gd name="T8" fmla="*/ 224 w 256"/>
                <a:gd name="T9" fmla="*/ 0 h 66"/>
                <a:gd name="T10" fmla="*/ 33 w 256"/>
                <a:gd name="T11" fmla="*/ 0 h 66"/>
                <a:gd name="T12" fmla="*/ 0 w 256"/>
                <a:gd name="T13" fmla="*/ 33 h 66"/>
                <a:gd name="T14" fmla="*/ 33 w 256"/>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6">
                  <a:moveTo>
                    <a:pt x="33" y="66"/>
                  </a:moveTo>
                  <a:lnTo>
                    <a:pt x="33" y="66"/>
                  </a:lnTo>
                  <a:lnTo>
                    <a:pt x="224" y="66"/>
                  </a:lnTo>
                  <a:cubicBezTo>
                    <a:pt x="242" y="66"/>
                    <a:pt x="256" y="51"/>
                    <a:pt x="256" y="33"/>
                  </a:cubicBezTo>
                  <a:cubicBezTo>
                    <a:pt x="256" y="15"/>
                    <a:pt x="242" y="0"/>
                    <a:pt x="224" y="0"/>
                  </a:cubicBezTo>
                  <a:lnTo>
                    <a:pt x="33" y="0"/>
                  </a:lnTo>
                  <a:cubicBezTo>
                    <a:pt x="15" y="0"/>
                    <a:pt x="0" y="15"/>
                    <a:pt x="0" y="33"/>
                  </a:cubicBezTo>
                  <a:cubicBezTo>
                    <a:pt x="0" y="51"/>
                    <a:pt x="15" y="66"/>
                    <a:pt x="33"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57" name="Freeform 91"/>
            <p:cNvSpPr>
              <a:spLocks/>
            </p:cNvSpPr>
            <p:nvPr/>
          </p:nvSpPr>
          <p:spPr bwMode="auto">
            <a:xfrm>
              <a:off x="6598" y="1665"/>
              <a:ext cx="45" cy="11"/>
            </a:xfrm>
            <a:custGeom>
              <a:avLst/>
              <a:gdLst>
                <a:gd name="T0" fmla="*/ 33 w 256"/>
                <a:gd name="T1" fmla="*/ 65 h 65"/>
                <a:gd name="T2" fmla="*/ 33 w 256"/>
                <a:gd name="T3" fmla="*/ 65 h 65"/>
                <a:gd name="T4" fmla="*/ 224 w 256"/>
                <a:gd name="T5" fmla="*/ 65 h 65"/>
                <a:gd name="T6" fmla="*/ 256 w 256"/>
                <a:gd name="T7" fmla="*/ 33 h 65"/>
                <a:gd name="T8" fmla="*/ 224 w 256"/>
                <a:gd name="T9" fmla="*/ 0 h 65"/>
                <a:gd name="T10" fmla="*/ 33 w 256"/>
                <a:gd name="T11" fmla="*/ 0 h 65"/>
                <a:gd name="T12" fmla="*/ 0 w 256"/>
                <a:gd name="T13" fmla="*/ 33 h 65"/>
                <a:gd name="T14" fmla="*/ 33 w 256"/>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5">
                  <a:moveTo>
                    <a:pt x="33" y="65"/>
                  </a:moveTo>
                  <a:lnTo>
                    <a:pt x="33" y="65"/>
                  </a:lnTo>
                  <a:lnTo>
                    <a:pt x="224" y="65"/>
                  </a:lnTo>
                  <a:cubicBezTo>
                    <a:pt x="242" y="65"/>
                    <a:pt x="256" y="51"/>
                    <a:pt x="256" y="33"/>
                  </a:cubicBezTo>
                  <a:cubicBezTo>
                    <a:pt x="256" y="14"/>
                    <a:pt x="242" y="0"/>
                    <a:pt x="224" y="0"/>
                  </a:cubicBezTo>
                  <a:lnTo>
                    <a:pt x="33" y="0"/>
                  </a:lnTo>
                  <a:cubicBezTo>
                    <a:pt x="15" y="0"/>
                    <a:pt x="0" y="14"/>
                    <a:pt x="0" y="33"/>
                  </a:cubicBezTo>
                  <a:cubicBezTo>
                    <a:pt x="0" y="51"/>
                    <a:pt x="15" y="65"/>
                    <a:pt x="33" y="6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58" name="Freeform 92"/>
            <p:cNvSpPr>
              <a:spLocks/>
            </p:cNvSpPr>
            <p:nvPr/>
          </p:nvSpPr>
          <p:spPr bwMode="auto">
            <a:xfrm>
              <a:off x="6598" y="1631"/>
              <a:ext cx="45" cy="11"/>
            </a:xfrm>
            <a:custGeom>
              <a:avLst/>
              <a:gdLst>
                <a:gd name="T0" fmla="*/ 33 w 256"/>
                <a:gd name="T1" fmla="*/ 66 h 66"/>
                <a:gd name="T2" fmla="*/ 33 w 256"/>
                <a:gd name="T3" fmla="*/ 66 h 66"/>
                <a:gd name="T4" fmla="*/ 224 w 256"/>
                <a:gd name="T5" fmla="*/ 66 h 66"/>
                <a:gd name="T6" fmla="*/ 256 w 256"/>
                <a:gd name="T7" fmla="*/ 33 h 66"/>
                <a:gd name="T8" fmla="*/ 224 w 256"/>
                <a:gd name="T9" fmla="*/ 0 h 66"/>
                <a:gd name="T10" fmla="*/ 33 w 256"/>
                <a:gd name="T11" fmla="*/ 0 h 66"/>
                <a:gd name="T12" fmla="*/ 0 w 256"/>
                <a:gd name="T13" fmla="*/ 33 h 66"/>
                <a:gd name="T14" fmla="*/ 33 w 256"/>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6">
                  <a:moveTo>
                    <a:pt x="33" y="66"/>
                  </a:moveTo>
                  <a:lnTo>
                    <a:pt x="33" y="66"/>
                  </a:lnTo>
                  <a:lnTo>
                    <a:pt x="224" y="66"/>
                  </a:lnTo>
                  <a:cubicBezTo>
                    <a:pt x="242" y="66"/>
                    <a:pt x="256" y="51"/>
                    <a:pt x="256" y="33"/>
                  </a:cubicBezTo>
                  <a:cubicBezTo>
                    <a:pt x="256" y="15"/>
                    <a:pt x="242" y="0"/>
                    <a:pt x="224" y="0"/>
                  </a:cubicBezTo>
                  <a:lnTo>
                    <a:pt x="33" y="0"/>
                  </a:lnTo>
                  <a:cubicBezTo>
                    <a:pt x="15" y="0"/>
                    <a:pt x="0" y="15"/>
                    <a:pt x="0" y="33"/>
                  </a:cubicBezTo>
                  <a:cubicBezTo>
                    <a:pt x="0" y="51"/>
                    <a:pt x="15" y="66"/>
                    <a:pt x="33"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59" name="Freeform 93"/>
            <p:cNvSpPr>
              <a:spLocks/>
            </p:cNvSpPr>
            <p:nvPr/>
          </p:nvSpPr>
          <p:spPr bwMode="auto">
            <a:xfrm>
              <a:off x="6598" y="1596"/>
              <a:ext cx="45" cy="12"/>
            </a:xfrm>
            <a:custGeom>
              <a:avLst/>
              <a:gdLst>
                <a:gd name="T0" fmla="*/ 33 w 256"/>
                <a:gd name="T1" fmla="*/ 65 h 65"/>
                <a:gd name="T2" fmla="*/ 33 w 256"/>
                <a:gd name="T3" fmla="*/ 65 h 65"/>
                <a:gd name="T4" fmla="*/ 224 w 256"/>
                <a:gd name="T5" fmla="*/ 65 h 65"/>
                <a:gd name="T6" fmla="*/ 256 w 256"/>
                <a:gd name="T7" fmla="*/ 32 h 65"/>
                <a:gd name="T8" fmla="*/ 224 w 256"/>
                <a:gd name="T9" fmla="*/ 0 h 65"/>
                <a:gd name="T10" fmla="*/ 33 w 256"/>
                <a:gd name="T11" fmla="*/ 0 h 65"/>
                <a:gd name="T12" fmla="*/ 0 w 256"/>
                <a:gd name="T13" fmla="*/ 32 h 65"/>
                <a:gd name="T14" fmla="*/ 33 w 256"/>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5">
                  <a:moveTo>
                    <a:pt x="33" y="65"/>
                  </a:moveTo>
                  <a:lnTo>
                    <a:pt x="33" y="65"/>
                  </a:lnTo>
                  <a:lnTo>
                    <a:pt x="224" y="65"/>
                  </a:lnTo>
                  <a:cubicBezTo>
                    <a:pt x="242" y="65"/>
                    <a:pt x="256" y="51"/>
                    <a:pt x="256" y="32"/>
                  </a:cubicBezTo>
                  <a:cubicBezTo>
                    <a:pt x="256" y="14"/>
                    <a:pt x="242" y="0"/>
                    <a:pt x="224" y="0"/>
                  </a:cubicBezTo>
                  <a:lnTo>
                    <a:pt x="33" y="0"/>
                  </a:lnTo>
                  <a:cubicBezTo>
                    <a:pt x="15" y="0"/>
                    <a:pt x="0" y="14"/>
                    <a:pt x="0" y="32"/>
                  </a:cubicBezTo>
                  <a:cubicBezTo>
                    <a:pt x="0" y="51"/>
                    <a:pt x="15" y="65"/>
                    <a:pt x="33" y="6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60" name="Freeform 94"/>
            <p:cNvSpPr>
              <a:spLocks/>
            </p:cNvSpPr>
            <p:nvPr/>
          </p:nvSpPr>
          <p:spPr bwMode="auto">
            <a:xfrm>
              <a:off x="6369" y="1734"/>
              <a:ext cx="45" cy="11"/>
            </a:xfrm>
            <a:custGeom>
              <a:avLst/>
              <a:gdLst>
                <a:gd name="T0" fmla="*/ 223 w 256"/>
                <a:gd name="T1" fmla="*/ 0 h 65"/>
                <a:gd name="T2" fmla="*/ 223 w 256"/>
                <a:gd name="T3" fmla="*/ 0 h 65"/>
                <a:gd name="T4" fmla="*/ 33 w 256"/>
                <a:gd name="T5" fmla="*/ 0 h 65"/>
                <a:gd name="T6" fmla="*/ 0 w 256"/>
                <a:gd name="T7" fmla="*/ 33 h 65"/>
                <a:gd name="T8" fmla="*/ 33 w 256"/>
                <a:gd name="T9" fmla="*/ 65 h 65"/>
                <a:gd name="T10" fmla="*/ 223 w 256"/>
                <a:gd name="T11" fmla="*/ 65 h 65"/>
                <a:gd name="T12" fmla="*/ 256 w 256"/>
                <a:gd name="T13" fmla="*/ 33 h 65"/>
                <a:gd name="T14" fmla="*/ 223 w 256"/>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5">
                  <a:moveTo>
                    <a:pt x="223" y="0"/>
                  </a:moveTo>
                  <a:lnTo>
                    <a:pt x="223" y="0"/>
                  </a:lnTo>
                  <a:lnTo>
                    <a:pt x="33" y="0"/>
                  </a:lnTo>
                  <a:cubicBezTo>
                    <a:pt x="15" y="0"/>
                    <a:pt x="0" y="15"/>
                    <a:pt x="0" y="33"/>
                  </a:cubicBezTo>
                  <a:cubicBezTo>
                    <a:pt x="0" y="51"/>
                    <a:pt x="15" y="65"/>
                    <a:pt x="33" y="65"/>
                  </a:cubicBezTo>
                  <a:lnTo>
                    <a:pt x="223" y="65"/>
                  </a:lnTo>
                  <a:cubicBezTo>
                    <a:pt x="241" y="65"/>
                    <a:pt x="256" y="51"/>
                    <a:pt x="256" y="33"/>
                  </a:cubicBezTo>
                  <a:cubicBezTo>
                    <a:pt x="256" y="15"/>
                    <a:pt x="241" y="0"/>
                    <a:pt x="2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61" name="Freeform 95"/>
            <p:cNvSpPr>
              <a:spLocks/>
            </p:cNvSpPr>
            <p:nvPr/>
          </p:nvSpPr>
          <p:spPr bwMode="auto">
            <a:xfrm>
              <a:off x="6369" y="1699"/>
              <a:ext cx="45" cy="12"/>
            </a:xfrm>
            <a:custGeom>
              <a:avLst/>
              <a:gdLst>
                <a:gd name="T0" fmla="*/ 223 w 256"/>
                <a:gd name="T1" fmla="*/ 0 h 66"/>
                <a:gd name="T2" fmla="*/ 223 w 256"/>
                <a:gd name="T3" fmla="*/ 0 h 66"/>
                <a:gd name="T4" fmla="*/ 33 w 256"/>
                <a:gd name="T5" fmla="*/ 0 h 66"/>
                <a:gd name="T6" fmla="*/ 0 w 256"/>
                <a:gd name="T7" fmla="*/ 33 h 66"/>
                <a:gd name="T8" fmla="*/ 33 w 256"/>
                <a:gd name="T9" fmla="*/ 66 h 66"/>
                <a:gd name="T10" fmla="*/ 223 w 256"/>
                <a:gd name="T11" fmla="*/ 66 h 66"/>
                <a:gd name="T12" fmla="*/ 256 w 256"/>
                <a:gd name="T13" fmla="*/ 33 h 66"/>
                <a:gd name="T14" fmla="*/ 223 w 256"/>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6">
                  <a:moveTo>
                    <a:pt x="223" y="0"/>
                  </a:moveTo>
                  <a:lnTo>
                    <a:pt x="223" y="0"/>
                  </a:lnTo>
                  <a:lnTo>
                    <a:pt x="33" y="0"/>
                  </a:lnTo>
                  <a:cubicBezTo>
                    <a:pt x="15" y="0"/>
                    <a:pt x="0" y="15"/>
                    <a:pt x="0" y="33"/>
                  </a:cubicBezTo>
                  <a:cubicBezTo>
                    <a:pt x="0" y="51"/>
                    <a:pt x="15" y="66"/>
                    <a:pt x="33" y="66"/>
                  </a:cubicBezTo>
                  <a:lnTo>
                    <a:pt x="223" y="66"/>
                  </a:lnTo>
                  <a:cubicBezTo>
                    <a:pt x="241" y="66"/>
                    <a:pt x="256" y="51"/>
                    <a:pt x="256" y="33"/>
                  </a:cubicBezTo>
                  <a:cubicBezTo>
                    <a:pt x="256" y="15"/>
                    <a:pt x="241" y="0"/>
                    <a:pt x="2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62" name="Freeform 96"/>
            <p:cNvSpPr>
              <a:spLocks/>
            </p:cNvSpPr>
            <p:nvPr/>
          </p:nvSpPr>
          <p:spPr bwMode="auto">
            <a:xfrm>
              <a:off x="6369" y="1665"/>
              <a:ext cx="45" cy="11"/>
            </a:xfrm>
            <a:custGeom>
              <a:avLst/>
              <a:gdLst>
                <a:gd name="T0" fmla="*/ 223 w 256"/>
                <a:gd name="T1" fmla="*/ 0 h 65"/>
                <a:gd name="T2" fmla="*/ 223 w 256"/>
                <a:gd name="T3" fmla="*/ 0 h 65"/>
                <a:gd name="T4" fmla="*/ 33 w 256"/>
                <a:gd name="T5" fmla="*/ 0 h 65"/>
                <a:gd name="T6" fmla="*/ 0 w 256"/>
                <a:gd name="T7" fmla="*/ 33 h 65"/>
                <a:gd name="T8" fmla="*/ 33 w 256"/>
                <a:gd name="T9" fmla="*/ 65 h 65"/>
                <a:gd name="T10" fmla="*/ 223 w 256"/>
                <a:gd name="T11" fmla="*/ 65 h 65"/>
                <a:gd name="T12" fmla="*/ 256 w 256"/>
                <a:gd name="T13" fmla="*/ 33 h 65"/>
                <a:gd name="T14" fmla="*/ 223 w 256"/>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5">
                  <a:moveTo>
                    <a:pt x="223" y="0"/>
                  </a:moveTo>
                  <a:lnTo>
                    <a:pt x="223" y="0"/>
                  </a:lnTo>
                  <a:lnTo>
                    <a:pt x="33" y="0"/>
                  </a:lnTo>
                  <a:cubicBezTo>
                    <a:pt x="15" y="0"/>
                    <a:pt x="0" y="14"/>
                    <a:pt x="0" y="33"/>
                  </a:cubicBezTo>
                  <a:cubicBezTo>
                    <a:pt x="0" y="51"/>
                    <a:pt x="15" y="65"/>
                    <a:pt x="33" y="65"/>
                  </a:cubicBezTo>
                  <a:lnTo>
                    <a:pt x="223" y="65"/>
                  </a:lnTo>
                  <a:cubicBezTo>
                    <a:pt x="241" y="65"/>
                    <a:pt x="256" y="51"/>
                    <a:pt x="256" y="33"/>
                  </a:cubicBezTo>
                  <a:cubicBezTo>
                    <a:pt x="256" y="14"/>
                    <a:pt x="241" y="0"/>
                    <a:pt x="2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63" name="Freeform 97"/>
            <p:cNvSpPr>
              <a:spLocks/>
            </p:cNvSpPr>
            <p:nvPr/>
          </p:nvSpPr>
          <p:spPr bwMode="auto">
            <a:xfrm>
              <a:off x="6369" y="1631"/>
              <a:ext cx="45" cy="11"/>
            </a:xfrm>
            <a:custGeom>
              <a:avLst/>
              <a:gdLst>
                <a:gd name="T0" fmla="*/ 223 w 256"/>
                <a:gd name="T1" fmla="*/ 0 h 66"/>
                <a:gd name="T2" fmla="*/ 223 w 256"/>
                <a:gd name="T3" fmla="*/ 0 h 66"/>
                <a:gd name="T4" fmla="*/ 33 w 256"/>
                <a:gd name="T5" fmla="*/ 0 h 66"/>
                <a:gd name="T6" fmla="*/ 0 w 256"/>
                <a:gd name="T7" fmla="*/ 33 h 66"/>
                <a:gd name="T8" fmla="*/ 33 w 256"/>
                <a:gd name="T9" fmla="*/ 66 h 66"/>
                <a:gd name="T10" fmla="*/ 223 w 256"/>
                <a:gd name="T11" fmla="*/ 66 h 66"/>
                <a:gd name="T12" fmla="*/ 256 w 256"/>
                <a:gd name="T13" fmla="*/ 33 h 66"/>
                <a:gd name="T14" fmla="*/ 223 w 256"/>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6">
                  <a:moveTo>
                    <a:pt x="223" y="0"/>
                  </a:moveTo>
                  <a:lnTo>
                    <a:pt x="223" y="0"/>
                  </a:lnTo>
                  <a:lnTo>
                    <a:pt x="33" y="0"/>
                  </a:lnTo>
                  <a:cubicBezTo>
                    <a:pt x="15" y="0"/>
                    <a:pt x="0" y="15"/>
                    <a:pt x="0" y="33"/>
                  </a:cubicBezTo>
                  <a:cubicBezTo>
                    <a:pt x="0" y="51"/>
                    <a:pt x="15" y="66"/>
                    <a:pt x="33" y="66"/>
                  </a:cubicBezTo>
                  <a:lnTo>
                    <a:pt x="223" y="66"/>
                  </a:lnTo>
                  <a:cubicBezTo>
                    <a:pt x="241" y="66"/>
                    <a:pt x="256" y="51"/>
                    <a:pt x="256" y="33"/>
                  </a:cubicBezTo>
                  <a:cubicBezTo>
                    <a:pt x="256" y="15"/>
                    <a:pt x="241" y="0"/>
                    <a:pt x="2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64" name="Freeform 98"/>
            <p:cNvSpPr>
              <a:spLocks/>
            </p:cNvSpPr>
            <p:nvPr/>
          </p:nvSpPr>
          <p:spPr bwMode="auto">
            <a:xfrm>
              <a:off x="6369" y="1596"/>
              <a:ext cx="45" cy="12"/>
            </a:xfrm>
            <a:custGeom>
              <a:avLst/>
              <a:gdLst>
                <a:gd name="T0" fmla="*/ 223 w 256"/>
                <a:gd name="T1" fmla="*/ 0 h 65"/>
                <a:gd name="T2" fmla="*/ 223 w 256"/>
                <a:gd name="T3" fmla="*/ 0 h 65"/>
                <a:gd name="T4" fmla="*/ 33 w 256"/>
                <a:gd name="T5" fmla="*/ 0 h 65"/>
                <a:gd name="T6" fmla="*/ 0 w 256"/>
                <a:gd name="T7" fmla="*/ 32 h 65"/>
                <a:gd name="T8" fmla="*/ 33 w 256"/>
                <a:gd name="T9" fmla="*/ 65 h 65"/>
                <a:gd name="T10" fmla="*/ 223 w 256"/>
                <a:gd name="T11" fmla="*/ 65 h 65"/>
                <a:gd name="T12" fmla="*/ 256 w 256"/>
                <a:gd name="T13" fmla="*/ 32 h 65"/>
                <a:gd name="T14" fmla="*/ 223 w 256"/>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5">
                  <a:moveTo>
                    <a:pt x="223" y="0"/>
                  </a:moveTo>
                  <a:lnTo>
                    <a:pt x="223" y="0"/>
                  </a:lnTo>
                  <a:lnTo>
                    <a:pt x="33" y="0"/>
                  </a:lnTo>
                  <a:cubicBezTo>
                    <a:pt x="15" y="0"/>
                    <a:pt x="0" y="14"/>
                    <a:pt x="0" y="32"/>
                  </a:cubicBezTo>
                  <a:cubicBezTo>
                    <a:pt x="0" y="51"/>
                    <a:pt x="15" y="65"/>
                    <a:pt x="33" y="65"/>
                  </a:cubicBezTo>
                  <a:lnTo>
                    <a:pt x="223" y="65"/>
                  </a:lnTo>
                  <a:cubicBezTo>
                    <a:pt x="241" y="65"/>
                    <a:pt x="256" y="51"/>
                    <a:pt x="256" y="32"/>
                  </a:cubicBezTo>
                  <a:cubicBezTo>
                    <a:pt x="256" y="14"/>
                    <a:pt x="241" y="0"/>
                    <a:pt x="2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65" name="Freeform 99"/>
            <p:cNvSpPr>
              <a:spLocks/>
            </p:cNvSpPr>
            <p:nvPr/>
          </p:nvSpPr>
          <p:spPr bwMode="auto">
            <a:xfrm>
              <a:off x="6369" y="1562"/>
              <a:ext cx="45" cy="12"/>
            </a:xfrm>
            <a:custGeom>
              <a:avLst/>
              <a:gdLst>
                <a:gd name="T0" fmla="*/ 223 w 256"/>
                <a:gd name="T1" fmla="*/ 0 h 66"/>
                <a:gd name="T2" fmla="*/ 223 w 256"/>
                <a:gd name="T3" fmla="*/ 0 h 66"/>
                <a:gd name="T4" fmla="*/ 33 w 256"/>
                <a:gd name="T5" fmla="*/ 0 h 66"/>
                <a:gd name="T6" fmla="*/ 0 w 256"/>
                <a:gd name="T7" fmla="*/ 33 h 66"/>
                <a:gd name="T8" fmla="*/ 33 w 256"/>
                <a:gd name="T9" fmla="*/ 66 h 66"/>
                <a:gd name="T10" fmla="*/ 223 w 256"/>
                <a:gd name="T11" fmla="*/ 66 h 66"/>
                <a:gd name="T12" fmla="*/ 256 w 256"/>
                <a:gd name="T13" fmla="*/ 33 h 66"/>
                <a:gd name="T14" fmla="*/ 223 w 256"/>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6">
                  <a:moveTo>
                    <a:pt x="223" y="0"/>
                  </a:moveTo>
                  <a:lnTo>
                    <a:pt x="223" y="0"/>
                  </a:lnTo>
                  <a:lnTo>
                    <a:pt x="33" y="0"/>
                  </a:lnTo>
                  <a:cubicBezTo>
                    <a:pt x="15" y="0"/>
                    <a:pt x="0" y="15"/>
                    <a:pt x="0" y="33"/>
                  </a:cubicBezTo>
                  <a:cubicBezTo>
                    <a:pt x="0" y="51"/>
                    <a:pt x="15" y="66"/>
                    <a:pt x="33" y="66"/>
                  </a:cubicBezTo>
                  <a:lnTo>
                    <a:pt x="223" y="66"/>
                  </a:lnTo>
                  <a:cubicBezTo>
                    <a:pt x="241" y="66"/>
                    <a:pt x="256" y="51"/>
                    <a:pt x="256" y="33"/>
                  </a:cubicBezTo>
                  <a:cubicBezTo>
                    <a:pt x="256" y="15"/>
                    <a:pt x="241" y="0"/>
                    <a:pt x="2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66" name="Freeform 100"/>
            <p:cNvSpPr>
              <a:spLocks/>
            </p:cNvSpPr>
            <p:nvPr/>
          </p:nvSpPr>
          <p:spPr bwMode="auto">
            <a:xfrm>
              <a:off x="6472" y="1711"/>
              <a:ext cx="22" cy="11"/>
            </a:xfrm>
            <a:custGeom>
              <a:avLst/>
              <a:gdLst>
                <a:gd name="T0" fmla="*/ 92 w 125"/>
                <a:gd name="T1" fmla="*/ 65 h 65"/>
                <a:gd name="T2" fmla="*/ 92 w 125"/>
                <a:gd name="T3" fmla="*/ 65 h 65"/>
                <a:gd name="T4" fmla="*/ 125 w 125"/>
                <a:gd name="T5" fmla="*/ 33 h 65"/>
                <a:gd name="T6" fmla="*/ 92 w 125"/>
                <a:gd name="T7" fmla="*/ 0 h 65"/>
                <a:gd name="T8" fmla="*/ 33 w 125"/>
                <a:gd name="T9" fmla="*/ 0 h 65"/>
                <a:gd name="T10" fmla="*/ 0 w 125"/>
                <a:gd name="T11" fmla="*/ 33 h 65"/>
                <a:gd name="T12" fmla="*/ 33 w 125"/>
                <a:gd name="T13" fmla="*/ 65 h 65"/>
                <a:gd name="T14" fmla="*/ 92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92" y="65"/>
                  </a:moveTo>
                  <a:lnTo>
                    <a:pt x="92" y="65"/>
                  </a:lnTo>
                  <a:cubicBezTo>
                    <a:pt x="110" y="65"/>
                    <a:pt x="125" y="51"/>
                    <a:pt x="125" y="33"/>
                  </a:cubicBezTo>
                  <a:cubicBezTo>
                    <a:pt x="125" y="15"/>
                    <a:pt x="110" y="0"/>
                    <a:pt x="92" y="0"/>
                  </a:cubicBezTo>
                  <a:lnTo>
                    <a:pt x="33" y="0"/>
                  </a:lnTo>
                  <a:cubicBezTo>
                    <a:pt x="14" y="0"/>
                    <a:pt x="0" y="15"/>
                    <a:pt x="0" y="33"/>
                  </a:cubicBezTo>
                  <a:cubicBezTo>
                    <a:pt x="0" y="51"/>
                    <a:pt x="14" y="65"/>
                    <a:pt x="33" y="65"/>
                  </a:cubicBezTo>
                  <a:lnTo>
                    <a:pt x="92" y="6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67" name="Freeform 101"/>
            <p:cNvSpPr>
              <a:spLocks/>
            </p:cNvSpPr>
            <p:nvPr/>
          </p:nvSpPr>
          <p:spPr bwMode="auto">
            <a:xfrm>
              <a:off x="6472" y="1676"/>
              <a:ext cx="22" cy="12"/>
            </a:xfrm>
            <a:custGeom>
              <a:avLst/>
              <a:gdLst>
                <a:gd name="T0" fmla="*/ 33 w 125"/>
                <a:gd name="T1" fmla="*/ 66 h 66"/>
                <a:gd name="T2" fmla="*/ 33 w 125"/>
                <a:gd name="T3" fmla="*/ 66 h 66"/>
                <a:gd name="T4" fmla="*/ 92 w 125"/>
                <a:gd name="T5" fmla="*/ 66 h 66"/>
                <a:gd name="T6" fmla="*/ 125 w 125"/>
                <a:gd name="T7" fmla="*/ 33 h 66"/>
                <a:gd name="T8" fmla="*/ 92 w 125"/>
                <a:gd name="T9" fmla="*/ 0 h 66"/>
                <a:gd name="T10" fmla="*/ 33 w 125"/>
                <a:gd name="T11" fmla="*/ 0 h 66"/>
                <a:gd name="T12" fmla="*/ 0 w 125"/>
                <a:gd name="T13" fmla="*/ 33 h 66"/>
                <a:gd name="T14" fmla="*/ 33 w 12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6">
                  <a:moveTo>
                    <a:pt x="33" y="66"/>
                  </a:moveTo>
                  <a:lnTo>
                    <a:pt x="33" y="66"/>
                  </a:lnTo>
                  <a:lnTo>
                    <a:pt x="92" y="66"/>
                  </a:lnTo>
                  <a:cubicBezTo>
                    <a:pt x="110" y="66"/>
                    <a:pt x="125" y="51"/>
                    <a:pt x="125" y="33"/>
                  </a:cubicBezTo>
                  <a:cubicBezTo>
                    <a:pt x="125" y="15"/>
                    <a:pt x="110" y="0"/>
                    <a:pt x="92" y="0"/>
                  </a:cubicBezTo>
                  <a:lnTo>
                    <a:pt x="33" y="0"/>
                  </a:lnTo>
                  <a:cubicBezTo>
                    <a:pt x="14" y="0"/>
                    <a:pt x="0" y="15"/>
                    <a:pt x="0" y="33"/>
                  </a:cubicBezTo>
                  <a:cubicBezTo>
                    <a:pt x="0" y="51"/>
                    <a:pt x="14" y="66"/>
                    <a:pt x="33"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68" name="Freeform 102"/>
            <p:cNvSpPr>
              <a:spLocks/>
            </p:cNvSpPr>
            <p:nvPr/>
          </p:nvSpPr>
          <p:spPr bwMode="auto">
            <a:xfrm>
              <a:off x="6472" y="1642"/>
              <a:ext cx="22" cy="12"/>
            </a:xfrm>
            <a:custGeom>
              <a:avLst/>
              <a:gdLst>
                <a:gd name="T0" fmla="*/ 33 w 125"/>
                <a:gd name="T1" fmla="*/ 65 h 65"/>
                <a:gd name="T2" fmla="*/ 33 w 125"/>
                <a:gd name="T3" fmla="*/ 65 h 65"/>
                <a:gd name="T4" fmla="*/ 92 w 125"/>
                <a:gd name="T5" fmla="*/ 65 h 65"/>
                <a:gd name="T6" fmla="*/ 125 w 125"/>
                <a:gd name="T7" fmla="*/ 33 h 65"/>
                <a:gd name="T8" fmla="*/ 92 w 125"/>
                <a:gd name="T9" fmla="*/ 0 h 65"/>
                <a:gd name="T10" fmla="*/ 33 w 125"/>
                <a:gd name="T11" fmla="*/ 0 h 65"/>
                <a:gd name="T12" fmla="*/ 0 w 125"/>
                <a:gd name="T13" fmla="*/ 33 h 65"/>
                <a:gd name="T14" fmla="*/ 33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33" y="65"/>
                  </a:moveTo>
                  <a:lnTo>
                    <a:pt x="33" y="65"/>
                  </a:lnTo>
                  <a:lnTo>
                    <a:pt x="92" y="65"/>
                  </a:lnTo>
                  <a:cubicBezTo>
                    <a:pt x="110" y="65"/>
                    <a:pt x="125" y="51"/>
                    <a:pt x="125" y="33"/>
                  </a:cubicBezTo>
                  <a:cubicBezTo>
                    <a:pt x="125" y="14"/>
                    <a:pt x="110" y="0"/>
                    <a:pt x="92" y="0"/>
                  </a:cubicBezTo>
                  <a:lnTo>
                    <a:pt x="33" y="0"/>
                  </a:lnTo>
                  <a:cubicBezTo>
                    <a:pt x="14" y="0"/>
                    <a:pt x="0" y="14"/>
                    <a:pt x="0" y="33"/>
                  </a:cubicBezTo>
                  <a:cubicBezTo>
                    <a:pt x="0" y="51"/>
                    <a:pt x="14" y="65"/>
                    <a:pt x="33" y="6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69" name="Freeform 103"/>
            <p:cNvSpPr>
              <a:spLocks/>
            </p:cNvSpPr>
            <p:nvPr/>
          </p:nvSpPr>
          <p:spPr bwMode="auto">
            <a:xfrm>
              <a:off x="6472" y="1608"/>
              <a:ext cx="22" cy="11"/>
            </a:xfrm>
            <a:custGeom>
              <a:avLst/>
              <a:gdLst>
                <a:gd name="T0" fmla="*/ 33 w 125"/>
                <a:gd name="T1" fmla="*/ 66 h 66"/>
                <a:gd name="T2" fmla="*/ 33 w 125"/>
                <a:gd name="T3" fmla="*/ 66 h 66"/>
                <a:gd name="T4" fmla="*/ 92 w 125"/>
                <a:gd name="T5" fmla="*/ 66 h 66"/>
                <a:gd name="T6" fmla="*/ 125 w 125"/>
                <a:gd name="T7" fmla="*/ 33 h 66"/>
                <a:gd name="T8" fmla="*/ 92 w 125"/>
                <a:gd name="T9" fmla="*/ 0 h 66"/>
                <a:gd name="T10" fmla="*/ 33 w 125"/>
                <a:gd name="T11" fmla="*/ 0 h 66"/>
                <a:gd name="T12" fmla="*/ 0 w 125"/>
                <a:gd name="T13" fmla="*/ 33 h 66"/>
                <a:gd name="T14" fmla="*/ 33 w 12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6">
                  <a:moveTo>
                    <a:pt x="33" y="66"/>
                  </a:moveTo>
                  <a:lnTo>
                    <a:pt x="33" y="66"/>
                  </a:lnTo>
                  <a:lnTo>
                    <a:pt x="92" y="66"/>
                  </a:lnTo>
                  <a:cubicBezTo>
                    <a:pt x="110" y="66"/>
                    <a:pt x="125" y="51"/>
                    <a:pt x="125" y="33"/>
                  </a:cubicBezTo>
                  <a:cubicBezTo>
                    <a:pt x="125" y="15"/>
                    <a:pt x="110" y="0"/>
                    <a:pt x="92" y="0"/>
                  </a:cubicBezTo>
                  <a:lnTo>
                    <a:pt x="33" y="0"/>
                  </a:lnTo>
                  <a:cubicBezTo>
                    <a:pt x="14" y="0"/>
                    <a:pt x="0" y="15"/>
                    <a:pt x="0" y="33"/>
                  </a:cubicBezTo>
                  <a:cubicBezTo>
                    <a:pt x="0" y="51"/>
                    <a:pt x="14" y="66"/>
                    <a:pt x="33"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70" name="Freeform 104"/>
            <p:cNvSpPr>
              <a:spLocks/>
            </p:cNvSpPr>
            <p:nvPr/>
          </p:nvSpPr>
          <p:spPr bwMode="auto">
            <a:xfrm>
              <a:off x="6472" y="1574"/>
              <a:ext cx="22" cy="11"/>
            </a:xfrm>
            <a:custGeom>
              <a:avLst/>
              <a:gdLst>
                <a:gd name="T0" fmla="*/ 33 w 125"/>
                <a:gd name="T1" fmla="*/ 65 h 65"/>
                <a:gd name="T2" fmla="*/ 33 w 125"/>
                <a:gd name="T3" fmla="*/ 65 h 65"/>
                <a:gd name="T4" fmla="*/ 92 w 125"/>
                <a:gd name="T5" fmla="*/ 65 h 65"/>
                <a:gd name="T6" fmla="*/ 125 w 125"/>
                <a:gd name="T7" fmla="*/ 32 h 65"/>
                <a:gd name="T8" fmla="*/ 92 w 125"/>
                <a:gd name="T9" fmla="*/ 0 h 65"/>
                <a:gd name="T10" fmla="*/ 33 w 125"/>
                <a:gd name="T11" fmla="*/ 0 h 65"/>
                <a:gd name="T12" fmla="*/ 0 w 125"/>
                <a:gd name="T13" fmla="*/ 32 h 65"/>
                <a:gd name="T14" fmla="*/ 33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33" y="65"/>
                  </a:moveTo>
                  <a:lnTo>
                    <a:pt x="33" y="65"/>
                  </a:lnTo>
                  <a:lnTo>
                    <a:pt x="92" y="65"/>
                  </a:lnTo>
                  <a:cubicBezTo>
                    <a:pt x="110" y="65"/>
                    <a:pt x="125" y="51"/>
                    <a:pt x="125" y="32"/>
                  </a:cubicBezTo>
                  <a:cubicBezTo>
                    <a:pt x="125" y="14"/>
                    <a:pt x="110" y="0"/>
                    <a:pt x="92" y="0"/>
                  </a:cubicBezTo>
                  <a:lnTo>
                    <a:pt x="33" y="0"/>
                  </a:lnTo>
                  <a:cubicBezTo>
                    <a:pt x="14" y="0"/>
                    <a:pt x="0" y="14"/>
                    <a:pt x="0" y="32"/>
                  </a:cubicBezTo>
                  <a:cubicBezTo>
                    <a:pt x="0" y="51"/>
                    <a:pt x="14" y="65"/>
                    <a:pt x="33" y="6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71" name="Freeform 105"/>
            <p:cNvSpPr>
              <a:spLocks/>
            </p:cNvSpPr>
            <p:nvPr/>
          </p:nvSpPr>
          <p:spPr bwMode="auto">
            <a:xfrm>
              <a:off x="6472" y="1539"/>
              <a:ext cx="22" cy="12"/>
            </a:xfrm>
            <a:custGeom>
              <a:avLst/>
              <a:gdLst>
                <a:gd name="T0" fmla="*/ 33 w 125"/>
                <a:gd name="T1" fmla="*/ 66 h 66"/>
                <a:gd name="T2" fmla="*/ 33 w 125"/>
                <a:gd name="T3" fmla="*/ 66 h 66"/>
                <a:gd name="T4" fmla="*/ 92 w 125"/>
                <a:gd name="T5" fmla="*/ 66 h 66"/>
                <a:gd name="T6" fmla="*/ 125 w 125"/>
                <a:gd name="T7" fmla="*/ 33 h 66"/>
                <a:gd name="T8" fmla="*/ 92 w 125"/>
                <a:gd name="T9" fmla="*/ 0 h 66"/>
                <a:gd name="T10" fmla="*/ 33 w 125"/>
                <a:gd name="T11" fmla="*/ 0 h 66"/>
                <a:gd name="T12" fmla="*/ 0 w 125"/>
                <a:gd name="T13" fmla="*/ 33 h 66"/>
                <a:gd name="T14" fmla="*/ 33 w 12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6">
                  <a:moveTo>
                    <a:pt x="33" y="66"/>
                  </a:moveTo>
                  <a:lnTo>
                    <a:pt x="33" y="66"/>
                  </a:lnTo>
                  <a:lnTo>
                    <a:pt x="92" y="66"/>
                  </a:lnTo>
                  <a:cubicBezTo>
                    <a:pt x="110" y="66"/>
                    <a:pt x="125" y="51"/>
                    <a:pt x="125" y="33"/>
                  </a:cubicBezTo>
                  <a:cubicBezTo>
                    <a:pt x="125" y="15"/>
                    <a:pt x="110" y="0"/>
                    <a:pt x="92" y="0"/>
                  </a:cubicBezTo>
                  <a:lnTo>
                    <a:pt x="33" y="0"/>
                  </a:lnTo>
                  <a:cubicBezTo>
                    <a:pt x="14" y="0"/>
                    <a:pt x="0" y="15"/>
                    <a:pt x="0" y="33"/>
                  </a:cubicBezTo>
                  <a:cubicBezTo>
                    <a:pt x="0" y="51"/>
                    <a:pt x="14" y="66"/>
                    <a:pt x="33"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72" name="Freeform 106"/>
            <p:cNvSpPr>
              <a:spLocks/>
            </p:cNvSpPr>
            <p:nvPr/>
          </p:nvSpPr>
          <p:spPr bwMode="auto">
            <a:xfrm>
              <a:off x="6472" y="1505"/>
              <a:ext cx="22" cy="11"/>
            </a:xfrm>
            <a:custGeom>
              <a:avLst/>
              <a:gdLst>
                <a:gd name="T0" fmla="*/ 33 w 125"/>
                <a:gd name="T1" fmla="*/ 65 h 65"/>
                <a:gd name="T2" fmla="*/ 33 w 125"/>
                <a:gd name="T3" fmla="*/ 65 h 65"/>
                <a:gd name="T4" fmla="*/ 92 w 125"/>
                <a:gd name="T5" fmla="*/ 65 h 65"/>
                <a:gd name="T6" fmla="*/ 125 w 125"/>
                <a:gd name="T7" fmla="*/ 32 h 65"/>
                <a:gd name="T8" fmla="*/ 92 w 125"/>
                <a:gd name="T9" fmla="*/ 0 h 65"/>
                <a:gd name="T10" fmla="*/ 33 w 125"/>
                <a:gd name="T11" fmla="*/ 0 h 65"/>
                <a:gd name="T12" fmla="*/ 0 w 125"/>
                <a:gd name="T13" fmla="*/ 32 h 65"/>
                <a:gd name="T14" fmla="*/ 33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33" y="65"/>
                  </a:moveTo>
                  <a:lnTo>
                    <a:pt x="33" y="65"/>
                  </a:lnTo>
                  <a:lnTo>
                    <a:pt x="92" y="65"/>
                  </a:lnTo>
                  <a:cubicBezTo>
                    <a:pt x="110" y="65"/>
                    <a:pt x="125" y="51"/>
                    <a:pt x="125" y="32"/>
                  </a:cubicBezTo>
                  <a:cubicBezTo>
                    <a:pt x="125" y="14"/>
                    <a:pt x="110" y="0"/>
                    <a:pt x="92" y="0"/>
                  </a:cubicBezTo>
                  <a:lnTo>
                    <a:pt x="33" y="0"/>
                  </a:lnTo>
                  <a:cubicBezTo>
                    <a:pt x="14" y="0"/>
                    <a:pt x="0" y="14"/>
                    <a:pt x="0" y="32"/>
                  </a:cubicBezTo>
                  <a:cubicBezTo>
                    <a:pt x="0" y="51"/>
                    <a:pt x="14" y="65"/>
                    <a:pt x="33" y="6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73" name="Freeform 107"/>
            <p:cNvSpPr>
              <a:spLocks/>
            </p:cNvSpPr>
            <p:nvPr/>
          </p:nvSpPr>
          <p:spPr bwMode="auto">
            <a:xfrm>
              <a:off x="6518" y="1711"/>
              <a:ext cx="22" cy="11"/>
            </a:xfrm>
            <a:custGeom>
              <a:avLst/>
              <a:gdLst>
                <a:gd name="T0" fmla="*/ 33 w 125"/>
                <a:gd name="T1" fmla="*/ 65 h 65"/>
                <a:gd name="T2" fmla="*/ 33 w 125"/>
                <a:gd name="T3" fmla="*/ 65 h 65"/>
                <a:gd name="T4" fmla="*/ 92 w 125"/>
                <a:gd name="T5" fmla="*/ 65 h 65"/>
                <a:gd name="T6" fmla="*/ 125 w 125"/>
                <a:gd name="T7" fmla="*/ 33 h 65"/>
                <a:gd name="T8" fmla="*/ 92 w 125"/>
                <a:gd name="T9" fmla="*/ 0 h 65"/>
                <a:gd name="T10" fmla="*/ 33 w 125"/>
                <a:gd name="T11" fmla="*/ 0 h 65"/>
                <a:gd name="T12" fmla="*/ 0 w 125"/>
                <a:gd name="T13" fmla="*/ 33 h 65"/>
                <a:gd name="T14" fmla="*/ 33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33" y="65"/>
                  </a:moveTo>
                  <a:lnTo>
                    <a:pt x="33" y="65"/>
                  </a:lnTo>
                  <a:lnTo>
                    <a:pt x="92" y="65"/>
                  </a:lnTo>
                  <a:cubicBezTo>
                    <a:pt x="110" y="65"/>
                    <a:pt x="125" y="51"/>
                    <a:pt x="125" y="33"/>
                  </a:cubicBezTo>
                  <a:cubicBezTo>
                    <a:pt x="125" y="15"/>
                    <a:pt x="110" y="0"/>
                    <a:pt x="92" y="0"/>
                  </a:cubicBezTo>
                  <a:lnTo>
                    <a:pt x="33" y="0"/>
                  </a:lnTo>
                  <a:cubicBezTo>
                    <a:pt x="15" y="0"/>
                    <a:pt x="0" y="15"/>
                    <a:pt x="0" y="33"/>
                  </a:cubicBezTo>
                  <a:cubicBezTo>
                    <a:pt x="0" y="51"/>
                    <a:pt x="15" y="65"/>
                    <a:pt x="33" y="6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74" name="Freeform 108"/>
            <p:cNvSpPr>
              <a:spLocks/>
            </p:cNvSpPr>
            <p:nvPr/>
          </p:nvSpPr>
          <p:spPr bwMode="auto">
            <a:xfrm>
              <a:off x="6518" y="1676"/>
              <a:ext cx="22" cy="12"/>
            </a:xfrm>
            <a:custGeom>
              <a:avLst/>
              <a:gdLst>
                <a:gd name="T0" fmla="*/ 33 w 125"/>
                <a:gd name="T1" fmla="*/ 66 h 66"/>
                <a:gd name="T2" fmla="*/ 33 w 125"/>
                <a:gd name="T3" fmla="*/ 66 h 66"/>
                <a:gd name="T4" fmla="*/ 92 w 125"/>
                <a:gd name="T5" fmla="*/ 66 h 66"/>
                <a:gd name="T6" fmla="*/ 125 w 125"/>
                <a:gd name="T7" fmla="*/ 33 h 66"/>
                <a:gd name="T8" fmla="*/ 92 w 125"/>
                <a:gd name="T9" fmla="*/ 0 h 66"/>
                <a:gd name="T10" fmla="*/ 33 w 125"/>
                <a:gd name="T11" fmla="*/ 0 h 66"/>
                <a:gd name="T12" fmla="*/ 0 w 125"/>
                <a:gd name="T13" fmla="*/ 33 h 66"/>
                <a:gd name="T14" fmla="*/ 33 w 12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6">
                  <a:moveTo>
                    <a:pt x="33" y="66"/>
                  </a:moveTo>
                  <a:lnTo>
                    <a:pt x="33" y="66"/>
                  </a:lnTo>
                  <a:lnTo>
                    <a:pt x="92" y="66"/>
                  </a:lnTo>
                  <a:cubicBezTo>
                    <a:pt x="110" y="66"/>
                    <a:pt x="125" y="51"/>
                    <a:pt x="125" y="33"/>
                  </a:cubicBezTo>
                  <a:cubicBezTo>
                    <a:pt x="125" y="15"/>
                    <a:pt x="110" y="0"/>
                    <a:pt x="92" y="0"/>
                  </a:cubicBezTo>
                  <a:lnTo>
                    <a:pt x="33" y="0"/>
                  </a:lnTo>
                  <a:cubicBezTo>
                    <a:pt x="15" y="0"/>
                    <a:pt x="0" y="15"/>
                    <a:pt x="0" y="33"/>
                  </a:cubicBezTo>
                  <a:cubicBezTo>
                    <a:pt x="0" y="51"/>
                    <a:pt x="15" y="66"/>
                    <a:pt x="33"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75" name="Freeform 109"/>
            <p:cNvSpPr>
              <a:spLocks/>
            </p:cNvSpPr>
            <p:nvPr/>
          </p:nvSpPr>
          <p:spPr bwMode="auto">
            <a:xfrm>
              <a:off x="6518" y="1642"/>
              <a:ext cx="22" cy="12"/>
            </a:xfrm>
            <a:custGeom>
              <a:avLst/>
              <a:gdLst>
                <a:gd name="T0" fmla="*/ 33 w 125"/>
                <a:gd name="T1" fmla="*/ 65 h 65"/>
                <a:gd name="T2" fmla="*/ 33 w 125"/>
                <a:gd name="T3" fmla="*/ 65 h 65"/>
                <a:gd name="T4" fmla="*/ 92 w 125"/>
                <a:gd name="T5" fmla="*/ 65 h 65"/>
                <a:gd name="T6" fmla="*/ 125 w 125"/>
                <a:gd name="T7" fmla="*/ 33 h 65"/>
                <a:gd name="T8" fmla="*/ 92 w 125"/>
                <a:gd name="T9" fmla="*/ 0 h 65"/>
                <a:gd name="T10" fmla="*/ 33 w 125"/>
                <a:gd name="T11" fmla="*/ 0 h 65"/>
                <a:gd name="T12" fmla="*/ 0 w 125"/>
                <a:gd name="T13" fmla="*/ 33 h 65"/>
                <a:gd name="T14" fmla="*/ 33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33" y="65"/>
                  </a:moveTo>
                  <a:lnTo>
                    <a:pt x="33" y="65"/>
                  </a:lnTo>
                  <a:lnTo>
                    <a:pt x="92" y="65"/>
                  </a:lnTo>
                  <a:cubicBezTo>
                    <a:pt x="110" y="65"/>
                    <a:pt x="125" y="51"/>
                    <a:pt x="125" y="33"/>
                  </a:cubicBezTo>
                  <a:cubicBezTo>
                    <a:pt x="125" y="14"/>
                    <a:pt x="110" y="0"/>
                    <a:pt x="92" y="0"/>
                  </a:cubicBezTo>
                  <a:lnTo>
                    <a:pt x="33" y="0"/>
                  </a:lnTo>
                  <a:cubicBezTo>
                    <a:pt x="15" y="0"/>
                    <a:pt x="0" y="14"/>
                    <a:pt x="0" y="33"/>
                  </a:cubicBezTo>
                  <a:cubicBezTo>
                    <a:pt x="0" y="51"/>
                    <a:pt x="15" y="65"/>
                    <a:pt x="33" y="6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76" name="Freeform 110"/>
            <p:cNvSpPr>
              <a:spLocks/>
            </p:cNvSpPr>
            <p:nvPr/>
          </p:nvSpPr>
          <p:spPr bwMode="auto">
            <a:xfrm>
              <a:off x="6518" y="1608"/>
              <a:ext cx="22" cy="11"/>
            </a:xfrm>
            <a:custGeom>
              <a:avLst/>
              <a:gdLst>
                <a:gd name="T0" fmla="*/ 33 w 125"/>
                <a:gd name="T1" fmla="*/ 66 h 66"/>
                <a:gd name="T2" fmla="*/ 33 w 125"/>
                <a:gd name="T3" fmla="*/ 66 h 66"/>
                <a:gd name="T4" fmla="*/ 92 w 125"/>
                <a:gd name="T5" fmla="*/ 66 h 66"/>
                <a:gd name="T6" fmla="*/ 125 w 125"/>
                <a:gd name="T7" fmla="*/ 33 h 66"/>
                <a:gd name="T8" fmla="*/ 92 w 125"/>
                <a:gd name="T9" fmla="*/ 0 h 66"/>
                <a:gd name="T10" fmla="*/ 33 w 125"/>
                <a:gd name="T11" fmla="*/ 0 h 66"/>
                <a:gd name="T12" fmla="*/ 0 w 125"/>
                <a:gd name="T13" fmla="*/ 33 h 66"/>
                <a:gd name="T14" fmla="*/ 33 w 12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6">
                  <a:moveTo>
                    <a:pt x="33" y="66"/>
                  </a:moveTo>
                  <a:lnTo>
                    <a:pt x="33" y="66"/>
                  </a:lnTo>
                  <a:lnTo>
                    <a:pt x="92" y="66"/>
                  </a:lnTo>
                  <a:cubicBezTo>
                    <a:pt x="110" y="66"/>
                    <a:pt x="125" y="51"/>
                    <a:pt x="125" y="33"/>
                  </a:cubicBezTo>
                  <a:cubicBezTo>
                    <a:pt x="125" y="15"/>
                    <a:pt x="110" y="0"/>
                    <a:pt x="92" y="0"/>
                  </a:cubicBezTo>
                  <a:lnTo>
                    <a:pt x="33" y="0"/>
                  </a:lnTo>
                  <a:cubicBezTo>
                    <a:pt x="15" y="0"/>
                    <a:pt x="0" y="15"/>
                    <a:pt x="0" y="33"/>
                  </a:cubicBezTo>
                  <a:cubicBezTo>
                    <a:pt x="0" y="51"/>
                    <a:pt x="15" y="66"/>
                    <a:pt x="33"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77" name="Freeform 111"/>
            <p:cNvSpPr>
              <a:spLocks/>
            </p:cNvSpPr>
            <p:nvPr/>
          </p:nvSpPr>
          <p:spPr bwMode="auto">
            <a:xfrm>
              <a:off x="6518" y="1574"/>
              <a:ext cx="22" cy="11"/>
            </a:xfrm>
            <a:custGeom>
              <a:avLst/>
              <a:gdLst>
                <a:gd name="T0" fmla="*/ 33 w 125"/>
                <a:gd name="T1" fmla="*/ 65 h 65"/>
                <a:gd name="T2" fmla="*/ 33 w 125"/>
                <a:gd name="T3" fmla="*/ 65 h 65"/>
                <a:gd name="T4" fmla="*/ 92 w 125"/>
                <a:gd name="T5" fmla="*/ 65 h 65"/>
                <a:gd name="T6" fmla="*/ 125 w 125"/>
                <a:gd name="T7" fmla="*/ 32 h 65"/>
                <a:gd name="T8" fmla="*/ 92 w 125"/>
                <a:gd name="T9" fmla="*/ 0 h 65"/>
                <a:gd name="T10" fmla="*/ 33 w 125"/>
                <a:gd name="T11" fmla="*/ 0 h 65"/>
                <a:gd name="T12" fmla="*/ 0 w 125"/>
                <a:gd name="T13" fmla="*/ 32 h 65"/>
                <a:gd name="T14" fmla="*/ 33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33" y="65"/>
                  </a:moveTo>
                  <a:lnTo>
                    <a:pt x="33" y="65"/>
                  </a:lnTo>
                  <a:lnTo>
                    <a:pt x="92" y="65"/>
                  </a:lnTo>
                  <a:cubicBezTo>
                    <a:pt x="110" y="65"/>
                    <a:pt x="125" y="51"/>
                    <a:pt x="125" y="32"/>
                  </a:cubicBezTo>
                  <a:cubicBezTo>
                    <a:pt x="125" y="14"/>
                    <a:pt x="110" y="0"/>
                    <a:pt x="92" y="0"/>
                  </a:cubicBezTo>
                  <a:lnTo>
                    <a:pt x="33" y="0"/>
                  </a:lnTo>
                  <a:cubicBezTo>
                    <a:pt x="15" y="0"/>
                    <a:pt x="0" y="14"/>
                    <a:pt x="0" y="32"/>
                  </a:cubicBezTo>
                  <a:cubicBezTo>
                    <a:pt x="0" y="51"/>
                    <a:pt x="15" y="65"/>
                    <a:pt x="33" y="6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78" name="Freeform 112"/>
            <p:cNvSpPr>
              <a:spLocks/>
            </p:cNvSpPr>
            <p:nvPr/>
          </p:nvSpPr>
          <p:spPr bwMode="auto">
            <a:xfrm>
              <a:off x="6518" y="1539"/>
              <a:ext cx="22" cy="12"/>
            </a:xfrm>
            <a:custGeom>
              <a:avLst/>
              <a:gdLst>
                <a:gd name="T0" fmla="*/ 33 w 125"/>
                <a:gd name="T1" fmla="*/ 66 h 66"/>
                <a:gd name="T2" fmla="*/ 33 w 125"/>
                <a:gd name="T3" fmla="*/ 66 h 66"/>
                <a:gd name="T4" fmla="*/ 92 w 125"/>
                <a:gd name="T5" fmla="*/ 66 h 66"/>
                <a:gd name="T6" fmla="*/ 125 w 125"/>
                <a:gd name="T7" fmla="*/ 33 h 66"/>
                <a:gd name="T8" fmla="*/ 92 w 125"/>
                <a:gd name="T9" fmla="*/ 0 h 66"/>
                <a:gd name="T10" fmla="*/ 33 w 125"/>
                <a:gd name="T11" fmla="*/ 0 h 66"/>
                <a:gd name="T12" fmla="*/ 0 w 125"/>
                <a:gd name="T13" fmla="*/ 33 h 66"/>
                <a:gd name="T14" fmla="*/ 33 w 12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6">
                  <a:moveTo>
                    <a:pt x="33" y="66"/>
                  </a:moveTo>
                  <a:lnTo>
                    <a:pt x="33" y="66"/>
                  </a:lnTo>
                  <a:lnTo>
                    <a:pt x="92" y="66"/>
                  </a:lnTo>
                  <a:cubicBezTo>
                    <a:pt x="110" y="66"/>
                    <a:pt x="125" y="51"/>
                    <a:pt x="125" y="33"/>
                  </a:cubicBezTo>
                  <a:cubicBezTo>
                    <a:pt x="125" y="15"/>
                    <a:pt x="110" y="0"/>
                    <a:pt x="92" y="0"/>
                  </a:cubicBezTo>
                  <a:lnTo>
                    <a:pt x="33" y="0"/>
                  </a:lnTo>
                  <a:cubicBezTo>
                    <a:pt x="15" y="0"/>
                    <a:pt x="0" y="15"/>
                    <a:pt x="0" y="33"/>
                  </a:cubicBezTo>
                  <a:cubicBezTo>
                    <a:pt x="0" y="51"/>
                    <a:pt x="15" y="66"/>
                    <a:pt x="33"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79" name="Freeform 113"/>
            <p:cNvSpPr>
              <a:spLocks/>
            </p:cNvSpPr>
            <p:nvPr/>
          </p:nvSpPr>
          <p:spPr bwMode="auto">
            <a:xfrm>
              <a:off x="6518" y="1505"/>
              <a:ext cx="22" cy="11"/>
            </a:xfrm>
            <a:custGeom>
              <a:avLst/>
              <a:gdLst>
                <a:gd name="T0" fmla="*/ 33 w 125"/>
                <a:gd name="T1" fmla="*/ 65 h 65"/>
                <a:gd name="T2" fmla="*/ 33 w 125"/>
                <a:gd name="T3" fmla="*/ 65 h 65"/>
                <a:gd name="T4" fmla="*/ 92 w 125"/>
                <a:gd name="T5" fmla="*/ 65 h 65"/>
                <a:gd name="T6" fmla="*/ 125 w 125"/>
                <a:gd name="T7" fmla="*/ 32 h 65"/>
                <a:gd name="T8" fmla="*/ 92 w 125"/>
                <a:gd name="T9" fmla="*/ 0 h 65"/>
                <a:gd name="T10" fmla="*/ 33 w 125"/>
                <a:gd name="T11" fmla="*/ 0 h 65"/>
                <a:gd name="T12" fmla="*/ 0 w 125"/>
                <a:gd name="T13" fmla="*/ 32 h 65"/>
                <a:gd name="T14" fmla="*/ 33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33" y="65"/>
                  </a:moveTo>
                  <a:lnTo>
                    <a:pt x="33" y="65"/>
                  </a:lnTo>
                  <a:lnTo>
                    <a:pt x="92" y="65"/>
                  </a:lnTo>
                  <a:cubicBezTo>
                    <a:pt x="110" y="65"/>
                    <a:pt x="125" y="51"/>
                    <a:pt x="125" y="32"/>
                  </a:cubicBezTo>
                  <a:cubicBezTo>
                    <a:pt x="125" y="14"/>
                    <a:pt x="110" y="0"/>
                    <a:pt x="92" y="0"/>
                  </a:cubicBezTo>
                  <a:lnTo>
                    <a:pt x="33" y="0"/>
                  </a:lnTo>
                  <a:cubicBezTo>
                    <a:pt x="15" y="0"/>
                    <a:pt x="0" y="14"/>
                    <a:pt x="0" y="32"/>
                  </a:cubicBezTo>
                  <a:cubicBezTo>
                    <a:pt x="0" y="51"/>
                    <a:pt x="15" y="65"/>
                    <a:pt x="33" y="6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880" name="Group 116"/>
          <p:cNvGrpSpPr>
            <a:grpSpLocks noChangeAspect="1"/>
          </p:cNvGrpSpPr>
          <p:nvPr/>
        </p:nvGrpSpPr>
        <p:grpSpPr bwMode="auto">
          <a:xfrm>
            <a:off x="9917422" y="5068722"/>
            <a:ext cx="428899" cy="430153"/>
            <a:chOff x="222" y="2209"/>
            <a:chExt cx="342" cy="343"/>
          </a:xfrm>
          <a:solidFill>
            <a:srgbClr val="2C2F33"/>
          </a:solidFill>
        </p:grpSpPr>
        <p:sp>
          <p:nvSpPr>
            <p:cNvPr id="881" name="Freeform 117"/>
            <p:cNvSpPr>
              <a:spLocks noEditPoints="1"/>
            </p:cNvSpPr>
            <p:nvPr/>
          </p:nvSpPr>
          <p:spPr bwMode="auto">
            <a:xfrm>
              <a:off x="222" y="2209"/>
              <a:ext cx="342" cy="343"/>
            </a:xfrm>
            <a:custGeom>
              <a:avLst/>
              <a:gdLst>
                <a:gd name="T0" fmla="*/ 1897 w 1962"/>
                <a:gd name="T1" fmla="*/ 1899 h 1964"/>
                <a:gd name="T2" fmla="*/ 1897 w 1962"/>
                <a:gd name="T3" fmla="*/ 1899 h 1964"/>
                <a:gd name="T4" fmla="*/ 1443 w 1962"/>
                <a:gd name="T5" fmla="*/ 1899 h 1964"/>
                <a:gd name="T6" fmla="*/ 1443 w 1962"/>
                <a:gd name="T7" fmla="*/ 1163 h 1964"/>
                <a:gd name="T8" fmla="*/ 1897 w 1962"/>
                <a:gd name="T9" fmla="*/ 897 h 1964"/>
                <a:gd name="T10" fmla="*/ 1897 w 1962"/>
                <a:gd name="T11" fmla="*/ 1899 h 1964"/>
                <a:gd name="T12" fmla="*/ 918 w 1962"/>
                <a:gd name="T13" fmla="*/ 1163 h 1964"/>
                <a:gd name="T14" fmla="*/ 918 w 1962"/>
                <a:gd name="T15" fmla="*/ 1163 h 1964"/>
                <a:gd name="T16" fmla="*/ 1378 w 1962"/>
                <a:gd name="T17" fmla="*/ 897 h 1964"/>
                <a:gd name="T18" fmla="*/ 1378 w 1962"/>
                <a:gd name="T19" fmla="*/ 1144 h 1964"/>
                <a:gd name="T20" fmla="*/ 1378 w 1962"/>
                <a:gd name="T21" fmla="*/ 1899 h 1964"/>
                <a:gd name="T22" fmla="*/ 918 w 1962"/>
                <a:gd name="T23" fmla="*/ 1899 h 1964"/>
                <a:gd name="T24" fmla="*/ 918 w 1962"/>
                <a:gd name="T25" fmla="*/ 1163 h 1964"/>
                <a:gd name="T26" fmla="*/ 66 w 1962"/>
                <a:gd name="T27" fmla="*/ 1899 h 1964"/>
                <a:gd name="T28" fmla="*/ 66 w 1962"/>
                <a:gd name="T29" fmla="*/ 1899 h 1964"/>
                <a:gd name="T30" fmla="*/ 109 w 1962"/>
                <a:gd name="T31" fmla="*/ 64 h 1964"/>
                <a:gd name="T32" fmla="*/ 280 w 1962"/>
                <a:gd name="T33" fmla="*/ 64 h 1964"/>
                <a:gd name="T34" fmla="*/ 320 w 1962"/>
                <a:gd name="T35" fmla="*/ 1154 h 1964"/>
                <a:gd name="T36" fmla="*/ 320 w 1962"/>
                <a:gd name="T37" fmla="*/ 1155 h 1964"/>
                <a:gd name="T38" fmla="*/ 348 w 1962"/>
                <a:gd name="T39" fmla="*/ 1895 h 1964"/>
                <a:gd name="T40" fmla="*/ 348 w 1962"/>
                <a:gd name="T41" fmla="*/ 1899 h 1964"/>
                <a:gd name="T42" fmla="*/ 66 w 1962"/>
                <a:gd name="T43" fmla="*/ 1899 h 1964"/>
                <a:gd name="T44" fmla="*/ 853 w 1962"/>
                <a:gd name="T45" fmla="*/ 898 h 1964"/>
                <a:gd name="T46" fmla="*/ 853 w 1962"/>
                <a:gd name="T47" fmla="*/ 898 h 1964"/>
                <a:gd name="T48" fmla="*/ 853 w 1962"/>
                <a:gd name="T49" fmla="*/ 1144 h 1964"/>
                <a:gd name="T50" fmla="*/ 853 w 1962"/>
                <a:gd name="T51" fmla="*/ 1899 h 1964"/>
                <a:gd name="T52" fmla="*/ 414 w 1962"/>
                <a:gd name="T53" fmla="*/ 1899 h 1964"/>
                <a:gd name="T54" fmla="*/ 387 w 1962"/>
                <a:gd name="T55" fmla="*/ 1172 h 1964"/>
                <a:gd name="T56" fmla="*/ 853 w 1962"/>
                <a:gd name="T57" fmla="*/ 898 h 1964"/>
                <a:gd name="T58" fmla="*/ 1946 w 1962"/>
                <a:gd name="T59" fmla="*/ 812 h 1964"/>
                <a:gd name="T60" fmla="*/ 1946 w 1962"/>
                <a:gd name="T61" fmla="*/ 812 h 1964"/>
                <a:gd name="T62" fmla="*/ 1913 w 1962"/>
                <a:gd name="T63" fmla="*/ 812 h 1964"/>
                <a:gd name="T64" fmla="*/ 1443 w 1962"/>
                <a:gd name="T65" fmla="*/ 1087 h 1964"/>
                <a:gd name="T66" fmla="*/ 1443 w 1962"/>
                <a:gd name="T67" fmla="*/ 840 h 1964"/>
                <a:gd name="T68" fmla="*/ 1427 w 1962"/>
                <a:gd name="T69" fmla="*/ 812 h 1964"/>
                <a:gd name="T70" fmla="*/ 1394 w 1962"/>
                <a:gd name="T71" fmla="*/ 812 h 1964"/>
                <a:gd name="T72" fmla="*/ 918 w 1962"/>
                <a:gd name="T73" fmla="*/ 1087 h 1964"/>
                <a:gd name="T74" fmla="*/ 918 w 1962"/>
                <a:gd name="T75" fmla="*/ 840 h 1964"/>
                <a:gd name="T76" fmla="*/ 902 w 1962"/>
                <a:gd name="T77" fmla="*/ 812 h 1964"/>
                <a:gd name="T78" fmla="*/ 869 w 1962"/>
                <a:gd name="T79" fmla="*/ 812 h 1964"/>
                <a:gd name="T80" fmla="*/ 384 w 1962"/>
                <a:gd name="T81" fmla="*/ 1098 h 1964"/>
                <a:gd name="T82" fmla="*/ 344 w 1962"/>
                <a:gd name="T83" fmla="*/ 31 h 1964"/>
                <a:gd name="T84" fmla="*/ 312 w 1962"/>
                <a:gd name="T85" fmla="*/ 0 h 1964"/>
                <a:gd name="T86" fmla="*/ 77 w 1962"/>
                <a:gd name="T87" fmla="*/ 0 h 1964"/>
                <a:gd name="T88" fmla="*/ 44 w 1962"/>
                <a:gd name="T89" fmla="*/ 31 h 1964"/>
                <a:gd name="T90" fmla="*/ 0 w 1962"/>
                <a:gd name="T91" fmla="*/ 1931 h 1964"/>
                <a:gd name="T92" fmla="*/ 9 w 1962"/>
                <a:gd name="T93" fmla="*/ 1955 h 1964"/>
                <a:gd name="T94" fmla="*/ 32 w 1962"/>
                <a:gd name="T95" fmla="*/ 1964 h 1964"/>
                <a:gd name="T96" fmla="*/ 382 w 1962"/>
                <a:gd name="T97" fmla="*/ 1964 h 1964"/>
                <a:gd name="T98" fmla="*/ 383 w 1962"/>
                <a:gd name="T99" fmla="*/ 1964 h 1964"/>
                <a:gd name="T100" fmla="*/ 886 w 1962"/>
                <a:gd name="T101" fmla="*/ 1964 h 1964"/>
                <a:gd name="T102" fmla="*/ 1410 w 1962"/>
                <a:gd name="T103" fmla="*/ 1964 h 1964"/>
                <a:gd name="T104" fmla="*/ 1930 w 1962"/>
                <a:gd name="T105" fmla="*/ 1964 h 1964"/>
                <a:gd name="T106" fmla="*/ 1962 w 1962"/>
                <a:gd name="T107" fmla="*/ 1932 h 1964"/>
                <a:gd name="T108" fmla="*/ 1962 w 1962"/>
                <a:gd name="T109" fmla="*/ 840 h 1964"/>
                <a:gd name="T110" fmla="*/ 1946 w 1962"/>
                <a:gd name="T111" fmla="*/ 812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2" h="1964">
                  <a:moveTo>
                    <a:pt x="1897" y="1899"/>
                  </a:moveTo>
                  <a:lnTo>
                    <a:pt x="1897" y="1899"/>
                  </a:lnTo>
                  <a:lnTo>
                    <a:pt x="1443" y="1899"/>
                  </a:lnTo>
                  <a:lnTo>
                    <a:pt x="1443" y="1163"/>
                  </a:lnTo>
                  <a:lnTo>
                    <a:pt x="1897" y="897"/>
                  </a:lnTo>
                  <a:lnTo>
                    <a:pt x="1897" y="1899"/>
                  </a:lnTo>
                  <a:close/>
                  <a:moveTo>
                    <a:pt x="918" y="1163"/>
                  </a:moveTo>
                  <a:lnTo>
                    <a:pt x="918" y="1163"/>
                  </a:lnTo>
                  <a:lnTo>
                    <a:pt x="1378" y="897"/>
                  </a:lnTo>
                  <a:lnTo>
                    <a:pt x="1378" y="1144"/>
                  </a:lnTo>
                  <a:lnTo>
                    <a:pt x="1378" y="1899"/>
                  </a:lnTo>
                  <a:lnTo>
                    <a:pt x="918" y="1899"/>
                  </a:lnTo>
                  <a:lnTo>
                    <a:pt x="918" y="1163"/>
                  </a:lnTo>
                  <a:close/>
                  <a:moveTo>
                    <a:pt x="66" y="1899"/>
                  </a:moveTo>
                  <a:lnTo>
                    <a:pt x="66" y="1899"/>
                  </a:lnTo>
                  <a:lnTo>
                    <a:pt x="109" y="64"/>
                  </a:lnTo>
                  <a:lnTo>
                    <a:pt x="280" y="64"/>
                  </a:lnTo>
                  <a:lnTo>
                    <a:pt x="320" y="1154"/>
                  </a:lnTo>
                  <a:cubicBezTo>
                    <a:pt x="320" y="1154"/>
                    <a:pt x="320" y="1155"/>
                    <a:pt x="320" y="1155"/>
                  </a:cubicBezTo>
                  <a:lnTo>
                    <a:pt x="348" y="1895"/>
                  </a:lnTo>
                  <a:lnTo>
                    <a:pt x="348" y="1899"/>
                  </a:lnTo>
                  <a:lnTo>
                    <a:pt x="66" y="1899"/>
                  </a:lnTo>
                  <a:close/>
                  <a:moveTo>
                    <a:pt x="853" y="898"/>
                  </a:moveTo>
                  <a:lnTo>
                    <a:pt x="853" y="898"/>
                  </a:lnTo>
                  <a:lnTo>
                    <a:pt x="853" y="1144"/>
                  </a:lnTo>
                  <a:lnTo>
                    <a:pt x="853" y="1899"/>
                  </a:lnTo>
                  <a:lnTo>
                    <a:pt x="414" y="1899"/>
                  </a:lnTo>
                  <a:lnTo>
                    <a:pt x="387" y="1172"/>
                  </a:lnTo>
                  <a:lnTo>
                    <a:pt x="853" y="898"/>
                  </a:lnTo>
                  <a:close/>
                  <a:moveTo>
                    <a:pt x="1946" y="812"/>
                  </a:moveTo>
                  <a:lnTo>
                    <a:pt x="1946" y="812"/>
                  </a:lnTo>
                  <a:cubicBezTo>
                    <a:pt x="1936" y="806"/>
                    <a:pt x="1923" y="806"/>
                    <a:pt x="1913" y="812"/>
                  </a:cubicBezTo>
                  <a:lnTo>
                    <a:pt x="1443" y="1087"/>
                  </a:lnTo>
                  <a:lnTo>
                    <a:pt x="1443" y="840"/>
                  </a:lnTo>
                  <a:cubicBezTo>
                    <a:pt x="1443" y="829"/>
                    <a:pt x="1437" y="818"/>
                    <a:pt x="1427" y="812"/>
                  </a:cubicBezTo>
                  <a:cubicBezTo>
                    <a:pt x="1416" y="806"/>
                    <a:pt x="1404" y="806"/>
                    <a:pt x="1394" y="812"/>
                  </a:cubicBezTo>
                  <a:lnTo>
                    <a:pt x="918" y="1087"/>
                  </a:lnTo>
                  <a:lnTo>
                    <a:pt x="918" y="840"/>
                  </a:lnTo>
                  <a:cubicBezTo>
                    <a:pt x="918" y="829"/>
                    <a:pt x="912" y="818"/>
                    <a:pt x="902" y="812"/>
                  </a:cubicBezTo>
                  <a:cubicBezTo>
                    <a:pt x="892" y="806"/>
                    <a:pt x="879" y="806"/>
                    <a:pt x="869" y="812"/>
                  </a:cubicBezTo>
                  <a:lnTo>
                    <a:pt x="384" y="1098"/>
                  </a:lnTo>
                  <a:lnTo>
                    <a:pt x="344" y="31"/>
                  </a:lnTo>
                  <a:cubicBezTo>
                    <a:pt x="344" y="13"/>
                    <a:pt x="329" y="0"/>
                    <a:pt x="312" y="0"/>
                  </a:cubicBezTo>
                  <a:lnTo>
                    <a:pt x="77" y="0"/>
                  </a:lnTo>
                  <a:cubicBezTo>
                    <a:pt x="59" y="0"/>
                    <a:pt x="45" y="13"/>
                    <a:pt x="44" y="31"/>
                  </a:cubicBezTo>
                  <a:lnTo>
                    <a:pt x="0" y="1931"/>
                  </a:lnTo>
                  <a:cubicBezTo>
                    <a:pt x="0" y="1940"/>
                    <a:pt x="3" y="1948"/>
                    <a:pt x="9" y="1955"/>
                  </a:cubicBezTo>
                  <a:cubicBezTo>
                    <a:pt x="15" y="1961"/>
                    <a:pt x="23" y="1964"/>
                    <a:pt x="32" y="1964"/>
                  </a:cubicBezTo>
                  <a:lnTo>
                    <a:pt x="382" y="1964"/>
                  </a:lnTo>
                  <a:lnTo>
                    <a:pt x="383" y="1964"/>
                  </a:lnTo>
                  <a:lnTo>
                    <a:pt x="886" y="1964"/>
                  </a:lnTo>
                  <a:lnTo>
                    <a:pt x="1410" y="1964"/>
                  </a:lnTo>
                  <a:lnTo>
                    <a:pt x="1930" y="1964"/>
                  </a:lnTo>
                  <a:cubicBezTo>
                    <a:pt x="1948" y="1964"/>
                    <a:pt x="1962" y="1950"/>
                    <a:pt x="1962" y="1932"/>
                  </a:cubicBezTo>
                  <a:lnTo>
                    <a:pt x="1962" y="840"/>
                  </a:lnTo>
                  <a:cubicBezTo>
                    <a:pt x="1962" y="829"/>
                    <a:pt x="1956" y="818"/>
                    <a:pt x="1946" y="812"/>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82" name="Freeform 118"/>
            <p:cNvSpPr>
              <a:spLocks/>
            </p:cNvSpPr>
            <p:nvPr/>
          </p:nvSpPr>
          <p:spPr bwMode="auto">
            <a:xfrm>
              <a:off x="325" y="2423"/>
              <a:ext cx="12" cy="30"/>
            </a:xfrm>
            <a:custGeom>
              <a:avLst/>
              <a:gdLst>
                <a:gd name="T0" fmla="*/ 33 w 65"/>
                <a:gd name="T1" fmla="*/ 169 h 169"/>
                <a:gd name="T2" fmla="*/ 33 w 65"/>
                <a:gd name="T3" fmla="*/ 169 h 169"/>
                <a:gd name="T4" fmla="*/ 65 w 65"/>
                <a:gd name="T5" fmla="*/ 137 h 169"/>
                <a:gd name="T6" fmla="*/ 65 w 65"/>
                <a:gd name="T7" fmla="*/ 33 h 169"/>
                <a:gd name="T8" fmla="*/ 33 w 65"/>
                <a:gd name="T9" fmla="*/ 0 h 169"/>
                <a:gd name="T10" fmla="*/ 0 w 65"/>
                <a:gd name="T11" fmla="*/ 33 h 169"/>
                <a:gd name="T12" fmla="*/ 0 w 65"/>
                <a:gd name="T13" fmla="*/ 137 h 169"/>
                <a:gd name="T14" fmla="*/ 33 w 65"/>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69">
                  <a:moveTo>
                    <a:pt x="33" y="169"/>
                  </a:moveTo>
                  <a:lnTo>
                    <a:pt x="33" y="169"/>
                  </a:lnTo>
                  <a:cubicBezTo>
                    <a:pt x="51" y="169"/>
                    <a:pt x="65" y="155"/>
                    <a:pt x="65" y="137"/>
                  </a:cubicBezTo>
                  <a:lnTo>
                    <a:pt x="65" y="33"/>
                  </a:lnTo>
                  <a:cubicBezTo>
                    <a:pt x="65" y="15"/>
                    <a:pt x="51" y="0"/>
                    <a:pt x="33" y="0"/>
                  </a:cubicBezTo>
                  <a:cubicBezTo>
                    <a:pt x="14" y="0"/>
                    <a:pt x="0" y="15"/>
                    <a:pt x="0" y="33"/>
                  </a:cubicBezTo>
                  <a:lnTo>
                    <a:pt x="0" y="137"/>
                  </a:lnTo>
                  <a:cubicBezTo>
                    <a:pt x="0" y="155"/>
                    <a:pt x="14" y="169"/>
                    <a:pt x="33" y="169"/>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83" name="Freeform 119"/>
            <p:cNvSpPr>
              <a:spLocks/>
            </p:cNvSpPr>
            <p:nvPr/>
          </p:nvSpPr>
          <p:spPr bwMode="auto">
            <a:xfrm>
              <a:off x="417" y="2423"/>
              <a:ext cx="11" cy="30"/>
            </a:xfrm>
            <a:custGeom>
              <a:avLst/>
              <a:gdLst>
                <a:gd name="T0" fmla="*/ 33 w 66"/>
                <a:gd name="T1" fmla="*/ 0 h 169"/>
                <a:gd name="T2" fmla="*/ 33 w 66"/>
                <a:gd name="T3" fmla="*/ 0 h 169"/>
                <a:gd name="T4" fmla="*/ 0 w 66"/>
                <a:gd name="T5" fmla="*/ 33 h 169"/>
                <a:gd name="T6" fmla="*/ 0 w 66"/>
                <a:gd name="T7" fmla="*/ 137 h 169"/>
                <a:gd name="T8" fmla="*/ 33 w 66"/>
                <a:gd name="T9" fmla="*/ 169 h 169"/>
                <a:gd name="T10" fmla="*/ 66 w 66"/>
                <a:gd name="T11" fmla="*/ 137 h 169"/>
                <a:gd name="T12" fmla="*/ 66 w 66"/>
                <a:gd name="T13" fmla="*/ 33 h 169"/>
                <a:gd name="T14" fmla="*/ 33 w 66"/>
                <a:gd name="T15" fmla="*/ 0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69">
                  <a:moveTo>
                    <a:pt x="33" y="0"/>
                  </a:moveTo>
                  <a:lnTo>
                    <a:pt x="33" y="0"/>
                  </a:lnTo>
                  <a:cubicBezTo>
                    <a:pt x="15" y="0"/>
                    <a:pt x="0" y="15"/>
                    <a:pt x="0" y="33"/>
                  </a:cubicBezTo>
                  <a:lnTo>
                    <a:pt x="0" y="137"/>
                  </a:lnTo>
                  <a:cubicBezTo>
                    <a:pt x="0" y="155"/>
                    <a:pt x="15" y="169"/>
                    <a:pt x="33" y="169"/>
                  </a:cubicBezTo>
                  <a:cubicBezTo>
                    <a:pt x="51" y="169"/>
                    <a:pt x="66" y="155"/>
                    <a:pt x="66" y="137"/>
                  </a:cubicBezTo>
                  <a:lnTo>
                    <a:pt x="66" y="33"/>
                  </a:lnTo>
                  <a:cubicBezTo>
                    <a:pt x="66" y="15"/>
                    <a:pt x="51" y="0"/>
                    <a:pt x="33"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84" name="Freeform 120"/>
            <p:cNvSpPr>
              <a:spLocks/>
            </p:cNvSpPr>
            <p:nvPr/>
          </p:nvSpPr>
          <p:spPr bwMode="auto">
            <a:xfrm>
              <a:off x="508" y="2423"/>
              <a:ext cx="11" cy="30"/>
            </a:xfrm>
            <a:custGeom>
              <a:avLst/>
              <a:gdLst>
                <a:gd name="T0" fmla="*/ 33 w 66"/>
                <a:gd name="T1" fmla="*/ 169 h 169"/>
                <a:gd name="T2" fmla="*/ 33 w 66"/>
                <a:gd name="T3" fmla="*/ 169 h 169"/>
                <a:gd name="T4" fmla="*/ 66 w 66"/>
                <a:gd name="T5" fmla="*/ 137 h 169"/>
                <a:gd name="T6" fmla="*/ 66 w 66"/>
                <a:gd name="T7" fmla="*/ 33 h 169"/>
                <a:gd name="T8" fmla="*/ 33 w 66"/>
                <a:gd name="T9" fmla="*/ 0 h 169"/>
                <a:gd name="T10" fmla="*/ 0 w 66"/>
                <a:gd name="T11" fmla="*/ 33 h 169"/>
                <a:gd name="T12" fmla="*/ 0 w 66"/>
                <a:gd name="T13" fmla="*/ 137 h 169"/>
                <a:gd name="T14" fmla="*/ 33 w 66"/>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69">
                  <a:moveTo>
                    <a:pt x="33" y="169"/>
                  </a:moveTo>
                  <a:lnTo>
                    <a:pt x="33" y="169"/>
                  </a:lnTo>
                  <a:cubicBezTo>
                    <a:pt x="51" y="169"/>
                    <a:pt x="66" y="155"/>
                    <a:pt x="66" y="137"/>
                  </a:cubicBezTo>
                  <a:lnTo>
                    <a:pt x="66" y="33"/>
                  </a:lnTo>
                  <a:cubicBezTo>
                    <a:pt x="66" y="15"/>
                    <a:pt x="51" y="0"/>
                    <a:pt x="33" y="0"/>
                  </a:cubicBezTo>
                  <a:cubicBezTo>
                    <a:pt x="15" y="0"/>
                    <a:pt x="0" y="15"/>
                    <a:pt x="0" y="33"/>
                  </a:cubicBezTo>
                  <a:lnTo>
                    <a:pt x="0" y="137"/>
                  </a:lnTo>
                  <a:cubicBezTo>
                    <a:pt x="0" y="155"/>
                    <a:pt x="15" y="169"/>
                    <a:pt x="33" y="169"/>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885" name="Group 123"/>
          <p:cNvGrpSpPr>
            <a:grpSpLocks noChangeAspect="1"/>
          </p:cNvGrpSpPr>
          <p:nvPr/>
        </p:nvGrpSpPr>
        <p:grpSpPr bwMode="auto">
          <a:xfrm>
            <a:off x="11281237" y="3714243"/>
            <a:ext cx="489934" cy="492799"/>
            <a:chOff x="765" y="2208"/>
            <a:chExt cx="342" cy="344"/>
          </a:xfrm>
          <a:solidFill>
            <a:srgbClr val="2C2F33"/>
          </a:solidFill>
        </p:grpSpPr>
        <p:sp>
          <p:nvSpPr>
            <p:cNvPr id="886" name="Freeform 124"/>
            <p:cNvSpPr>
              <a:spLocks noEditPoints="1"/>
            </p:cNvSpPr>
            <p:nvPr/>
          </p:nvSpPr>
          <p:spPr bwMode="auto">
            <a:xfrm>
              <a:off x="832" y="2394"/>
              <a:ext cx="91" cy="91"/>
            </a:xfrm>
            <a:custGeom>
              <a:avLst/>
              <a:gdLst>
                <a:gd name="T0" fmla="*/ 260 w 519"/>
                <a:gd name="T1" fmla="*/ 452 h 519"/>
                <a:gd name="T2" fmla="*/ 260 w 519"/>
                <a:gd name="T3" fmla="*/ 452 h 519"/>
                <a:gd name="T4" fmla="*/ 67 w 519"/>
                <a:gd name="T5" fmla="*/ 259 h 519"/>
                <a:gd name="T6" fmla="*/ 260 w 519"/>
                <a:gd name="T7" fmla="*/ 66 h 519"/>
                <a:gd name="T8" fmla="*/ 453 w 519"/>
                <a:gd name="T9" fmla="*/ 259 h 519"/>
                <a:gd name="T10" fmla="*/ 260 w 519"/>
                <a:gd name="T11" fmla="*/ 452 h 519"/>
                <a:gd name="T12" fmla="*/ 260 w 519"/>
                <a:gd name="T13" fmla="*/ 0 h 519"/>
                <a:gd name="T14" fmla="*/ 260 w 519"/>
                <a:gd name="T15" fmla="*/ 0 h 519"/>
                <a:gd name="T16" fmla="*/ 0 w 519"/>
                <a:gd name="T17" fmla="*/ 259 h 519"/>
                <a:gd name="T18" fmla="*/ 260 w 519"/>
                <a:gd name="T19" fmla="*/ 519 h 519"/>
                <a:gd name="T20" fmla="*/ 519 w 519"/>
                <a:gd name="T21" fmla="*/ 259 h 519"/>
                <a:gd name="T22" fmla="*/ 260 w 519"/>
                <a:gd name="T23"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9" h="519">
                  <a:moveTo>
                    <a:pt x="260" y="452"/>
                  </a:moveTo>
                  <a:lnTo>
                    <a:pt x="260" y="452"/>
                  </a:lnTo>
                  <a:cubicBezTo>
                    <a:pt x="153" y="452"/>
                    <a:pt x="67" y="366"/>
                    <a:pt x="67" y="259"/>
                  </a:cubicBezTo>
                  <a:cubicBezTo>
                    <a:pt x="67" y="153"/>
                    <a:pt x="153" y="66"/>
                    <a:pt x="260" y="66"/>
                  </a:cubicBezTo>
                  <a:cubicBezTo>
                    <a:pt x="366" y="66"/>
                    <a:pt x="453" y="153"/>
                    <a:pt x="453" y="259"/>
                  </a:cubicBezTo>
                  <a:cubicBezTo>
                    <a:pt x="453" y="366"/>
                    <a:pt x="366" y="452"/>
                    <a:pt x="260" y="452"/>
                  </a:cubicBezTo>
                  <a:close/>
                  <a:moveTo>
                    <a:pt x="260" y="0"/>
                  </a:moveTo>
                  <a:lnTo>
                    <a:pt x="260" y="0"/>
                  </a:lnTo>
                  <a:cubicBezTo>
                    <a:pt x="117" y="0"/>
                    <a:pt x="0" y="116"/>
                    <a:pt x="0" y="259"/>
                  </a:cubicBezTo>
                  <a:cubicBezTo>
                    <a:pt x="0" y="402"/>
                    <a:pt x="117" y="519"/>
                    <a:pt x="260" y="519"/>
                  </a:cubicBezTo>
                  <a:cubicBezTo>
                    <a:pt x="403" y="519"/>
                    <a:pt x="519" y="402"/>
                    <a:pt x="519" y="259"/>
                  </a:cubicBezTo>
                  <a:cubicBezTo>
                    <a:pt x="519" y="116"/>
                    <a:pt x="403" y="0"/>
                    <a:pt x="260"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87" name="Freeform 125"/>
            <p:cNvSpPr>
              <a:spLocks noEditPoints="1"/>
            </p:cNvSpPr>
            <p:nvPr/>
          </p:nvSpPr>
          <p:spPr bwMode="auto">
            <a:xfrm>
              <a:off x="765" y="2326"/>
              <a:ext cx="225" cy="226"/>
            </a:xfrm>
            <a:custGeom>
              <a:avLst/>
              <a:gdLst>
                <a:gd name="T0" fmla="*/ 1221 w 1292"/>
                <a:gd name="T1" fmla="*/ 701 h 1291"/>
                <a:gd name="T2" fmla="*/ 1053 w 1292"/>
                <a:gd name="T3" fmla="*/ 744 h 1291"/>
                <a:gd name="T4" fmla="*/ 1005 w 1292"/>
                <a:gd name="T5" fmla="*/ 902 h 1291"/>
                <a:gd name="T6" fmla="*/ 1014 w 1292"/>
                <a:gd name="T7" fmla="*/ 1092 h 1291"/>
                <a:gd name="T8" fmla="*/ 864 w 1292"/>
                <a:gd name="T9" fmla="*/ 1004 h 1291"/>
                <a:gd name="T10" fmla="*/ 719 w 1292"/>
                <a:gd name="T11" fmla="*/ 1081 h 1291"/>
                <a:gd name="T12" fmla="*/ 591 w 1292"/>
                <a:gd name="T13" fmla="*/ 1221 h 1291"/>
                <a:gd name="T14" fmla="*/ 548 w 1292"/>
                <a:gd name="T15" fmla="*/ 1054 h 1291"/>
                <a:gd name="T16" fmla="*/ 390 w 1292"/>
                <a:gd name="T17" fmla="*/ 1006 h 1291"/>
                <a:gd name="T18" fmla="*/ 200 w 1292"/>
                <a:gd name="T19" fmla="*/ 1014 h 1291"/>
                <a:gd name="T20" fmla="*/ 288 w 1292"/>
                <a:gd name="T21" fmla="*/ 865 h 1291"/>
                <a:gd name="T22" fmla="*/ 210 w 1292"/>
                <a:gd name="T23" fmla="*/ 719 h 1291"/>
                <a:gd name="T24" fmla="*/ 71 w 1292"/>
                <a:gd name="T25" fmla="*/ 591 h 1291"/>
                <a:gd name="T26" fmla="*/ 238 w 1292"/>
                <a:gd name="T27" fmla="*/ 548 h 1291"/>
                <a:gd name="T28" fmla="*/ 286 w 1292"/>
                <a:gd name="T29" fmla="*/ 390 h 1291"/>
                <a:gd name="T30" fmla="*/ 278 w 1292"/>
                <a:gd name="T31" fmla="*/ 201 h 1291"/>
                <a:gd name="T32" fmla="*/ 427 w 1292"/>
                <a:gd name="T33" fmla="*/ 289 h 1291"/>
                <a:gd name="T34" fmla="*/ 573 w 1292"/>
                <a:gd name="T35" fmla="*/ 211 h 1291"/>
                <a:gd name="T36" fmla="*/ 701 w 1292"/>
                <a:gd name="T37" fmla="*/ 71 h 1291"/>
                <a:gd name="T38" fmla="*/ 744 w 1292"/>
                <a:gd name="T39" fmla="*/ 239 h 1291"/>
                <a:gd name="T40" fmla="*/ 902 w 1292"/>
                <a:gd name="T41" fmla="*/ 287 h 1291"/>
                <a:gd name="T42" fmla="*/ 1091 w 1292"/>
                <a:gd name="T43" fmla="*/ 278 h 1291"/>
                <a:gd name="T44" fmla="*/ 1003 w 1292"/>
                <a:gd name="T45" fmla="*/ 428 h 1291"/>
                <a:gd name="T46" fmla="*/ 1081 w 1292"/>
                <a:gd name="T47" fmla="*/ 573 h 1291"/>
                <a:gd name="T48" fmla="*/ 1221 w 1292"/>
                <a:gd name="T49" fmla="*/ 701 h 1291"/>
                <a:gd name="T50" fmla="*/ 1255 w 1292"/>
                <a:gd name="T51" fmla="*/ 529 h 1291"/>
                <a:gd name="T52" fmla="*/ 1072 w 1292"/>
                <a:gd name="T53" fmla="*/ 413 h 1291"/>
                <a:gd name="T54" fmla="*/ 1160 w 1292"/>
                <a:gd name="T55" fmla="*/ 258 h 1291"/>
                <a:gd name="T56" fmla="*/ 994 w 1292"/>
                <a:gd name="T57" fmla="*/ 132 h 1291"/>
                <a:gd name="T58" fmla="*/ 782 w 1292"/>
                <a:gd name="T59" fmla="*/ 180 h 1291"/>
                <a:gd name="T60" fmla="*/ 735 w 1292"/>
                <a:gd name="T61" fmla="*/ 8 h 1291"/>
                <a:gd name="T62" fmla="*/ 529 w 1292"/>
                <a:gd name="T63" fmla="*/ 37 h 1291"/>
                <a:gd name="T64" fmla="*/ 413 w 1292"/>
                <a:gd name="T65" fmla="*/ 220 h 1291"/>
                <a:gd name="T66" fmla="*/ 258 w 1292"/>
                <a:gd name="T67" fmla="*/ 132 h 1291"/>
                <a:gd name="T68" fmla="*/ 132 w 1292"/>
                <a:gd name="T69" fmla="*/ 298 h 1291"/>
                <a:gd name="T70" fmla="*/ 180 w 1292"/>
                <a:gd name="T71" fmla="*/ 510 h 1291"/>
                <a:gd name="T72" fmla="*/ 8 w 1292"/>
                <a:gd name="T73" fmla="*/ 557 h 1291"/>
                <a:gd name="T74" fmla="*/ 36 w 1292"/>
                <a:gd name="T75" fmla="*/ 763 h 1291"/>
                <a:gd name="T76" fmla="*/ 220 w 1292"/>
                <a:gd name="T77" fmla="*/ 880 h 1291"/>
                <a:gd name="T78" fmla="*/ 132 w 1292"/>
                <a:gd name="T79" fmla="*/ 1035 h 1291"/>
                <a:gd name="T80" fmla="*/ 298 w 1292"/>
                <a:gd name="T81" fmla="*/ 1160 h 1291"/>
                <a:gd name="T82" fmla="*/ 510 w 1292"/>
                <a:gd name="T83" fmla="*/ 1112 h 1291"/>
                <a:gd name="T84" fmla="*/ 557 w 1292"/>
                <a:gd name="T85" fmla="*/ 1284 h 1291"/>
                <a:gd name="T86" fmla="*/ 735 w 1292"/>
                <a:gd name="T87" fmla="*/ 1284 h 1291"/>
                <a:gd name="T88" fmla="*/ 782 w 1292"/>
                <a:gd name="T89" fmla="*/ 1112 h 1291"/>
                <a:gd name="T90" fmla="*/ 994 w 1292"/>
                <a:gd name="T91" fmla="*/ 1160 h 1291"/>
                <a:gd name="T92" fmla="*/ 1160 w 1292"/>
                <a:gd name="T93" fmla="*/ 1034 h 1291"/>
                <a:gd name="T94" fmla="*/ 1072 w 1292"/>
                <a:gd name="T95" fmla="*/ 879 h 1291"/>
                <a:gd name="T96" fmla="*/ 1255 w 1292"/>
                <a:gd name="T97" fmla="*/ 764 h 1291"/>
                <a:gd name="T98" fmla="*/ 1284 w 1292"/>
                <a:gd name="T99" fmla="*/ 557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92" h="1291">
                  <a:moveTo>
                    <a:pt x="1221" y="701"/>
                  </a:moveTo>
                  <a:lnTo>
                    <a:pt x="1221" y="701"/>
                  </a:lnTo>
                  <a:lnTo>
                    <a:pt x="1081" y="719"/>
                  </a:lnTo>
                  <a:cubicBezTo>
                    <a:pt x="1068" y="721"/>
                    <a:pt x="1056" y="731"/>
                    <a:pt x="1053" y="744"/>
                  </a:cubicBezTo>
                  <a:cubicBezTo>
                    <a:pt x="1043" y="787"/>
                    <a:pt x="1026" y="827"/>
                    <a:pt x="1003" y="864"/>
                  </a:cubicBezTo>
                  <a:cubicBezTo>
                    <a:pt x="996" y="876"/>
                    <a:pt x="997" y="891"/>
                    <a:pt x="1005" y="902"/>
                  </a:cubicBezTo>
                  <a:lnTo>
                    <a:pt x="1091" y="1014"/>
                  </a:lnTo>
                  <a:cubicBezTo>
                    <a:pt x="1068" y="1042"/>
                    <a:pt x="1042" y="1068"/>
                    <a:pt x="1014" y="1092"/>
                  </a:cubicBezTo>
                  <a:lnTo>
                    <a:pt x="902" y="1006"/>
                  </a:lnTo>
                  <a:cubicBezTo>
                    <a:pt x="891" y="997"/>
                    <a:pt x="876" y="996"/>
                    <a:pt x="864" y="1004"/>
                  </a:cubicBezTo>
                  <a:cubicBezTo>
                    <a:pt x="827" y="1026"/>
                    <a:pt x="787" y="1043"/>
                    <a:pt x="744" y="1053"/>
                  </a:cubicBezTo>
                  <a:cubicBezTo>
                    <a:pt x="731" y="1057"/>
                    <a:pt x="721" y="1068"/>
                    <a:pt x="719" y="1081"/>
                  </a:cubicBezTo>
                  <a:lnTo>
                    <a:pt x="701" y="1221"/>
                  </a:lnTo>
                  <a:cubicBezTo>
                    <a:pt x="664" y="1225"/>
                    <a:pt x="628" y="1225"/>
                    <a:pt x="591" y="1221"/>
                  </a:cubicBezTo>
                  <a:lnTo>
                    <a:pt x="573" y="1082"/>
                  </a:lnTo>
                  <a:cubicBezTo>
                    <a:pt x="571" y="1068"/>
                    <a:pt x="561" y="1057"/>
                    <a:pt x="548" y="1054"/>
                  </a:cubicBezTo>
                  <a:cubicBezTo>
                    <a:pt x="505" y="1043"/>
                    <a:pt x="465" y="1027"/>
                    <a:pt x="427" y="1004"/>
                  </a:cubicBezTo>
                  <a:cubicBezTo>
                    <a:pt x="416" y="997"/>
                    <a:pt x="401" y="997"/>
                    <a:pt x="390" y="1006"/>
                  </a:cubicBezTo>
                  <a:lnTo>
                    <a:pt x="278" y="1092"/>
                  </a:lnTo>
                  <a:cubicBezTo>
                    <a:pt x="250" y="1069"/>
                    <a:pt x="224" y="1042"/>
                    <a:pt x="200" y="1014"/>
                  </a:cubicBezTo>
                  <a:lnTo>
                    <a:pt x="286" y="902"/>
                  </a:lnTo>
                  <a:cubicBezTo>
                    <a:pt x="295" y="891"/>
                    <a:pt x="296" y="876"/>
                    <a:pt x="288" y="865"/>
                  </a:cubicBezTo>
                  <a:cubicBezTo>
                    <a:pt x="265" y="827"/>
                    <a:pt x="249" y="787"/>
                    <a:pt x="238" y="744"/>
                  </a:cubicBezTo>
                  <a:cubicBezTo>
                    <a:pt x="235" y="731"/>
                    <a:pt x="224" y="721"/>
                    <a:pt x="210" y="719"/>
                  </a:cubicBezTo>
                  <a:lnTo>
                    <a:pt x="71" y="701"/>
                  </a:lnTo>
                  <a:cubicBezTo>
                    <a:pt x="67" y="664"/>
                    <a:pt x="67" y="628"/>
                    <a:pt x="71" y="591"/>
                  </a:cubicBezTo>
                  <a:lnTo>
                    <a:pt x="210" y="573"/>
                  </a:lnTo>
                  <a:cubicBezTo>
                    <a:pt x="224" y="571"/>
                    <a:pt x="235" y="561"/>
                    <a:pt x="238" y="548"/>
                  </a:cubicBezTo>
                  <a:cubicBezTo>
                    <a:pt x="249" y="505"/>
                    <a:pt x="265" y="465"/>
                    <a:pt x="288" y="428"/>
                  </a:cubicBezTo>
                  <a:cubicBezTo>
                    <a:pt x="296" y="416"/>
                    <a:pt x="295" y="401"/>
                    <a:pt x="286" y="390"/>
                  </a:cubicBezTo>
                  <a:lnTo>
                    <a:pt x="200" y="278"/>
                  </a:lnTo>
                  <a:cubicBezTo>
                    <a:pt x="224" y="250"/>
                    <a:pt x="250" y="224"/>
                    <a:pt x="278" y="201"/>
                  </a:cubicBezTo>
                  <a:lnTo>
                    <a:pt x="390" y="287"/>
                  </a:lnTo>
                  <a:cubicBezTo>
                    <a:pt x="401" y="295"/>
                    <a:pt x="416" y="296"/>
                    <a:pt x="427" y="289"/>
                  </a:cubicBezTo>
                  <a:cubicBezTo>
                    <a:pt x="465" y="266"/>
                    <a:pt x="505" y="249"/>
                    <a:pt x="548" y="239"/>
                  </a:cubicBezTo>
                  <a:cubicBezTo>
                    <a:pt x="561" y="235"/>
                    <a:pt x="571" y="224"/>
                    <a:pt x="573" y="211"/>
                  </a:cubicBezTo>
                  <a:lnTo>
                    <a:pt x="591" y="71"/>
                  </a:lnTo>
                  <a:cubicBezTo>
                    <a:pt x="628" y="67"/>
                    <a:pt x="664" y="67"/>
                    <a:pt x="701" y="71"/>
                  </a:cubicBezTo>
                  <a:lnTo>
                    <a:pt x="719" y="211"/>
                  </a:lnTo>
                  <a:cubicBezTo>
                    <a:pt x="721" y="224"/>
                    <a:pt x="731" y="236"/>
                    <a:pt x="744" y="239"/>
                  </a:cubicBezTo>
                  <a:cubicBezTo>
                    <a:pt x="787" y="249"/>
                    <a:pt x="827" y="266"/>
                    <a:pt x="864" y="289"/>
                  </a:cubicBezTo>
                  <a:cubicBezTo>
                    <a:pt x="876" y="296"/>
                    <a:pt x="891" y="295"/>
                    <a:pt x="902" y="287"/>
                  </a:cubicBezTo>
                  <a:lnTo>
                    <a:pt x="1014" y="201"/>
                  </a:lnTo>
                  <a:cubicBezTo>
                    <a:pt x="1042" y="224"/>
                    <a:pt x="1068" y="250"/>
                    <a:pt x="1091" y="278"/>
                  </a:cubicBezTo>
                  <a:lnTo>
                    <a:pt x="1005" y="390"/>
                  </a:lnTo>
                  <a:cubicBezTo>
                    <a:pt x="997" y="401"/>
                    <a:pt x="996" y="416"/>
                    <a:pt x="1003" y="428"/>
                  </a:cubicBezTo>
                  <a:cubicBezTo>
                    <a:pt x="1026" y="465"/>
                    <a:pt x="1043" y="505"/>
                    <a:pt x="1053" y="548"/>
                  </a:cubicBezTo>
                  <a:cubicBezTo>
                    <a:pt x="1056" y="561"/>
                    <a:pt x="1068" y="571"/>
                    <a:pt x="1081" y="573"/>
                  </a:cubicBezTo>
                  <a:lnTo>
                    <a:pt x="1221" y="591"/>
                  </a:lnTo>
                  <a:cubicBezTo>
                    <a:pt x="1225" y="628"/>
                    <a:pt x="1225" y="664"/>
                    <a:pt x="1221" y="701"/>
                  </a:cubicBezTo>
                  <a:close/>
                  <a:moveTo>
                    <a:pt x="1255" y="529"/>
                  </a:moveTo>
                  <a:lnTo>
                    <a:pt x="1255" y="529"/>
                  </a:lnTo>
                  <a:lnTo>
                    <a:pt x="1112" y="510"/>
                  </a:lnTo>
                  <a:cubicBezTo>
                    <a:pt x="1102" y="476"/>
                    <a:pt x="1089" y="444"/>
                    <a:pt x="1072" y="413"/>
                  </a:cubicBezTo>
                  <a:lnTo>
                    <a:pt x="1160" y="298"/>
                  </a:lnTo>
                  <a:cubicBezTo>
                    <a:pt x="1169" y="286"/>
                    <a:pt x="1169" y="270"/>
                    <a:pt x="1160" y="258"/>
                  </a:cubicBezTo>
                  <a:cubicBezTo>
                    <a:pt x="1124" y="210"/>
                    <a:pt x="1082" y="168"/>
                    <a:pt x="1034" y="132"/>
                  </a:cubicBezTo>
                  <a:cubicBezTo>
                    <a:pt x="1022" y="123"/>
                    <a:pt x="1006" y="123"/>
                    <a:pt x="994" y="132"/>
                  </a:cubicBezTo>
                  <a:lnTo>
                    <a:pt x="879" y="220"/>
                  </a:lnTo>
                  <a:cubicBezTo>
                    <a:pt x="848" y="203"/>
                    <a:pt x="816" y="190"/>
                    <a:pt x="782" y="180"/>
                  </a:cubicBezTo>
                  <a:lnTo>
                    <a:pt x="763" y="37"/>
                  </a:lnTo>
                  <a:cubicBezTo>
                    <a:pt x="761" y="22"/>
                    <a:pt x="750" y="10"/>
                    <a:pt x="735" y="8"/>
                  </a:cubicBezTo>
                  <a:cubicBezTo>
                    <a:pt x="674" y="0"/>
                    <a:pt x="618" y="0"/>
                    <a:pt x="557" y="8"/>
                  </a:cubicBezTo>
                  <a:cubicBezTo>
                    <a:pt x="542" y="10"/>
                    <a:pt x="531" y="22"/>
                    <a:pt x="529" y="37"/>
                  </a:cubicBezTo>
                  <a:lnTo>
                    <a:pt x="510" y="180"/>
                  </a:lnTo>
                  <a:cubicBezTo>
                    <a:pt x="476" y="190"/>
                    <a:pt x="444" y="203"/>
                    <a:pt x="413" y="220"/>
                  </a:cubicBezTo>
                  <a:lnTo>
                    <a:pt x="298" y="132"/>
                  </a:lnTo>
                  <a:cubicBezTo>
                    <a:pt x="286" y="123"/>
                    <a:pt x="269" y="123"/>
                    <a:pt x="258" y="132"/>
                  </a:cubicBezTo>
                  <a:cubicBezTo>
                    <a:pt x="211" y="167"/>
                    <a:pt x="167" y="211"/>
                    <a:pt x="132" y="258"/>
                  </a:cubicBezTo>
                  <a:cubicBezTo>
                    <a:pt x="123" y="270"/>
                    <a:pt x="123" y="286"/>
                    <a:pt x="132" y="298"/>
                  </a:cubicBezTo>
                  <a:lnTo>
                    <a:pt x="220" y="413"/>
                  </a:lnTo>
                  <a:cubicBezTo>
                    <a:pt x="203" y="444"/>
                    <a:pt x="190" y="476"/>
                    <a:pt x="180" y="510"/>
                  </a:cubicBezTo>
                  <a:lnTo>
                    <a:pt x="36" y="529"/>
                  </a:lnTo>
                  <a:cubicBezTo>
                    <a:pt x="21" y="531"/>
                    <a:pt x="10" y="542"/>
                    <a:pt x="8" y="557"/>
                  </a:cubicBezTo>
                  <a:cubicBezTo>
                    <a:pt x="0" y="616"/>
                    <a:pt x="0" y="676"/>
                    <a:pt x="8" y="735"/>
                  </a:cubicBezTo>
                  <a:cubicBezTo>
                    <a:pt x="10" y="750"/>
                    <a:pt x="21" y="761"/>
                    <a:pt x="36" y="763"/>
                  </a:cubicBezTo>
                  <a:lnTo>
                    <a:pt x="180" y="782"/>
                  </a:lnTo>
                  <a:cubicBezTo>
                    <a:pt x="190" y="816"/>
                    <a:pt x="203" y="849"/>
                    <a:pt x="220" y="880"/>
                  </a:cubicBezTo>
                  <a:lnTo>
                    <a:pt x="132" y="994"/>
                  </a:lnTo>
                  <a:cubicBezTo>
                    <a:pt x="123" y="1006"/>
                    <a:pt x="123" y="1023"/>
                    <a:pt x="132" y="1035"/>
                  </a:cubicBezTo>
                  <a:cubicBezTo>
                    <a:pt x="167" y="1081"/>
                    <a:pt x="211" y="1125"/>
                    <a:pt x="258" y="1160"/>
                  </a:cubicBezTo>
                  <a:cubicBezTo>
                    <a:pt x="269" y="1169"/>
                    <a:pt x="286" y="1169"/>
                    <a:pt x="298" y="1160"/>
                  </a:cubicBezTo>
                  <a:lnTo>
                    <a:pt x="413" y="1072"/>
                  </a:lnTo>
                  <a:cubicBezTo>
                    <a:pt x="444" y="1089"/>
                    <a:pt x="476" y="1103"/>
                    <a:pt x="510" y="1112"/>
                  </a:cubicBezTo>
                  <a:lnTo>
                    <a:pt x="529" y="1256"/>
                  </a:lnTo>
                  <a:cubicBezTo>
                    <a:pt x="531" y="1271"/>
                    <a:pt x="542" y="1282"/>
                    <a:pt x="557" y="1284"/>
                  </a:cubicBezTo>
                  <a:cubicBezTo>
                    <a:pt x="587" y="1289"/>
                    <a:pt x="616" y="1291"/>
                    <a:pt x="646" y="1291"/>
                  </a:cubicBezTo>
                  <a:cubicBezTo>
                    <a:pt x="675" y="1291"/>
                    <a:pt x="704" y="1288"/>
                    <a:pt x="735" y="1284"/>
                  </a:cubicBezTo>
                  <a:cubicBezTo>
                    <a:pt x="750" y="1282"/>
                    <a:pt x="761" y="1270"/>
                    <a:pt x="763" y="1256"/>
                  </a:cubicBezTo>
                  <a:lnTo>
                    <a:pt x="782" y="1112"/>
                  </a:lnTo>
                  <a:cubicBezTo>
                    <a:pt x="816" y="1102"/>
                    <a:pt x="848" y="1089"/>
                    <a:pt x="879" y="1072"/>
                  </a:cubicBezTo>
                  <a:lnTo>
                    <a:pt x="994" y="1160"/>
                  </a:lnTo>
                  <a:cubicBezTo>
                    <a:pt x="1006" y="1169"/>
                    <a:pt x="1022" y="1169"/>
                    <a:pt x="1034" y="1160"/>
                  </a:cubicBezTo>
                  <a:cubicBezTo>
                    <a:pt x="1082" y="1124"/>
                    <a:pt x="1124" y="1082"/>
                    <a:pt x="1160" y="1034"/>
                  </a:cubicBezTo>
                  <a:cubicBezTo>
                    <a:pt x="1169" y="1022"/>
                    <a:pt x="1169" y="1006"/>
                    <a:pt x="1160" y="994"/>
                  </a:cubicBezTo>
                  <a:lnTo>
                    <a:pt x="1072" y="879"/>
                  </a:lnTo>
                  <a:cubicBezTo>
                    <a:pt x="1089" y="848"/>
                    <a:pt x="1102" y="816"/>
                    <a:pt x="1112" y="782"/>
                  </a:cubicBezTo>
                  <a:lnTo>
                    <a:pt x="1255" y="764"/>
                  </a:lnTo>
                  <a:cubicBezTo>
                    <a:pt x="1270" y="762"/>
                    <a:pt x="1282" y="750"/>
                    <a:pt x="1284" y="735"/>
                  </a:cubicBezTo>
                  <a:cubicBezTo>
                    <a:pt x="1292" y="675"/>
                    <a:pt x="1292" y="617"/>
                    <a:pt x="1284" y="557"/>
                  </a:cubicBezTo>
                  <a:cubicBezTo>
                    <a:pt x="1282" y="542"/>
                    <a:pt x="1270" y="531"/>
                    <a:pt x="1255" y="52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88" name="Freeform 126"/>
            <p:cNvSpPr>
              <a:spLocks noEditPoints="1"/>
            </p:cNvSpPr>
            <p:nvPr/>
          </p:nvSpPr>
          <p:spPr bwMode="auto">
            <a:xfrm>
              <a:off x="994" y="2257"/>
              <a:ext cx="68" cy="63"/>
            </a:xfrm>
            <a:custGeom>
              <a:avLst/>
              <a:gdLst>
                <a:gd name="T0" fmla="*/ 291 w 390"/>
                <a:gd name="T1" fmla="*/ 224 h 361"/>
                <a:gd name="T2" fmla="*/ 291 w 390"/>
                <a:gd name="T3" fmla="*/ 224 h 361"/>
                <a:gd name="T4" fmla="*/ 142 w 390"/>
                <a:gd name="T5" fmla="*/ 286 h 361"/>
                <a:gd name="T6" fmla="*/ 80 w 390"/>
                <a:gd name="T7" fmla="*/ 225 h 361"/>
                <a:gd name="T8" fmla="*/ 80 w 390"/>
                <a:gd name="T9" fmla="*/ 138 h 361"/>
                <a:gd name="T10" fmla="*/ 185 w 390"/>
                <a:gd name="T11" fmla="*/ 67 h 361"/>
                <a:gd name="T12" fmla="*/ 229 w 390"/>
                <a:gd name="T13" fmla="*/ 75 h 361"/>
                <a:gd name="T14" fmla="*/ 291 w 390"/>
                <a:gd name="T15" fmla="*/ 224 h 361"/>
                <a:gd name="T16" fmla="*/ 254 w 390"/>
                <a:gd name="T17" fmla="*/ 14 h 361"/>
                <a:gd name="T18" fmla="*/ 254 w 390"/>
                <a:gd name="T19" fmla="*/ 14 h 361"/>
                <a:gd name="T20" fmla="*/ 185 w 390"/>
                <a:gd name="T21" fmla="*/ 0 h 361"/>
                <a:gd name="T22" fmla="*/ 19 w 390"/>
                <a:gd name="T23" fmla="*/ 112 h 361"/>
                <a:gd name="T24" fmla="*/ 19 w 390"/>
                <a:gd name="T25" fmla="*/ 250 h 361"/>
                <a:gd name="T26" fmla="*/ 117 w 390"/>
                <a:gd name="T27" fmla="*/ 348 h 361"/>
                <a:gd name="T28" fmla="*/ 185 w 390"/>
                <a:gd name="T29" fmla="*/ 361 h 361"/>
                <a:gd name="T30" fmla="*/ 352 w 390"/>
                <a:gd name="T31" fmla="*/ 249 h 361"/>
                <a:gd name="T32" fmla="*/ 254 w 390"/>
                <a:gd name="T33" fmla="*/ 14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0" h="361">
                  <a:moveTo>
                    <a:pt x="291" y="224"/>
                  </a:moveTo>
                  <a:lnTo>
                    <a:pt x="291" y="224"/>
                  </a:lnTo>
                  <a:cubicBezTo>
                    <a:pt x="268" y="280"/>
                    <a:pt x="200" y="310"/>
                    <a:pt x="142" y="286"/>
                  </a:cubicBezTo>
                  <a:cubicBezTo>
                    <a:pt x="114" y="275"/>
                    <a:pt x="92" y="253"/>
                    <a:pt x="80" y="225"/>
                  </a:cubicBezTo>
                  <a:cubicBezTo>
                    <a:pt x="69" y="197"/>
                    <a:pt x="69" y="166"/>
                    <a:pt x="80" y="138"/>
                  </a:cubicBezTo>
                  <a:cubicBezTo>
                    <a:pt x="98" y="95"/>
                    <a:pt x="139" y="67"/>
                    <a:pt x="185" y="67"/>
                  </a:cubicBezTo>
                  <a:cubicBezTo>
                    <a:pt x="200" y="67"/>
                    <a:pt x="215" y="70"/>
                    <a:pt x="229" y="75"/>
                  </a:cubicBezTo>
                  <a:cubicBezTo>
                    <a:pt x="287" y="99"/>
                    <a:pt x="314" y="166"/>
                    <a:pt x="291" y="224"/>
                  </a:cubicBezTo>
                  <a:close/>
                  <a:moveTo>
                    <a:pt x="254" y="14"/>
                  </a:moveTo>
                  <a:lnTo>
                    <a:pt x="254" y="14"/>
                  </a:lnTo>
                  <a:cubicBezTo>
                    <a:pt x="232" y="5"/>
                    <a:pt x="209" y="0"/>
                    <a:pt x="185" y="0"/>
                  </a:cubicBezTo>
                  <a:cubicBezTo>
                    <a:pt x="112" y="0"/>
                    <a:pt x="46" y="44"/>
                    <a:pt x="19" y="112"/>
                  </a:cubicBezTo>
                  <a:cubicBezTo>
                    <a:pt x="0" y="157"/>
                    <a:pt x="0" y="206"/>
                    <a:pt x="19" y="250"/>
                  </a:cubicBezTo>
                  <a:cubicBezTo>
                    <a:pt x="38" y="295"/>
                    <a:pt x="73" y="329"/>
                    <a:pt x="117" y="348"/>
                  </a:cubicBezTo>
                  <a:cubicBezTo>
                    <a:pt x="139" y="356"/>
                    <a:pt x="162" y="361"/>
                    <a:pt x="185" y="361"/>
                  </a:cubicBezTo>
                  <a:cubicBezTo>
                    <a:pt x="259" y="361"/>
                    <a:pt x="324" y="317"/>
                    <a:pt x="352" y="249"/>
                  </a:cubicBezTo>
                  <a:cubicBezTo>
                    <a:pt x="390" y="157"/>
                    <a:pt x="346" y="52"/>
                    <a:pt x="254" y="14"/>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89" name="Freeform 127"/>
            <p:cNvSpPr>
              <a:spLocks noEditPoints="1"/>
            </p:cNvSpPr>
            <p:nvPr/>
          </p:nvSpPr>
          <p:spPr bwMode="auto">
            <a:xfrm>
              <a:off x="945" y="2208"/>
              <a:ext cx="162" cy="162"/>
            </a:xfrm>
            <a:custGeom>
              <a:avLst/>
              <a:gdLst>
                <a:gd name="T0" fmla="*/ 828 w 927"/>
                <a:gd name="T1" fmla="*/ 646 h 925"/>
                <a:gd name="T2" fmla="*/ 701 w 927"/>
                <a:gd name="T3" fmla="*/ 634 h 925"/>
                <a:gd name="T4" fmla="*/ 625 w 927"/>
                <a:gd name="T5" fmla="*/ 734 h 925"/>
                <a:gd name="T6" fmla="*/ 592 w 927"/>
                <a:gd name="T7" fmla="*/ 850 h 925"/>
                <a:gd name="T8" fmla="*/ 510 w 927"/>
                <a:gd name="T9" fmla="*/ 752 h 925"/>
                <a:gd name="T10" fmla="*/ 385 w 927"/>
                <a:gd name="T11" fmla="*/ 769 h 925"/>
                <a:gd name="T12" fmla="*/ 281 w 927"/>
                <a:gd name="T13" fmla="*/ 827 h 925"/>
                <a:gd name="T14" fmla="*/ 292 w 927"/>
                <a:gd name="T15" fmla="*/ 701 h 925"/>
                <a:gd name="T16" fmla="*/ 192 w 927"/>
                <a:gd name="T17" fmla="*/ 624 h 925"/>
                <a:gd name="T18" fmla="*/ 76 w 927"/>
                <a:gd name="T19" fmla="*/ 591 h 925"/>
                <a:gd name="T20" fmla="*/ 174 w 927"/>
                <a:gd name="T21" fmla="*/ 510 h 925"/>
                <a:gd name="T22" fmla="*/ 157 w 927"/>
                <a:gd name="T23" fmla="*/ 384 h 925"/>
                <a:gd name="T24" fmla="*/ 99 w 927"/>
                <a:gd name="T25" fmla="*/ 280 h 925"/>
                <a:gd name="T26" fmla="*/ 226 w 927"/>
                <a:gd name="T27" fmla="*/ 291 h 925"/>
                <a:gd name="T28" fmla="*/ 302 w 927"/>
                <a:gd name="T29" fmla="*/ 191 h 925"/>
                <a:gd name="T30" fmla="*/ 335 w 927"/>
                <a:gd name="T31" fmla="*/ 76 h 925"/>
                <a:gd name="T32" fmla="*/ 417 w 927"/>
                <a:gd name="T33" fmla="*/ 173 h 925"/>
                <a:gd name="T34" fmla="*/ 542 w 927"/>
                <a:gd name="T35" fmla="*/ 157 h 925"/>
                <a:gd name="T36" fmla="*/ 647 w 927"/>
                <a:gd name="T37" fmla="*/ 98 h 925"/>
                <a:gd name="T38" fmla="*/ 635 w 927"/>
                <a:gd name="T39" fmla="*/ 225 h 925"/>
                <a:gd name="T40" fmla="*/ 735 w 927"/>
                <a:gd name="T41" fmla="*/ 302 h 925"/>
                <a:gd name="T42" fmla="*/ 851 w 927"/>
                <a:gd name="T43" fmla="*/ 335 h 925"/>
                <a:gd name="T44" fmla="*/ 753 w 927"/>
                <a:gd name="T45" fmla="*/ 416 h 925"/>
                <a:gd name="T46" fmla="*/ 770 w 927"/>
                <a:gd name="T47" fmla="*/ 541 h 925"/>
                <a:gd name="T48" fmla="*/ 828 w 927"/>
                <a:gd name="T49" fmla="*/ 646 h 925"/>
                <a:gd name="T50" fmla="*/ 907 w 927"/>
                <a:gd name="T51" fmla="*/ 543 h 925"/>
                <a:gd name="T52" fmla="*/ 822 w 927"/>
                <a:gd name="T53" fmla="*/ 428 h 925"/>
                <a:gd name="T54" fmla="*/ 922 w 927"/>
                <a:gd name="T55" fmla="*/ 342 h 925"/>
                <a:gd name="T56" fmla="*/ 834 w 927"/>
                <a:gd name="T57" fmla="*/ 206 h 925"/>
                <a:gd name="T58" fmla="*/ 692 w 927"/>
                <a:gd name="T59" fmla="*/ 185 h 925"/>
                <a:gd name="T60" fmla="*/ 702 w 927"/>
                <a:gd name="T61" fmla="*/ 53 h 925"/>
                <a:gd name="T62" fmla="*/ 544 w 927"/>
                <a:gd name="T63" fmla="*/ 19 h 925"/>
                <a:gd name="T64" fmla="*/ 429 w 927"/>
                <a:gd name="T65" fmla="*/ 105 h 925"/>
                <a:gd name="T66" fmla="*/ 342 w 927"/>
                <a:gd name="T67" fmla="*/ 5 h 925"/>
                <a:gd name="T68" fmla="*/ 206 w 927"/>
                <a:gd name="T69" fmla="*/ 92 h 925"/>
                <a:gd name="T70" fmla="*/ 186 w 927"/>
                <a:gd name="T71" fmla="*/ 234 h 925"/>
                <a:gd name="T72" fmla="*/ 53 w 927"/>
                <a:gd name="T73" fmla="*/ 224 h 925"/>
                <a:gd name="T74" fmla="*/ 20 w 927"/>
                <a:gd name="T75" fmla="*/ 382 h 925"/>
                <a:gd name="T76" fmla="*/ 105 w 927"/>
                <a:gd name="T77" fmla="*/ 497 h 925"/>
                <a:gd name="T78" fmla="*/ 5 w 927"/>
                <a:gd name="T79" fmla="*/ 584 h 925"/>
                <a:gd name="T80" fmla="*/ 93 w 927"/>
                <a:gd name="T81" fmla="*/ 720 h 925"/>
                <a:gd name="T82" fmla="*/ 235 w 927"/>
                <a:gd name="T83" fmla="*/ 740 h 925"/>
                <a:gd name="T84" fmla="*/ 225 w 927"/>
                <a:gd name="T85" fmla="*/ 873 h 925"/>
                <a:gd name="T86" fmla="*/ 354 w 927"/>
                <a:gd name="T87" fmla="*/ 923 h 925"/>
                <a:gd name="T88" fmla="*/ 432 w 927"/>
                <a:gd name="T89" fmla="*/ 821 h 925"/>
                <a:gd name="T90" fmla="*/ 547 w 927"/>
                <a:gd name="T91" fmla="*/ 906 h 925"/>
                <a:gd name="T92" fmla="*/ 706 w 927"/>
                <a:gd name="T93" fmla="*/ 871 h 925"/>
                <a:gd name="T94" fmla="*/ 695 w 927"/>
                <a:gd name="T95" fmla="*/ 738 h 925"/>
                <a:gd name="T96" fmla="*/ 836 w 927"/>
                <a:gd name="T97" fmla="*/ 717 h 925"/>
                <a:gd name="T98" fmla="*/ 923 w 927"/>
                <a:gd name="T99" fmla="*/ 580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27" h="925">
                  <a:moveTo>
                    <a:pt x="828" y="646"/>
                  </a:moveTo>
                  <a:lnTo>
                    <a:pt x="828" y="646"/>
                  </a:lnTo>
                  <a:lnTo>
                    <a:pt x="737" y="622"/>
                  </a:lnTo>
                  <a:cubicBezTo>
                    <a:pt x="723" y="618"/>
                    <a:pt x="709" y="623"/>
                    <a:pt x="701" y="634"/>
                  </a:cubicBezTo>
                  <a:cubicBezTo>
                    <a:pt x="683" y="659"/>
                    <a:pt x="662" y="681"/>
                    <a:pt x="637" y="699"/>
                  </a:cubicBezTo>
                  <a:cubicBezTo>
                    <a:pt x="626" y="707"/>
                    <a:pt x="621" y="721"/>
                    <a:pt x="625" y="734"/>
                  </a:cubicBezTo>
                  <a:lnTo>
                    <a:pt x="650" y="826"/>
                  </a:lnTo>
                  <a:cubicBezTo>
                    <a:pt x="631" y="835"/>
                    <a:pt x="612" y="843"/>
                    <a:pt x="592" y="850"/>
                  </a:cubicBezTo>
                  <a:lnTo>
                    <a:pt x="544" y="768"/>
                  </a:lnTo>
                  <a:cubicBezTo>
                    <a:pt x="537" y="756"/>
                    <a:pt x="524" y="750"/>
                    <a:pt x="510" y="752"/>
                  </a:cubicBezTo>
                  <a:cubicBezTo>
                    <a:pt x="480" y="757"/>
                    <a:pt x="450" y="757"/>
                    <a:pt x="419" y="753"/>
                  </a:cubicBezTo>
                  <a:cubicBezTo>
                    <a:pt x="406" y="750"/>
                    <a:pt x="392" y="757"/>
                    <a:pt x="385" y="769"/>
                  </a:cubicBezTo>
                  <a:lnTo>
                    <a:pt x="339" y="851"/>
                  </a:lnTo>
                  <a:cubicBezTo>
                    <a:pt x="318" y="845"/>
                    <a:pt x="299" y="837"/>
                    <a:pt x="281" y="827"/>
                  </a:cubicBezTo>
                  <a:lnTo>
                    <a:pt x="305" y="736"/>
                  </a:lnTo>
                  <a:cubicBezTo>
                    <a:pt x="308" y="723"/>
                    <a:pt x="303" y="709"/>
                    <a:pt x="292" y="701"/>
                  </a:cubicBezTo>
                  <a:cubicBezTo>
                    <a:pt x="267" y="683"/>
                    <a:pt x="245" y="661"/>
                    <a:pt x="227" y="636"/>
                  </a:cubicBezTo>
                  <a:cubicBezTo>
                    <a:pt x="219" y="625"/>
                    <a:pt x="205" y="621"/>
                    <a:pt x="192" y="624"/>
                  </a:cubicBezTo>
                  <a:lnTo>
                    <a:pt x="101" y="649"/>
                  </a:lnTo>
                  <a:cubicBezTo>
                    <a:pt x="91" y="630"/>
                    <a:pt x="83" y="611"/>
                    <a:pt x="76" y="591"/>
                  </a:cubicBezTo>
                  <a:lnTo>
                    <a:pt x="158" y="544"/>
                  </a:lnTo>
                  <a:cubicBezTo>
                    <a:pt x="170" y="537"/>
                    <a:pt x="176" y="523"/>
                    <a:pt x="174" y="510"/>
                  </a:cubicBezTo>
                  <a:cubicBezTo>
                    <a:pt x="169" y="479"/>
                    <a:pt x="169" y="449"/>
                    <a:pt x="174" y="418"/>
                  </a:cubicBezTo>
                  <a:cubicBezTo>
                    <a:pt x="176" y="405"/>
                    <a:pt x="169" y="391"/>
                    <a:pt x="157" y="384"/>
                  </a:cubicBezTo>
                  <a:lnTo>
                    <a:pt x="75" y="338"/>
                  </a:lnTo>
                  <a:cubicBezTo>
                    <a:pt x="82" y="318"/>
                    <a:pt x="90" y="298"/>
                    <a:pt x="99" y="280"/>
                  </a:cubicBezTo>
                  <a:lnTo>
                    <a:pt x="190" y="304"/>
                  </a:lnTo>
                  <a:cubicBezTo>
                    <a:pt x="204" y="307"/>
                    <a:pt x="218" y="302"/>
                    <a:pt x="226" y="291"/>
                  </a:cubicBezTo>
                  <a:cubicBezTo>
                    <a:pt x="244" y="266"/>
                    <a:pt x="265" y="245"/>
                    <a:pt x="290" y="226"/>
                  </a:cubicBezTo>
                  <a:cubicBezTo>
                    <a:pt x="301" y="218"/>
                    <a:pt x="306" y="204"/>
                    <a:pt x="302" y="191"/>
                  </a:cubicBezTo>
                  <a:lnTo>
                    <a:pt x="277" y="100"/>
                  </a:lnTo>
                  <a:cubicBezTo>
                    <a:pt x="296" y="90"/>
                    <a:pt x="315" y="82"/>
                    <a:pt x="335" y="76"/>
                  </a:cubicBezTo>
                  <a:lnTo>
                    <a:pt x="383" y="157"/>
                  </a:lnTo>
                  <a:cubicBezTo>
                    <a:pt x="390" y="169"/>
                    <a:pt x="403" y="175"/>
                    <a:pt x="417" y="173"/>
                  </a:cubicBezTo>
                  <a:cubicBezTo>
                    <a:pt x="447" y="168"/>
                    <a:pt x="477" y="168"/>
                    <a:pt x="508" y="173"/>
                  </a:cubicBezTo>
                  <a:cubicBezTo>
                    <a:pt x="521" y="175"/>
                    <a:pt x="535" y="169"/>
                    <a:pt x="542" y="157"/>
                  </a:cubicBezTo>
                  <a:lnTo>
                    <a:pt x="589" y="75"/>
                  </a:lnTo>
                  <a:cubicBezTo>
                    <a:pt x="609" y="81"/>
                    <a:pt x="628" y="89"/>
                    <a:pt x="647" y="98"/>
                  </a:cubicBezTo>
                  <a:lnTo>
                    <a:pt x="622" y="190"/>
                  </a:lnTo>
                  <a:cubicBezTo>
                    <a:pt x="619" y="203"/>
                    <a:pt x="624" y="217"/>
                    <a:pt x="635" y="225"/>
                  </a:cubicBezTo>
                  <a:cubicBezTo>
                    <a:pt x="660" y="243"/>
                    <a:pt x="682" y="265"/>
                    <a:pt x="700" y="289"/>
                  </a:cubicBezTo>
                  <a:cubicBezTo>
                    <a:pt x="708" y="300"/>
                    <a:pt x="722" y="305"/>
                    <a:pt x="735" y="302"/>
                  </a:cubicBezTo>
                  <a:lnTo>
                    <a:pt x="826" y="277"/>
                  </a:lnTo>
                  <a:cubicBezTo>
                    <a:pt x="836" y="295"/>
                    <a:pt x="844" y="315"/>
                    <a:pt x="851" y="335"/>
                  </a:cubicBezTo>
                  <a:lnTo>
                    <a:pt x="769" y="382"/>
                  </a:lnTo>
                  <a:cubicBezTo>
                    <a:pt x="757" y="389"/>
                    <a:pt x="751" y="403"/>
                    <a:pt x="753" y="416"/>
                  </a:cubicBezTo>
                  <a:cubicBezTo>
                    <a:pt x="758" y="446"/>
                    <a:pt x="758" y="477"/>
                    <a:pt x="753" y="507"/>
                  </a:cubicBezTo>
                  <a:cubicBezTo>
                    <a:pt x="751" y="521"/>
                    <a:pt x="758" y="534"/>
                    <a:pt x="770" y="541"/>
                  </a:cubicBezTo>
                  <a:lnTo>
                    <a:pt x="852" y="588"/>
                  </a:lnTo>
                  <a:cubicBezTo>
                    <a:pt x="845" y="608"/>
                    <a:pt x="837" y="627"/>
                    <a:pt x="828" y="646"/>
                  </a:cubicBezTo>
                  <a:close/>
                  <a:moveTo>
                    <a:pt x="907" y="543"/>
                  </a:moveTo>
                  <a:lnTo>
                    <a:pt x="907" y="543"/>
                  </a:lnTo>
                  <a:lnTo>
                    <a:pt x="822" y="494"/>
                  </a:lnTo>
                  <a:cubicBezTo>
                    <a:pt x="824" y="472"/>
                    <a:pt x="824" y="450"/>
                    <a:pt x="822" y="428"/>
                  </a:cubicBezTo>
                  <a:lnTo>
                    <a:pt x="907" y="379"/>
                  </a:lnTo>
                  <a:cubicBezTo>
                    <a:pt x="920" y="371"/>
                    <a:pt x="926" y="356"/>
                    <a:pt x="922" y="342"/>
                  </a:cubicBezTo>
                  <a:cubicBezTo>
                    <a:pt x="911" y="299"/>
                    <a:pt x="894" y="259"/>
                    <a:pt x="871" y="221"/>
                  </a:cubicBezTo>
                  <a:cubicBezTo>
                    <a:pt x="864" y="208"/>
                    <a:pt x="849" y="202"/>
                    <a:pt x="834" y="206"/>
                  </a:cubicBezTo>
                  <a:lnTo>
                    <a:pt x="739" y="232"/>
                  </a:lnTo>
                  <a:cubicBezTo>
                    <a:pt x="725" y="215"/>
                    <a:pt x="709" y="199"/>
                    <a:pt x="692" y="185"/>
                  </a:cubicBezTo>
                  <a:lnTo>
                    <a:pt x="718" y="90"/>
                  </a:lnTo>
                  <a:cubicBezTo>
                    <a:pt x="721" y="76"/>
                    <a:pt x="715" y="60"/>
                    <a:pt x="702" y="53"/>
                  </a:cubicBezTo>
                  <a:cubicBezTo>
                    <a:pt x="664" y="31"/>
                    <a:pt x="624" y="14"/>
                    <a:pt x="581" y="4"/>
                  </a:cubicBezTo>
                  <a:cubicBezTo>
                    <a:pt x="566" y="0"/>
                    <a:pt x="551" y="7"/>
                    <a:pt x="544" y="19"/>
                  </a:cubicBezTo>
                  <a:lnTo>
                    <a:pt x="495" y="104"/>
                  </a:lnTo>
                  <a:cubicBezTo>
                    <a:pt x="473" y="102"/>
                    <a:pt x="451" y="103"/>
                    <a:pt x="429" y="105"/>
                  </a:cubicBezTo>
                  <a:lnTo>
                    <a:pt x="380" y="19"/>
                  </a:lnTo>
                  <a:cubicBezTo>
                    <a:pt x="372" y="8"/>
                    <a:pt x="357" y="1"/>
                    <a:pt x="342" y="5"/>
                  </a:cubicBezTo>
                  <a:cubicBezTo>
                    <a:pt x="301" y="15"/>
                    <a:pt x="259" y="33"/>
                    <a:pt x="222" y="55"/>
                  </a:cubicBezTo>
                  <a:cubicBezTo>
                    <a:pt x="209" y="62"/>
                    <a:pt x="202" y="78"/>
                    <a:pt x="206" y="92"/>
                  </a:cubicBezTo>
                  <a:lnTo>
                    <a:pt x="232" y="187"/>
                  </a:lnTo>
                  <a:cubicBezTo>
                    <a:pt x="215" y="201"/>
                    <a:pt x="200" y="217"/>
                    <a:pt x="186" y="234"/>
                  </a:cubicBezTo>
                  <a:lnTo>
                    <a:pt x="91" y="209"/>
                  </a:lnTo>
                  <a:cubicBezTo>
                    <a:pt x="76" y="205"/>
                    <a:pt x="61" y="211"/>
                    <a:pt x="53" y="224"/>
                  </a:cubicBezTo>
                  <a:cubicBezTo>
                    <a:pt x="31" y="262"/>
                    <a:pt x="15" y="303"/>
                    <a:pt x="4" y="345"/>
                  </a:cubicBezTo>
                  <a:cubicBezTo>
                    <a:pt x="0" y="360"/>
                    <a:pt x="7" y="375"/>
                    <a:pt x="20" y="382"/>
                  </a:cubicBezTo>
                  <a:lnTo>
                    <a:pt x="105" y="431"/>
                  </a:lnTo>
                  <a:cubicBezTo>
                    <a:pt x="103" y="453"/>
                    <a:pt x="103" y="475"/>
                    <a:pt x="105" y="497"/>
                  </a:cubicBezTo>
                  <a:lnTo>
                    <a:pt x="20" y="547"/>
                  </a:lnTo>
                  <a:cubicBezTo>
                    <a:pt x="7" y="554"/>
                    <a:pt x="1" y="570"/>
                    <a:pt x="5" y="584"/>
                  </a:cubicBezTo>
                  <a:cubicBezTo>
                    <a:pt x="16" y="626"/>
                    <a:pt x="33" y="668"/>
                    <a:pt x="55" y="705"/>
                  </a:cubicBezTo>
                  <a:cubicBezTo>
                    <a:pt x="63" y="718"/>
                    <a:pt x="78" y="724"/>
                    <a:pt x="93" y="720"/>
                  </a:cubicBezTo>
                  <a:lnTo>
                    <a:pt x="188" y="694"/>
                  </a:lnTo>
                  <a:cubicBezTo>
                    <a:pt x="202" y="711"/>
                    <a:pt x="218" y="726"/>
                    <a:pt x="235" y="740"/>
                  </a:cubicBezTo>
                  <a:lnTo>
                    <a:pt x="210" y="836"/>
                  </a:lnTo>
                  <a:cubicBezTo>
                    <a:pt x="206" y="850"/>
                    <a:pt x="212" y="865"/>
                    <a:pt x="225" y="873"/>
                  </a:cubicBezTo>
                  <a:cubicBezTo>
                    <a:pt x="263" y="895"/>
                    <a:pt x="303" y="911"/>
                    <a:pt x="346" y="922"/>
                  </a:cubicBezTo>
                  <a:cubicBezTo>
                    <a:pt x="349" y="923"/>
                    <a:pt x="352" y="923"/>
                    <a:pt x="354" y="923"/>
                  </a:cubicBezTo>
                  <a:cubicBezTo>
                    <a:pt x="366" y="923"/>
                    <a:pt x="377" y="917"/>
                    <a:pt x="383" y="907"/>
                  </a:cubicBezTo>
                  <a:lnTo>
                    <a:pt x="432" y="821"/>
                  </a:lnTo>
                  <a:cubicBezTo>
                    <a:pt x="454" y="823"/>
                    <a:pt x="476" y="823"/>
                    <a:pt x="498" y="821"/>
                  </a:cubicBezTo>
                  <a:lnTo>
                    <a:pt x="547" y="906"/>
                  </a:lnTo>
                  <a:cubicBezTo>
                    <a:pt x="555" y="919"/>
                    <a:pt x="570" y="925"/>
                    <a:pt x="585" y="921"/>
                  </a:cubicBezTo>
                  <a:cubicBezTo>
                    <a:pt x="627" y="910"/>
                    <a:pt x="668" y="893"/>
                    <a:pt x="706" y="871"/>
                  </a:cubicBezTo>
                  <a:cubicBezTo>
                    <a:pt x="718" y="863"/>
                    <a:pt x="725" y="848"/>
                    <a:pt x="721" y="833"/>
                  </a:cubicBezTo>
                  <a:lnTo>
                    <a:pt x="695" y="738"/>
                  </a:lnTo>
                  <a:cubicBezTo>
                    <a:pt x="712" y="724"/>
                    <a:pt x="727" y="709"/>
                    <a:pt x="741" y="692"/>
                  </a:cubicBezTo>
                  <a:lnTo>
                    <a:pt x="836" y="717"/>
                  </a:lnTo>
                  <a:cubicBezTo>
                    <a:pt x="850" y="721"/>
                    <a:pt x="866" y="714"/>
                    <a:pt x="873" y="701"/>
                  </a:cubicBezTo>
                  <a:cubicBezTo>
                    <a:pt x="896" y="663"/>
                    <a:pt x="912" y="623"/>
                    <a:pt x="923" y="580"/>
                  </a:cubicBezTo>
                  <a:cubicBezTo>
                    <a:pt x="927" y="566"/>
                    <a:pt x="920" y="550"/>
                    <a:pt x="907" y="543"/>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890" name="Group 130"/>
          <p:cNvGrpSpPr>
            <a:grpSpLocks noChangeAspect="1"/>
          </p:cNvGrpSpPr>
          <p:nvPr/>
        </p:nvGrpSpPr>
        <p:grpSpPr bwMode="auto">
          <a:xfrm>
            <a:off x="9699714" y="4462804"/>
            <a:ext cx="381891" cy="471184"/>
            <a:chOff x="1189" y="2216"/>
            <a:chExt cx="278" cy="343"/>
          </a:xfrm>
          <a:solidFill>
            <a:srgbClr val="2C2F33"/>
          </a:solidFill>
        </p:grpSpPr>
        <p:sp>
          <p:nvSpPr>
            <p:cNvPr id="891" name="Freeform 131"/>
            <p:cNvSpPr>
              <a:spLocks noEditPoints="1"/>
            </p:cNvSpPr>
            <p:nvPr/>
          </p:nvSpPr>
          <p:spPr bwMode="auto">
            <a:xfrm>
              <a:off x="1255" y="2500"/>
              <a:ext cx="32" cy="33"/>
            </a:xfrm>
            <a:custGeom>
              <a:avLst/>
              <a:gdLst>
                <a:gd name="T0" fmla="*/ 93 w 185"/>
                <a:gd name="T1" fmla="*/ 121 h 187"/>
                <a:gd name="T2" fmla="*/ 93 w 185"/>
                <a:gd name="T3" fmla="*/ 121 h 187"/>
                <a:gd name="T4" fmla="*/ 93 w 185"/>
                <a:gd name="T5" fmla="*/ 121 h 187"/>
                <a:gd name="T6" fmla="*/ 65 w 185"/>
                <a:gd name="T7" fmla="*/ 94 h 187"/>
                <a:gd name="T8" fmla="*/ 73 w 185"/>
                <a:gd name="T9" fmla="*/ 75 h 187"/>
                <a:gd name="T10" fmla="*/ 93 w 185"/>
                <a:gd name="T11" fmla="*/ 66 h 187"/>
                <a:gd name="T12" fmla="*/ 121 w 185"/>
                <a:gd name="T13" fmla="*/ 94 h 187"/>
                <a:gd name="T14" fmla="*/ 93 w 185"/>
                <a:gd name="T15" fmla="*/ 121 h 187"/>
                <a:gd name="T16" fmla="*/ 93 w 185"/>
                <a:gd name="T17" fmla="*/ 0 h 187"/>
                <a:gd name="T18" fmla="*/ 93 w 185"/>
                <a:gd name="T19" fmla="*/ 0 h 187"/>
                <a:gd name="T20" fmla="*/ 28 w 185"/>
                <a:gd name="T21" fmla="*/ 27 h 187"/>
                <a:gd name="T22" fmla="*/ 0 w 185"/>
                <a:gd name="T23" fmla="*/ 94 h 187"/>
                <a:gd name="T24" fmla="*/ 93 w 185"/>
                <a:gd name="T25" fmla="*/ 187 h 187"/>
                <a:gd name="T26" fmla="*/ 185 w 185"/>
                <a:gd name="T27" fmla="*/ 94 h 187"/>
                <a:gd name="T28" fmla="*/ 93 w 185"/>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187">
                  <a:moveTo>
                    <a:pt x="93" y="121"/>
                  </a:moveTo>
                  <a:lnTo>
                    <a:pt x="93" y="121"/>
                  </a:lnTo>
                  <a:lnTo>
                    <a:pt x="93" y="121"/>
                  </a:lnTo>
                  <a:cubicBezTo>
                    <a:pt x="77" y="121"/>
                    <a:pt x="65" y="109"/>
                    <a:pt x="65" y="94"/>
                  </a:cubicBezTo>
                  <a:cubicBezTo>
                    <a:pt x="65" y="86"/>
                    <a:pt x="68" y="80"/>
                    <a:pt x="73" y="75"/>
                  </a:cubicBezTo>
                  <a:cubicBezTo>
                    <a:pt x="78" y="69"/>
                    <a:pt x="85" y="66"/>
                    <a:pt x="93" y="66"/>
                  </a:cubicBezTo>
                  <a:cubicBezTo>
                    <a:pt x="108" y="66"/>
                    <a:pt x="121" y="79"/>
                    <a:pt x="121" y="94"/>
                  </a:cubicBezTo>
                  <a:cubicBezTo>
                    <a:pt x="121" y="109"/>
                    <a:pt x="108" y="121"/>
                    <a:pt x="93" y="121"/>
                  </a:cubicBezTo>
                  <a:close/>
                  <a:moveTo>
                    <a:pt x="93" y="0"/>
                  </a:moveTo>
                  <a:lnTo>
                    <a:pt x="93" y="0"/>
                  </a:lnTo>
                  <a:cubicBezTo>
                    <a:pt x="68" y="0"/>
                    <a:pt x="45" y="9"/>
                    <a:pt x="28" y="27"/>
                  </a:cubicBezTo>
                  <a:cubicBezTo>
                    <a:pt x="10" y="45"/>
                    <a:pt x="0" y="68"/>
                    <a:pt x="0" y="94"/>
                  </a:cubicBezTo>
                  <a:cubicBezTo>
                    <a:pt x="1" y="145"/>
                    <a:pt x="42" y="187"/>
                    <a:pt x="93" y="187"/>
                  </a:cubicBezTo>
                  <a:cubicBezTo>
                    <a:pt x="143" y="187"/>
                    <a:pt x="185" y="145"/>
                    <a:pt x="185" y="94"/>
                  </a:cubicBezTo>
                  <a:cubicBezTo>
                    <a:pt x="185" y="42"/>
                    <a:pt x="143" y="0"/>
                    <a:pt x="93"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92" name="Freeform 132"/>
            <p:cNvSpPr>
              <a:spLocks noEditPoints="1"/>
            </p:cNvSpPr>
            <p:nvPr/>
          </p:nvSpPr>
          <p:spPr bwMode="auto">
            <a:xfrm>
              <a:off x="1189" y="2218"/>
              <a:ext cx="163" cy="340"/>
            </a:xfrm>
            <a:custGeom>
              <a:avLst/>
              <a:gdLst>
                <a:gd name="T0" fmla="*/ 613 w 926"/>
                <a:gd name="T1" fmla="*/ 736 h 1952"/>
                <a:gd name="T2" fmla="*/ 613 w 926"/>
                <a:gd name="T3" fmla="*/ 736 h 1952"/>
                <a:gd name="T4" fmla="*/ 598 w 926"/>
                <a:gd name="T5" fmla="*/ 767 h 1952"/>
                <a:gd name="T6" fmla="*/ 661 w 926"/>
                <a:gd name="T7" fmla="*/ 1685 h 1952"/>
                <a:gd name="T8" fmla="*/ 462 w 926"/>
                <a:gd name="T9" fmla="*/ 1885 h 1952"/>
                <a:gd name="T10" fmla="*/ 264 w 926"/>
                <a:gd name="T11" fmla="*/ 1688 h 1952"/>
                <a:gd name="T12" fmla="*/ 327 w 926"/>
                <a:gd name="T13" fmla="*/ 767 h 1952"/>
                <a:gd name="T14" fmla="*/ 312 w 926"/>
                <a:gd name="T15" fmla="*/ 736 h 1952"/>
                <a:gd name="T16" fmla="*/ 64 w 926"/>
                <a:gd name="T17" fmla="*/ 397 h 1952"/>
                <a:gd name="T18" fmla="*/ 191 w 926"/>
                <a:gd name="T19" fmla="*/ 102 h 1952"/>
                <a:gd name="T20" fmla="*/ 191 w 926"/>
                <a:gd name="T21" fmla="*/ 319 h 1952"/>
                <a:gd name="T22" fmla="*/ 196 w 926"/>
                <a:gd name="T23" fmla="*/ 337 h 1952"/>
                <a:gd name="T24" fmla="*/ 312 w 926"/>
                <a:gd name="T25" fmla="*/ 515 h 1952"/>
                <a:gd name="T26" fmla="*/ 339 w 926"/>
                <a:gd name="T27" fmla="*/ 529 h 1952"/>
                <a:gd name="T28" fmla="*/ 586 w 926"/>
                <a:gd name="T29" fmla="*/ 529 h 1952"/>
                <a:gd name="T30" fmla="*/ 613 w 926"/>
                <a:gd name="T31" fmla="*/ 515 h 1952"/>
                <a:gd name="T32" fmla="*/ 729 w 926"/>
                <a:gd name="T33" fmla="*/ 337 h 1952"/>
                <a:gd name="T34" fmla="*/ 734 w 926"/>
                <a:gd name="T35" fmla="*/ 319 h 1952"/>
                <a:gd name="T36" fmla="*/ 734 w 926"/>
                <a:gd name="T37" fmla="*/ 102 h 1952"/>
                <a:gd name="T38" fmla="*/ 861 w 926"/>
                <a:gd name="T39" fmla="*/ 397 h 1952"/>
                <a:gd name="T40" fmla="*/ 613 w 926"/>
                <a:gd name="T41" fmla="*/ 736 h 1952"/>
                <a:gd name="T42" fmla="*/ 720 w 926"/>
                <a:gd name="T43" fmla="*/ 7 h 1952"/>
                <a:gd name="T44" fmla="*/ 720 w 926"/>
                <a:gd name="T45" fmla="*/ 7 h 1952"/>
                <a:gd name="T46" fmla="*/ 687 w 926"/>
                <a:gd name="T47" fmla="*/ 5 h 1952"/>
                <a:gd name="T48" fmla="*/ 670 w 926"/>
                <a:gd name="T49" fmla="*/ 34 h 1952"/>
                <a:gd name="T50" fmla="*/ 670 w 926"/>
                <a:gd name="T51" fmla="*/ 308 h 1952"/>
                <a:gd name="T52" fmla="*/ 569 w 926"/>
                <a:gd name="T53" fmla="*/ 463 h 1952"/>
                <a:gd name="T54" fmla="*/ 356 w 926"/>
                <a:gd name="T55" fmla="*/ 463 h 1952"/>
                <a:gd name="T56" fmla="*/ 255 w 926"/>
                <a:gd name="T57" fmla="*/ 308 h 1952"/>
                <a:gd name="T58" fmla="*/ 255 w 926"/>
                <a:gd name="T59" fmla="*/ 35 h 1952"/>
                <a:gd name="T60" fmla="*/ 238 w 926"/>
                <a:gd name="T61" fmla="*/ 5 h 1952"/>
                <a:gd name="T62" fmla="*/ 205 w 926"/>
                <a:gd name="T63" fmla="*/ 7 h 1952"/>
                <a:gd name="T64" fmla="*/ 0 w 926"/>
                <a:gd name="T65" fmla="*/ 397 h 1952"/>
                <a:gd name="T66" fmla="*/ 261 w 926"/>
                <a:gd name="T67" fmla="*/ 782 h 1952"/>
                <a:gd name="T68" fmla="*/ 200 w 926"/>
                <a:gd name="T69" fmla="*/ 1685 h 1952"/>
                <a:gd name="T70" fmla="*/ 462 w 926"/>
                <a:gd name="T71" fmla="*/ 1952 h 1952"/>
                <a:gd name="T72" fmla="*/ 725 w 926"/>
                <a:gd name="T73" fmla="*/ 1683 h 1952"/>
                <a:gd name="T74" fmla="*/ 664 w 926"/>
                <a:gd name="T75" fmla="*/ 782 h 1952"/>
                <a:gd name="T76" fmla="*/ 926 w 926"/>
                <a:gd name="T77" fmla="*/ 397 h 1952"/>
                <a:gd name="T78" fmla="*/ 720 w 926"/>
                <a:gd name="T79" fmla="*/ 7 h 1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6" h="1952">
                  <a:moveTo>
                    <a:pt x="613" y="736"/>
                  </a:moveTo>
                  <a:lnTo>
                    <a:pt x="613" y="736"/>
                  </a:lnTo>
                  <a:cubicBezTo>
                    <a:pt x="603" y="743"/>
                    <a:pt x="597" y="754"/>
                    <a:pt x="598" y="767"/>
                  </a:cubicBezTo>
                  <a:lnTo>
                    <a:pt x="661" y="1685"/>
                  </a:lnTo>
                  <a:cubicBezTo>
                    <a:pt x="661" y="1795"/>
                    <a:pt x="572" y="1885"/>
                    <a:pt x="462" y="1885"/>
                  </a:cubicBezTo>
                  <a:cubicBezTo>
                    <a:pt x="353" y="1885"/>
                    <a:pt x="264" y="1795"/>
                    <a:pt x="264" y="1688"/>
                  </a:cubicBezTo>
                  <a:lnTo>
                    <a:pt x="327" y="767"/>
                  </a:lnTo>
                  <a:cubicBezTo>
                    <a:pt x="328" y="754"/>
                    <a:pt x="322" y="743"/>
                    <a:pt x="312" y="736"/>
                  </a:cubicBezTo>
                  <a:cubicBezTo>
                    <a:pt x="253" y="699"/>
                    <a:pt x="64" y="564"/>
                    <a:pt x="64" y="397"/>
                  </a:cubicBezTo>
                  <a:cubicBezTo>
                    <a:pt x="64" y="284"/>
                    <a:pt x="110" y="178"/>
                    <a:pt x="191" y="102"/>
                  </a:cubicBezTo>
                  <a:lnTo>
                    <a:pt x="191" y="319"/>
                  </a:lnTo>
                  <a:cubicBezTo>
                    <a:pt x="191" y="325"/>
                    <a:pt x="193" y="332"/>
                    <a:pt x="196" y="337"/>
                  </a:cubicBezTo>
                  <a:lnTo>
                    <a:pt x="312" y="515"/>
                  </a:lnTo>
                  <a:cubicBezTo>
                    <a:pt x="318" y="524"/>
                    <a:pt x="328" y="529"/>
                    <a:pt x="339" y="529"/>
                  </a:cubicBezTo>
                  <a:lnTo>
                    <a:pt x="586" y="529"/>
                  </a:lnTo>
                  <a:cubicBezTo>
                    <a:pt x="597" y="529"/>
                    <a:pt x="607" y="524"/>
                    <a:pt x="613" y="515"/>
                  </a:cubicBezTo>
                  <a:lnTo>
                    <a:pt x="729" y="337"/>
                  </a:lnTo>
                  <a:cubicBezTo>
                    <a:pt x="732" y="332"/>
                    <a:pt x="734" y="325"/>
                    <a:pt x="734" y="319"/>
                  </a:cubicBezTo>
                  <a:lnTo>
                    <a:pt x="734" y="102"/>
                  </a:lnTo>
                  <a:cubicBezTo>
                    <a:pt x="815" y="178"/>
                    <a:pt x="861" y="284"/>
                    <a:pt x="861" y="397"/>
                  </a:cubicBezTo>
                  <a:cubicBezTo>
                    <a:pt x="861" y="564"/>
                    <a:pt x="672" y="699"/>
                    <a:pt x="613" y="736"/>
                  </a:cubicBezTo>
                  <a:close/>
                  <a:moveTo>
                    <a:pt x="720" y="7"/>
                  </a:moveTo>
                  <a:lnTo>
                    <a:pt x="720" y="7"/>
                  </a:lnTo>
                  <a:cubicBezTo>
                    <a:pt x="710" y="0"/>
                    <a:pt x="697" y="0"/>
                    <a:pt x="687" y="5"/>
                  </a:cubicBezTo>
                  <a:cubicBezTo>
                    <a:pt x="676" y="11"/>
                    <a:pt x="670" y="22"/>
                    <a:pt x="670" y="34"/>
                  </a:cubicBezTo>
                  <a:lnTo>
                    <a:pt x="670" y="308"/>
                  </a:lnTo>
                  <a:lnTo>
                    <a:pt x="569" y="463"/>
                  </a:lnTo>
                  <a:lnTo>
                    <a:pt x="356" y="463"/>
                  </a:lnTo>
                  <a:lnTo>
                    <a:pt x="255" y="308"/>
                  </a:lnTo>
                  <a:lnTo>
                    <a:pt x="255" y="35"/>
                  </a:lnTo>
                  <a:cubicBezTo>
                    <a:pt x="255" y="22"/>
                    <a:pt x="249" y="11"/>
                    <a:pt x="238" y="5"/>
                  </a:cubicBezTo>
                  <a:cubicBezTo>
                    <a:pt x="228" y="0"/>
                    <a:pt x="215" y="0"/>
                    <a:pt x="205" y="7"/>
                  </a:cubicBezTo>
                  <a:cubicBezTo>
                    <a:pt x="76" y="94"/>
                    <a:pt x="0" y="240"/>
                    <a:pt x="0" y="397"/>
                  </a:cubicBezTo>
                  <a:cubicBezTo>
                    <a:pt x="0" y="584"/>
                    <a:pt x="183" y="728"/>
                    <a:pt x="261" y="782"/>
                  </a:cubicBezTo>
                  <a:lnTo>
                    <a:pt x="200" y="1685"/>
                  </a:lnTo>
                  <a:cubicBezTo>
                    <a:pt x="200" y="1832"/>
                    <a:pt x="318" y="1952"/>
                    <a:pt x="462" y="1952"/>
                  </a:cubicBezTo>
                  <a:cubicBezTo>
                    <a:pt x="607" y="1951"/>
                    <a:pt x="725" y="1832"/>
                    <a:pt x="725" y="1683"/>
                  </a:cubicBezTo>
                  <a:lnTo>
                    <a:pt x="664" y="782"/>
                  </a:lnTo>
                  <a:cubicBezTo>
                    <a:pt x="742" y="728"/>
                    <a:pt x="926" y="584"/>
                    <a:pt x="926" y="397"/>
                  </a:cubicBezTo>
                  <a:cubicBezTo>
                    <a:pt x="926" y="240"/>
                    <a:pt x="848" y="94"/>
                    <a:pt x="72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93" name="Freeform 133"/>
            <p:cNvSpPr>
              <a:spLocks noEditPoints="1"/>
            </p:cNvSpPr>
            <p:nvPr/>
          </p:nvSpPr>
          <p:spPr bwMode="auto">
            <a:xfrm>
              <a:off x="1370" y="2216"/>
              <a:ext cx="97" cy="343"/>
            </a:xfrm>
            <a:custGeom>
              <a:avLst/>
              <a:gdLst>
                <a:gd name="T0" fmla="*/ 488 w 552"/>
                <a:gd name="T1" fmla="*/ 1039 h 1965"/>
                <a:gd name="T2" fmla="*/ 488 w 552"/>
                <a:gd name="T3" fmla="*/ 1039 h 1965"/>
                <a:gd name="T4" fmla="*/ 416 w 552"/>
                <a:gd name="T5" fmla="*/ 1160 h 1965"/>
                <a:gd name="T6" fmla="*/ 488 w 552"/>
                <a:gd name="T7" fmla="*/ 1280 h 1965"/>
                <a:gd name="T8" fmla="*/ 488 w 552"/>
                <a:gd name="T9" fmla="*/ 1730 h 1965"/>
                <a:gd name="T10" fmla="*/ 276 w 552"/>
                <a:gd name="T11" fmla="*/ 1898 h 1965"/>
                <a:gd name="T12" fmla="*/ 64 w 552"/>
                <a:gd name="T13" fmla="*/ 1730 h 1965"/>
                <a:gd name="T14" fmla="*/ 64 w 552"/>
                <a:gd name="T15" fmla="*/ 1280 h 1965"/>
                <a:gd name="T16" fmla="*/ 136 w 552"/>
                <a:gd name="T17" fmla="*/ 1160 h 1965"/>
                <a:gd name="T18" fmla="*/ 64 w 552"/>
                <a:gd name="T19" fmla="*/ 1039 h 1965"/>
                <a:gd name="T20" fmla="*/ 64 w 552"/>
                <a:gd name="T21" fmla="*/ 920 h 1965"/>
                <a:gd name="T22" fmla="*/ 488 w 552"/>
                <a:gd name="T23" fmla="*/ 920 h 1965"/>
                <a:gd name="T24" fmla="*/ 488 w 552"/>
                <a:gd name="T25" fmla="*/ 1039 h 1965"/>
                <a:gd name="T26" fmla="*/ 224 w 552"/>
                <a:gd name="T27" fmla="*/ 126 h 1965"/>
                <a:gd name="T28" fmla="*/ 224 w 552"/>
                <a:gd name="T29" fmla="*/ 126 h 1965"/>
                <a:gd name="T30" fmla="*/ 249 w 552"/>
                <a:gd name="T31" fmla="*/ 65 h 1965"/>
                <a:gd name="T32" fmla="*/ 303 w 552"/>
                <a:gd name="T33" fmla="*/ 65 h 1965"/>
                <a:gd name="T34" fmla="*/ 328 w 552"/>
                <a:gd name="T35" fmla="*/ 126 h 1965"/>
                <a:gd name="T36" fmla="*/ 301 w 552"/>
                <a:gd name="T37" fmla="*/ 213 h 1965"/>
                <a:gd name="T38" fmla="*/ 251 w 552"/>
                <a:gd name="T39" fmla="*/ 213 h 1965"/>
                <a:gd name="T40" fmla="*/ 224 w 552"/>
                <a:gd name="T41" fmla="*/ 126 h 1965"/>
                <a:gd name="T42" fmla="*/ 533 w 552"/>
                <a:gd name="T43" fmla="*/ 1089 h 1965"/>
                <a:gd name="T44" fmla="*/ 533 w 552"/>
                <a:gd name="T45" fmla="*/ 1089 h 1965"/>
                <a:gd name="T46" fmla="*/ 552 w 552"/>
                <a:gd name="T47" fmla="*/ 1059 h 1965"/>
                <a:gd name="T48" fmla="*/ 552 w 552"/>
                <a:gd name="T49" fmla="*/ 887 h 1965"/>
                <a:gd name="T50" fmla="*/ 520 w 552"/>
                <a:gd name="T51" fmla="*/ 853 h 1965"/>
                <a:gd name="T52" fmla="*/ 308 w 552"/>
                <a:gd name="T53" fmla="*/ 853 h 1965"/>
                <a:gd name="T54" fmla="*/ 308 w 552"/>
                <a:gd name="T55" fmla="*/ 279 h 1965"/>
                <a:gd name="T56" fmla="*/ 325 w 552"/>
                <a:gd name="T57" fmla="*/ 279 h 1965"/>
                <a:gd name="T58" fmla="*/ 355 w 552"/>
                <a:gd name="T59" fmla="*/ 256 h 1965"/>
                <a:gd name="T60" fmla="*/ 393 w 552"/>
                <a:gd name="T61" fmla="*/ 134 h 1965"/>
                <a:gd name="T62" fmla="*/ 392 w 552"/>
                <a:gd name="T63" fmla="*/ 111 h 1965"/>
                <a:gd name="T64" fmla="*/ 354 w 552"/>
                <a:gd name="T65" fmla="*/ 19 h 1965"/>
                <a:gd name="T66" fmla="*/ 325 w 552"/>
                <a:gd name="T67" fmla="*/ 0 h 1965"/>
                <a:gd name="T68" fmla="*/ 228 w 552"/>
                <a:gd name="T69" fmla="*/ 0 h 1965"/>
                <a:gd name="T70" fmla="*/ 198 w 552"/>
                <a:gd name="T71" fmla="*/ 19 h 1965"/>
                <a:gd name="T72" fmla="*/ 161 w 552"/>
                <a:gd name="T73" fmla="*/ 111 h 1965"/>
                <a:gd name="T74" fmla="*/ 160 w 552"/>
                <a:gd name="T75" fmla="*/ 134 h 1965"/>
                <a:gd name="T76" fmla="*/ 197 w 552"/>
                <a:gd name="T77" fmla="*/ 256 h 1965"/>
                <a:gd name="T78" fmla="*/ 228 w 552"/>
                <a:gd name="T79" fmla="*/ 279 h 1965"/>
                <a:gd name="T80" fmla="*/ 244 w 552"/>
                <a:gd name="T81" fmla="*/ 279 h 1965"/>
                <a:gd name="T82" fmla="*/ 244 w 552"/>
                <a:gd name="T83" fmla="*/ 853 h 1965"/>
                <a:gd name="T84" fmla="*/ 32 w 552"/>
                <a:gd name="T85" fmla="*/ 853 h 1965"/>
                <a:gd name="T86" fmla="*/ 0 w 552"/>
                <a:gd name="T87" fmla="*/ 887 h 1965"/>
                <a:gd name="T88" fmla="*/ 0 w 552"/>
                <a:gd name="T89" fmla="*/ 1059 h 1965"/>
                <a:gd name="T90" fmla="*/ 19 w 552"/>
                <a:gd name="T91" fmla="*/ 1089 h 1965"/>
                <a:gd name="T92" fmla="*/ 72 w 552"/>
                <a:gd name="T93" fmla="*/ 1160 h 1965"/>
                <a:gd name="T94" fmla="*/ 19 w 552"/>
                <a:gd name="T95" fmla="*/ 1230 h 1965"/>
                <a:gd name="T96" fmla="*/ 0 w 552"/>
                <a:gd name="T97" fmla="*/ 1261 h 1965"/>
                <a:gd name="T98" fmla="*/ 0 w 552"/>
                <a:gd name="T99" fmla="*/ 1730 h 1965"/>
                <a:gd name="T100" fmla="*/ 276 w 552"/>
                <a:gd name="T101" fmla="*/ 1965 h 1965"/>
                <a:gd name="T102" fmla="*/ 552 w 552"/>
                <a:gd name="T103" fmla="*/ 1730 h 1965"/>
                <a:gd name="T104" fmla="*/ 552 w 552"/>
                <a:gd name="T105" fmla="*/ 1261 h 1965"/>
                <a:gd name="T106" fmla="*/ 533 w 552"/>
                <a:gd name="T107" fmla="*/ 1230 h 1965"/>
                <a:gd name="T108" fmla="*/ 481 w 552"/>
                <a:gd name="T109" fmla="*/ 1160 h 1965"/>
                <a:gd name="T110" fmla="*/ 533 w 552"/>
                <a:gd name="T111" fmla="*/ 1089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2" h="1965">
                  <a:moveTo>
                    <a:pt x="488" y="1039"/>
                  </a:moveTo>
                  <a:lnTo>
                    <a:pt x="488" y="1039"/>
                  </a:lnTo>
                  <a:cubicBezTo>
                    <a:pt x="443" y="1067"/>
                    <a:pt x="416" y="1112"/>
                    <a:pt x="416" y="1160"/>
                  </a:cubicBezTo>
                  <a:cubicBezTo>
                    <a:pt x="416" y="1208"/>
                    <a:pt x="443" y="1252"/>
                    <a:pt x="488" y="1280"/>
                  </a:cubicBezTo>
                  <a:lnTo>
                    <a:pt x="488" y="1730"/>
                  </a:lnTo>
                  <a:cubicBezTo>
                    <a:pt x="488" y="1823"/>
                    <a:pt x="393" y="1898"/>
                    <a:pt x="276" y="1898"/>
                  </a:cubicBezTo>
                  <a:cubicBezTo>
                    <a:pt x="159" y="1898"/>
                    <a:pt x="64" y="1823"/>
                    <a:pt x="64" y="1730"/>
                  </a:cubicBezTo>
                  <a:lnTo>
                    <a:pt x="64" y="1280"/>
                  </a:lnTo>
                  <a:cubicBezTo>
                    <a:pt x="109" y="1252"/>
                    <a:pt x="136" y="1208"/>
                    <a:pt x="136" y="1160"/>
                  </a:cubicBezTo>
                  <a:cubicBezTo>
                    <a:pt x="136" y="1112"/>
                    <a:pt x="109" y="1067"/>
                    <a:pt x="64" y="1039"/>
                  </a:cubicBezTo>
                  <a:lnTo>
                    <a:pt x="64" y="920"/>
                  </a:lnTo>
                  <a:lnTo>
                    <a:pt x="488" y="920"/>
                  </a:lnTo>
                  <a:lnTo>
                    <a:pt x="488" y="1039"/>
                  </a:lnTo>
                  <a:close/>
                  <a:moveTo>
                    <a:pt x="224" y="126"/>
                  </a:moveTo>
                  <a:lnTo>
                    <a:pt x="224" y="126"/>
                  </a:lnTo>
                  <a:lnTo>
                    <a:pt x="249" y="65"/>
                  </a:lnTo>
                  <a:lnTo>
                    <a:pt x="303" y="65"/>
                  </a:lnTo>
                  <a:lnTo>
                    <a:pt x="328" y="126"/>
                  </a:lnTo>
                  <a:lnTo>
                    <a:pt x="301" y="213"/>
                  </a:lnTo>
                  <a:lnTo>
                    <a:pt x="251" y="213"/>
                  </a:lnTo>
                  <a:lnTo>
                    <a:pt x="224" y="126"/>
                  </a:lnTo>
                  <a:close/>
                  <a:moveTo>
                    <a:pt x="533" y="1089"/>
                  </a:moveTo>
                  <a:lnTo>
                    <a:pt x="533" y="1089"/>
                  </a:lnTo>
                  <a:cubicBezTo>
                    <a:pt x="545" y="1083"/>
                    <a:pt x="552" y="1072"/>
                    <a:pt x="552" y="1059"/>
                  </a:cubicBezTo>
                  <a:lnTo>
                    <a:pt x="552" y="887"/>
                  </a:lnTo>
                  <a:cubicBezTo>
                    <a:pt x="552" y="868"/>
                    <a:pt x="538" y="853"/>
                    <a:pt x="520" y="853"/>
                  </a:cubicBezTo>
                  <a:lnTo>
                    <a:pt x="308" y="853"/>
                  </a:lnTo>
                  <a:lnTo>
                    <a:pt x="308" y="279"/>
                  </a:lnTo>
                  <a:lnTo>
                    <a:pt x="325" y="279"/>
                  </a:lnTo>
                  <a:cubicBezTo>
                    <a:pt x="339" y="279"/>
                    <a:pt x="351" y="270"/>
                    <a:pt x="355" y="256"/>
                  </a:cubicBezTo>
                  <a:lnTo>
                    <a:pt x="393" y="134"/>
                  </a:lnTo>
                  <a:cubicBezTo>
                    <a:pt x="395" y="126"/>
                    <a:pt x="395" y="118"/>
                    <a:pt x="392" y="111"/>
                  </a:cubicBezTo>
                  <a:lnTo>
                    <a:pt x="354" y="19"/>
                  </a:lnTo>
                  <a:cubicBezTo>
                    <a:pt x="349" y="7"/>
                    <a:pt x="338" y="0"/>
                    <a:pt x="325" y="0"/>
                  </a:cubicBezTo>
                  <a:lnTo>
                    <a:pt x="228" y="0"/>
                  </a:lnTo>
                  <a:cubicBezTo>
                    <a:pt x="215" y="0"/>
                    <a:pt x="203" y="7"/>
                    <a:pt x="198" y="19"/>
                  </a:cubicBezTo>
                  <a:lnTo>
                    <a:pt x="161" y="111"/>
                  </a:lnTo>
                  <a:cubicBezTo>
                    <a:pt x="158" y="118"/>
                    <a:pt x="157" y="126"/>
                    <a:pt x="160" y="134"/>
                  </a:cubicBezTo>
                  <a:lnTo>
                    <a:pt x="197" y="256"/>
                  </a:lnTo>
                  <a:cubicBezTo>
                    <a:pt x="201" y="270"/>
                    <a:pt x="214" y="279"/>
                    <a:pt x="228" y="279"/>
                  </a:cubicBezTo>
                  <a:lnTo>
                    <a:pt x="244" y="279"/>
                  </a:lnTo>
                  <a:lnTo>
                    <a:pt x="244" y="853"/>
                  </a:lnTo>
                  <a:lnTo>
                    <a:pt x="32" y="853"/>
                  </a:lnTo>
                  <a:cubicBezTo>
                    <a:pt x="15" y="853"/>
                    <a:pt x="0" y="868"/>
                    <a:pt x="0" y="887"/>
                  </a:cubicBezTo>
                  <a:lnTo>
                    <a:pt x="0" y="1059"/>
                  </a:lnTo>
                  <a:cubicBezTo>
                    <a:pt x="0" y="1072"/>
                    <a:pt x="7" y="1083"/>
                    <a:pt x="19" y="1089"/>
                  </a:cubicBezTo>
                  <a:cubicBezTo>
                    <a:pt x="52" y="1105"/>
                    <a:pt x="72" y="1131"/>
                    <a:pt x="72" y="1160"/>
                  </a:cubicBezTo>
                  <a:cubicBezTo>
                    <a:pt x="72" y="1188"/>
                    <a:pt x="52" y="1215"/>
                    <a:pt x="19" y="1230"/>
                  </a:cubicBezTo>
                  <a:cubicBezTo>
                    <a:pt x="7" y="1236"/>
                    <a:pt x="0" y="1248"/>
                    <a:pt x="0" y="1261"/>
                  </a:cubicBezTo>
                  <a:lnTo>
                    <a:pt x="0" y="1730"/>
                  </a:lnTo>
                  <a:cubicBezTo>
                    <a:pt x="0" y="1859"/>
                    <a:pt x="124" y="1965"/>
                    <a:pt x="276" y="1965"/>
                  </a:cubicBezTo>
                  <a:cubicBezTo>
                    <a:pt x="428" y="1965"/>
                    <a:pt x="552" y="1859"/>
                    <a:pt x="552" y="1730"/>
                  </a:cubicBezTo>
                  <a:lnTo>
                    <a:pt x="552" y="1261"/>
                  </a:lnTo>
                  <a:cubicBezTo>
                    <a:pt x="552" y="1248"/>
                    <a:pt x="545" y="1236"/>
                    <a:pt x="533" y="1230"/>
                  </a:cubicBezTo>
                  <a:cubicBezTo>
                    <a:pt x="500" y="1215"/>
                    <a:pt x="481" y="1188"/>
                    <a:pt x="481" y="1160"/>
                  </a:cubicBezTo>
                  <a:cubicBezTo>
                    <a:pt x="481" y="1131"/>
                    <a:pt x="500" y="1105"/>
                    <a:pt x="533" y="108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94" name="Freeform 134"/>
            <p:cNvSpPr>
              <a:spLocks/>
            </p:cNvSpPr>
            <p:nvPr/>
          </p:nvSpPr>
          <p:spPr bwMode="auto">
            <a:xfrm>
              <a:off x="1413" y="2443"/>
              <a:ext cx="11" cy="79"/>
            </a:xfrm>
            <a:custGeom>
              <a:avLst/>
              <a:gdLst>
                <a:gd name="T0" fmla="*/ 0 w 64"/>
                <a:gd name="T1" fmla="*/ 33 h 455"/>
                <a:gd name="T2" fmla="*/ 0 w 64"/>
                <a:gd name="T3" fmla="*/ 33 h 455"/>
                <a:gd name="T4" fmla="*/ 0 w 64"/>
                <a:gd name="T5" fmla="*/ 422 h 455"/>
                <a:gd name="T6" fmla="*/ 32 w 64"/>
                <a:gd name="T7" fmla="*/ 455 h 455"/>
                <a:gd name="T8" fmla="*/ 64 w 64"/>
                <a:gd name="T9" fmla="*/ 422 h 455"/>
                <a:gd name="T10" fmla="*/ 64 w 64"/>
                <a:gd name="T11" fmla="*/ 33 h 455"/>
                <a:gd name="T12" fmla="*/ 32 w 64"/>
                <a:gd name="T13" fmla="*/ 0 h 455"/>
                <a:gd name="T14" fmla="*/ 0 w 64"/>
                <a:gd name="T15" fmla="*/ 33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5">
                  <a:moveTo>
                    <a:pt x="0" y="33"/>
                  </a:moveTo>
                  <a:lnTo>
                    <a:pt x="0" y="33"/>
                  </a:lnTo>
                  <a:lnTo>
                    <a:pt x="0" y="422"/>
                  </a:lnTo>
                  <a:cubicBezTo>
                    <a:pt x="0" y="440"/>
                    <a:pt x="14" y="455"/>
                    <a:pt x="32" y="455"/>
                  </a:cubicBezTo>
                  <a:cubicBezTo>
                    <a:pt x="50" y="455"/>
                    <a:pt x="64" y="440"/>
                    <a:pt x="64" y="422"/>
                  </a:cubicBezTo>
                  <a:lnTo>
                    <a:pt x="64" y="33"/>
                  </a:lnTo>
                  <a:cubicBezTo>
                    <a:pt x="64" y="15"/>
                    <a:pt x="50" y="0"/>
                    <a:pt x="32" y="0"/>
                  </a:cubicBezTo>
                  <a:cubicBezTo>
                    <a:pt x="14" y="0"/>
                    <a:pt x="0" y="15"/>
                    <a:pt x="0" y="33"/>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895" name="Freeform 138"/>
          <p:cNvSpPr>
            <a:spLocks noEditPoints="1"/>
          </p:cNvSpPr>
          <p:nvPr/>
        </p:nvSpPr>
        <p:spPr bwMode="auto">
          <a:xfrm>
            <a:off x="10427815" y="4466183"/>
            <a:ext cx="444101" cy="445395"/>
          </a:xfrm>
          <a:custGeom>
            <a:avLst/>
            <a:gdLst>
              <a:gd name="T0" fmla="*/ 985 w 1971"/>
              <a:gd name="T1" fmla="*/ 1885 h 1968"/>
              <a:gd name="T2" fmla="*/ 985 w 1971"/>
              <a:gd name="T3" fmla="*/ 1885 h 1968"/>
              <a:gd name="T4" fmla="*/ 85 w 1971"/>
              <a:gd name="T5" fmla="*/ 985 h 1968"/>
              <a:gd name="T6" fmla="*/ 366 w 1971"/>
              <a:gd name="T7" fmla="*/ 704 h 1968"/>
              <a:gd name="T8" fmla="*/ 444 w 1971"/>
              <a:gd name="T9" fmla="*/ 849 h 1968"/>
              <a:gd name="T10" fmla="*/ 647 w 1971"/>
              <a:gd name="T11" fmla="*/ 933 h 1968"/>
              <a:gd name="T12" fmla="*/ 850 w 1971"/>
              <a:gd name="T13" fmla="*/ 849 h 1968"/>
              <a:gd name="T14" fmla="*/ 934 w 1971"/>
              <a:gd name="T15" fmla="*/ 646 h 1968"/>
              <a:gd name="T16" fmla="*/ 850 w 1971"/>
              <a:gd name="T17" fmla="*/ 443 h 1968"/>
              <a:gd name="T18" fmla="*/ 704 w 1971"/>
              <a:gd name="T19" fmla="*/ 366 h 1968"/>
              <a:gd name="T20" fmla="*/ 985 w 1971"/>
              <a:gd name="T21" fmla="*/ 84 h 1968"/>
              <a:gd name="T22" fmla="*/ 1331 w 1971"/>
              <a:gd name="T23" fmla="*/ 430 h 1968"/>
              <a:gd name="T24" fmla="*/ 1371 w 1971"/>
              <a:gd name="T25" fmla="*/ 437 h 1968"/>
              <a:gd name="T26" fmla="*/ 1389 w 1971"/>
              <a:gd name="T27" fmla="*/ 401 h 1968"/>
              <a:gd name="T28" fmla="*/ 1450 w 1971"/>
              <a:gd name="T29" fmla="*/ 211 h 1968"/>
              <a:gd name="T30" fmla="*/ 1759 w 1971"/>
              <a:gd name="T31" fmla="*/ 211 h 1968"/>
              <a:gd name="T32" fmla="*/ 1823 w 1971"/>
              <a:gd name="T33" fmla="*/ 366 h 1968"/>
              <a:gd name="T34" fmla="*/ 1759 w 1971"/>
              <a:gd name="T35" fmla="*/ 520 h 1968"/>
              <a:gd name="T36" fmla="*/ 1569 w 1971"/>
              <a:gd name="T37" fmla="*/ 581 h 1968"/>
              <a:gd name="T38" fmla="*/ 1533 w 1971"/>
              <a:gd name="T39" fmla="*/ 599 h 1968"/>
              <a:gd name="T40" fmla="*/ 1540 w 1971"/>
              <a:gd name="T41" fmla="*/ 639 h 1968"/>
              <a:gd name="T42" fmla="*/ 1886 w 1971"/>
              <a:gd name="T43" fmla="*/ 985 h 1968"/>
              <a:gd name="T44" fmla="*/ 985 w 1971"/>
              <a:gd name="T45" fmla="*/ 1885 h 1968"/>
              <a:gd name="T46" fmla="*/ 1958 w 1971"/>
              <a:gd name="T47" fmla="*/ 961 h 1968"/>
              <a:gd name="T48" fmla="*/ 1958 w 1971"/>
              <a:gd name="T49" fmla="*/ 961 h 1968"/>
              <a:gd name="T50" fmla="*/ 1647 w 1971"/>
              <a:gd name="T51" fmla="*/ 649 h 1968"/>
              <a:gd name="T52" fmla="*/ 1807 w 1971"/>
              <a:gd name="T53" fmla="*/ 569 h 1968"/>
              <a:gd name="T54" fmla="*/ 1892 w 1971"/>
              <a:gd name="T55" fmla="*/ 366 h 1968"/>
              <a:gd name="T56" fmla="*/ 1807 w 1971"/>
              <a:gd name="T57" fmla="*/ 163 h 1968"/>
              <a:gd name="T58" fmla="*/ 1604 w 1971"/>
              <a:gd name="T59" fmla="*/ 78 h 1968"/>
              <a:gd name="T60" fmla="*/ 1401 w 1971"/>
              <a:gd name="T61" fmla="*/ 163 h 1968"/>
              <a:gd name="T62" fmla="*/ 1321 w 1971"/>
              <a:gd name="T63" fmla="*/ 323 h 1968"/>
              <a:gd name="T64" fmla="*/ 1009 w 1971"/>
              <a:gd name="T65" fmla="*/ 12 h 1968"/>
              <a:gd name="T66" fmla="*/ 961 w 1971"/>
              <a:gd name="T67" fmla="*/ 12 h 1968"/>
              <a:gd name="T68" fmla="*/ 602 w 1971"/>
              <a:gd name="T69" fmla="*/ 371 h 1968"/>
              <a:gd name="T70" fmla="*/ 595 w 1971"/>
              <a:gd name="T71" fmla="*/ 409 h 1968"/>
              <a:gd name="T72" fmla="*/ 629 w 1971"/>
              <a:gd name="T73" fmla="*/ 429 h 1968"/>
              <a:gd name="T74" fmla="*/ 802 w 1971"/>
              <a:gd name="T75" fmla="*/ 491 h 1968"/>
              <a:gd name="T76" fmla="*/ 866 w 1971"/>
              <a:gd name="T77" fmla="*/ 646 h 1968"/>
              <a:gd name="T78" fmla="*/ 802 w 1971"/>
              <a:gd name="T79" fmla="*/ 801 h 1968"/>
              <a:gd name="T80" fmla="*/ 492 w 1971"/>
              <a:gd name="T81" fmla="*/ 801 h 1968"/>
              <a:gd name="T82" fmla="*/ 430 w 1971"/>
              <a:gd name="T83" fmla="*/ 629 h 1968"/>
              <a:gd name="T84" fmla="*/ 410 w 1971"/>
              <a:gd name="T85" fmla="*/ 595 h 1968"/>
              <a:gd name="T86" fmla="*/ 371 w 1971"/>
              <a:gd name="T87" fmla="*/ 602 h 1968"/>
              <a:gd name="T88" fmla="*/ 13 w 1971"/>
              <a:gd name="T89" fmla="*/ 961 h 1968"/>
              <a:gd name="T90" fmla="*/ 13 w 1971"/>
              <a:gd name="T91" fmla="*/ 1009 h 1968"/>
              <a:gd name="T92" fmla="*/ 961 w 1971"/>
              <a:gd name="T93" fmla="*/ 1957 h 1968"/>
              <a:gd name="T94" fmla="*/ 985 w 1971"/>
              <a:gd name="T95" fmla="*/ 1968 h 1968"/>
              <a:gd name="T96" fmla="*/ 1009 w 1971"/>
              <a:gd name="T97" fmla="*/ 1957 h 1968"/>
              <a:gd name="T98" fmla="*/ 1958 w 1971"/>
              <a:gd name="T99" fmla="*/ 1009 h 1968"/>
              <a:gd name="T100" fmla="*/ 1958 w 1971"/>
              <a:gd name="T101" fmla="*/ 961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1" h="1968">
                <a:moveTo>
                  <a:pt x="985" y="1885"/>
                </a:moveTo>
                <a:lnTo>
                  <a:pt x="985" y="1885"/>
                </a:lnTo>
                <a:lnTo>
                  <a:pt x="85" y="985"/>
                </a:lnTo>
                <a:lnTo>
                  <a:pt x="366" y="704"/>
                </a:lnTo>
                <a:cubicBezTo>
                  <a:pt x="377" y="759"/>
                  <a:pt x="404" y="809"/>
                  <a:pt x="444" y="849"/>
                </a:cubicBezTo>
                <a:cubicBezTo>
                  <a:pt x="498" y="904"/>
                  <a:pt x="570" y="933"/>
                  <a:pt x="647" y="933"/>
                </a:cubicBezTo>
                <a:cubicBezTo>
                  <a:pt x="723" y="933"/>
                  <a:pt x="796" y="904"/>
                  <a:pt x="850" y="849"/>
                </a:cubicBezTo>
                <a:cubicBezTo>
                  <a:pt x="904" y="795"/>
                  <a:pt x="934" y="723"/>
                  <a:pt x="934" y="646"/>
                </a:cubicBezTo>
                <a:cubicBezTo>
                  <a:pt x="934" y="570"/>
                  <a:pt x="904" y="497"/>
                  <a:pt x="850" y="443"/>
                </a:cubicBezTo>
                <a:cubicBezTo>
                  <a:pt x="810" y="403"/>
                  <a:pt x="759" y="376"/>
                  <a:pt x="704" y="366"/>
                </a:cubicBezTo>
                <a:lnTo>
                  <a:pt x="985" y="84"/>
                </a:lnTo>
                <a:lnTo>
                  <a:pt x="1331" y="430"/>
                </a:lnTo>
                <a:cubicBezTo>
                  <a:pt x="1342" y="441"/>
                  <a:pt x="1358" y="443"/>
                  <a:pt x="1371" y="437"/>
                </a:cubicBezTo>
                <a:cubicBezTo>
                  <a:pt x="1384" y="430"/>
                  <a:pt x="1391" y="415"/>
                  <a:pt x="1389" y="401"/>
                </a:cubicBezTo>
                <a:cubicBezTo>
                  <a:pt x="1377" y="330"/>
                  <a:pt x="1400" y="261"/>
                  <a:pt x="1450" y="211"/>
                </a:cubicBezTo>
                <a:cubicBezTo>
                  <a:pt x="1532" y="128"/>
                  <a:pt x="1676" y="128"/>
                  <a:pt x="1759" y="211"/>
                </a:cubicBezTo>
                <a:cubicBezTo>
                  <a:pt x="1801" y="252"/>
                  <a:pt x="1823" y="307"/>
                  <a:pt x="1823" y="366"/>
                </a:cubicBezTo>
                <a:cubicBezTo>
                  <a:pt x="1823" y="424"/>
                  <a:pt x="1801" y="479"/>
                  <a:pt x="1759" y="520"/>
                </a:cubicBezTo>
                <a:cubicBezTo>
                  <a:pt x="1710" y="570"/>
                  <a:pt x="1639" y="593"/>
                  <a:pt x="1569" y="581"/>
                </a:cubicBezTo>
                <a:cubicBezTo>
                  <a:pt x="1555" y="579"/>
                  <a:pt x="1540" y="586"/>
                  <a:pt x="1533" y="599"/>
                </a:cubicBezTo>
                <a:cubicBezTo>
                  <a:pt x="1527" y="612"/>
                  <a:pt x="1529" y="628"/>
                  <a:pt x="1540" y="639"/>
                </a:cubicBezTo>
                <a:lnTo>
                  <a:pt x="1886" y="985"/>
                </a:lnTo>
                <a:lnTo>
                  <a:pt x="985" y="1885"/>
                </a:lnTo>
                <a:close/>
                <a:moveTo>
                  <a:pt x="1958" y="961"/>
                </a:moveTo>
                <a:lnTo>
                  <a:pt x="1958" y="961"/>
                </a:lnTo>
                <a:lnTo>
                  <a:pt x="1647" y="649"/>
                </a:lnTo>
                <a:cubicBezTo>
                  <a:pt x="1707" y="641"/>
                  <a:pt x="1763" y="613"/>
                  <a:pt x="1807" y="569"/>
                </a:cubicBezTo>
                <a:cubicBezTo>
                  <a:pt x="1862" y="514"/>
                  <a:pt x="1892" y="442"/>
                  <a:pt x="1892" y="366"/>
                </a:cubicBezTo>
                <a:cubicBezTo>
                  <a:pt x="1892" y="289"/>
                  <a:pt x="1862" y="217"/>
                  <a:pt x="1807" y="163"/>
                </a:cubicBezTo>
                <a:cubicBezTo>
                  <a:pt x="1753" y="108"/>
                  <a:pt x="1681" y="78"/>
                  <a:pt x="1604" y="78"/>
                </a:cubicBezTo>
                <a:cubicBezTo>
                  <a:pt x="1528" y="78"/>
                  <a:pt x="1456" y="108"/>
                  <a:pt x="1401" y="163"/>
                </a:cubicBezTo>
                <a:cubicBezTo>
                  <a:pt x="1357" y="206"/>
                  <a:pt x="1330" y="263"/>
                  <a:pt x="1321" y="323"/>
                </a:cubicBezTo>
                <a:lnTo>
                  <a:pt x="1009" y="12"/>
                </a:lnTo>
                <a:cubicBezTo>
                  <a:pt x="996" y="0"/>
                  <a:pt x="974" y="0"/>
                  <a:pt x="961" y="12"/>
                </a:cubicBezTo>
                <a:lnTo>
                  <a:pt x="602" y="371"/>
                </a:lnTo>
                <a:cubicBezTo>
                  <a:pt x="592" y="381"/>
                  <a:pt x="589" y="396"/>
                  <a:pt x="595" y="409"/>
                </a:cubicBezTo>
                <a:cubicBezTo>
                  <a:pt x="601" y="422"/>
                  <a:pt x="614" y="430"/>
                  <a:pt x="629" y="429"/>
                </a:cubicBezTo>
                <a:cubicBezTo>
                  <a:pt x="694" y="424"/>
                  <a:pt x="757" y="447"/>
                  <a:pt x="802" y="491"/>
                </a:cubicBezTo>
                <a:cubicBezTo>
                  <a:pt x="843" y="533"/>
                  <a:pt x="866" y="588"/>
                  <a:pt x="866" y="646"/>
                </a:cubicBezTo>
                <a:cubicBezTo>
                  <a:pt x="866" y="705"/>
                  <a:pt x="843" y="760"/>
                  <a:pt x="802" y="801"/>
                </a:cubicBezTo>
                <a:cubicBezTo>
                  <a:pt x="719" y="884"/>
                  <a:pt x="575" y="884"/>
                  <a:pt x="492" y="801"/>
                </a:cubicBezTo>
                <a:cubicBezTo>
                  <a:pt x="447" y="756"/>
                  <a:pt x="424" y="693"/>
                  <a:pt x="430" y="629"/>
                </a:cubicBezTo>
                <a:cubicBezTo>
                  <a:pt x="431" y="614"/>
                  <a:pt x="423" y="601"/>
                  <a:pt x="410" y="595"/>
                </a:cubicBezTo>
                <a:cubicBezTo>
                  <a:pt x="397" y="589"/>
                  <a:pt x="382" y="592"/>
                  <a:pt x="371" y="602"/>
                </a:cubicBezTo>
                <a:lnTo>
                  <a:pt x="13" y="961"/>
                </a:lnTo>
                <a:cubicBezTo>
                  <a:pt x="0" y="974"/>
                  <a:pt x="0" y="996"/>
                  <a:pt x="13" y="1009"/>
                </a:cubicBezTo>
                <a:lnTo>
                  <a:pt x="961" y="1957"/>
                </a:lnTo>
                <a:cubicBezTo>
                  <a:pt x="967" y="1964"/>
                  <a:pt x="976" y="1968"/>
                  <a:pt x="985" y="1968"/>
                </a:cubicBezTo>
                <a:cubicBezTo>
                  <a:pt x="994" y="1968"/>
                  <a:pt x="1003" y="1964"/>
                  <a:pt x="1009" y="1957"/>
                </a:cubicBezTo>
                <a:lnTo>
                  <a:pt x="1958" y="1009"/>
                </a:lnTo>
                <a:cubicBezTo>
                  <a:pt x="1971" y="996"/>
                  <a:pt x="1971" y="974"/>
                  <a:pt x="1958" y="961"/>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nvGrpSpPr>
          <p:cNvPr id="896" name="Group 141"/>
          <p:cNvGrpSpPr>
            <a:grpSpLocks noChangeAspect="1"/>
          </p:cNvGrpSpPr>
          <p:nvPr/>
        </p:nvGrpSpPr>
        <p:grpSpPr bwMode="auto">
          <a:xfrm>
            <a:off x="9303024" y="5707329"/>
            <a:ext cx="371253" cy="410774"/>
            <a:chOff x="2291" y="2209"/>
            <a:chExt cx="310" cy="343"/>
          </a:xfrm>
          <a:solidFill>
            <a:srgbClr val="2C2F33"/>
          </a:solidFill>
        </p:grpSpPr>
        <p:sp>
          <p:nvSpPr>
            <p:cNvPr id="897" name="Freeform 142"/>
            <p:cNvSpPr>
              <a:spLocks noEditPoints="1"/>
            </p:cNvSpPr>
            <p:nvPr/>
          </p:nvSpPr>
          <p:spPr bwMode="auto">
            <a:xfrm>
              <a:off x="2344" y="2209"/>
              <a:ext cx="257" cy="343"/>
            </a:xfrm>
            <a:custGeom>
              <a:avLst/>
              <a:gdLst>
                <a:gd name="T0" fmla="*/ 1147 w 1474"/>
                <a:gd name="T1" fmla="*/ 121 h 1964"/>
                <a:gd name="T2" fmla="*/ 1147 w 1474"/>
                <a:gd name="T3" fmla="*/ 121 h 1964"/>
                <a:gd name="T4" fmla="*/ 1356 w 1474"/>
                <a:gd name="T5" fmla="*/ 327 h 1964"/>
                <a:gd name="T6" fmla="*/ 1147 w 1474"/>
                <a:gd name="T7" fmla="*/ 327 h 1964"/>
                <a:gd name="T8" fmla="*/ 1147 w 1474"/>
                <a:gd name="T9" fmla="*/ 121 h 1964"/>
                <a:gd name="T10" fmla="*/ 1443 w 1474"/>
                <a:gd name="T11" fmla="*/ 298 h 1964"/>
                <a:gd name="T12" fmla="*/ 1443 w 1474"/>
                <a:gd name="T13" fmla="*/ 298 h 1964"/>
                <a:gd name="T14" fmla="*/ 1172 w 1474"/>
                <a:gd name="T15" fmla="*/ 30 h 1964"/>
                <a:gd name="T16" fmla="*/ 1106 w 1474"/>
                <a:gd name="T17" fmla="*/ 0 h 1964"/>
                <a:gd name="T18" fmla="*/ 106 w 1474"/>
                <a:gd name="T19" fmla="*/ 0 h 1964"/>
                <a:gd name="T20" fmla="*/ 0 w 1474"/>
                <a:gd name="T21" fmla="*/ 106 h 1964"/>
                <a:gd name="T22" fmla="*/ 0 w 1474"/>
                <a:gd name="T23" fmla="*/ 326 h 1964"/>
                <a:gd name="T24" fmla="*/ 41 w 1474"/>
                <a:gd name="T25" fmla="*/ 367 h 1964"/>
                <a:gd name="T26" fmla="*/ 82 w 1474"/>
                <a:gd name="T27" fmla="*/ 326 h 1964"/>
                <a:gd name="T28" fmla="*/ 82 w 1474"/>
                <a:gd name="T29" fmla="*/ 106 h 1964"/>
                <a:gd name="T30" fmla="*/ 106 w 1474"/>
                <a:gd name="T31" fmla="*/ 81 h 1964"/>
                <a:gd name="T32" fmla="*/ 1065 w 1474"/>
                <a:gd name="T33" fmla="*/ 80 h 1964"/>
                <a:gd name="T34" fmla="*/ 1065 w 1474"/>
                <a:gd name="T35" fmla="*/ 368 h 1964"/>
                <a:gd name="T36" fmla="*/ 1106 w 1474"/>
                <a:gd name="T37" fmla="*/ 409 h 1964"/>
                <a:gd name="T38" fmla="*/ 1393 w 1474"/>
                <a:gd name="T39" fmla="*/ 409 h 1964"/>
                <a:gd name="T40" fmla="*/ 1393 w 1474"/>
                <a:gd name="T41" fmla="*/ 1858 h 1964"/>
                <a:gd name="T42" fmla="*/ 1369 w 1474"/>
                <a:gd name="T43" fmla="*/ 1883 h 1964"/>
                <a:gd name="T44" fmla="*/ 106 w 1474"/>
                <a:gd name="T45" fmla="*/ 1883 h 1964"/>
                <a:gd name="T46" fmla="*/ 82 w 1474"/>
                <a:gd name="T47" fmla="*/ 1858 h 1964"/>
                <a:gd name="T48" fmla="*/ 82 w 1474"/>
                <a:gd name="T49" fmla="*/ 1640 h 1964"/>
                <a:gd name="T50" fmla="*/ 41 w 1474"/>
                <a:gd name="T51" fmla="*/ 1599 h 1964"/>
                <a:gd name="T52" fmla="*/ 0 w 1474"/>
                <a:gd name="T53" fmla="*/ 1640 h 1964"/>
                <a:gd name="T54" fmla="*/ 0 w 1474"/>
                <a:gd name="T55" fmla="*/ 1858 h 1964"/>
                <a:gd name="T56" fmla="*/ 106 w 1474"/>
                <a:gd name="T57" fmla="*/ 1964 h 1964"/>
                <a:gd name="T58" fmla="*/ 1369 w 1474"/>
                <a:gd name="T59" fmla="*/ 1964 h 1964"/>
                <a:gd name="T60" fmla="*/ 1474 w 1474"/>
                <a:gd name="T61" fmla="*/ 1858 h 1964"/>
                <a:gd name="T62" fmla="*/ 1474 w 1474"/>
                <a:gd name="T63" fmla="*/ 368 h 1964"/>
                <a:gd name="T64" fmla="*/ 1443 w 1474"/>
                <a:gd name="T65" fmla="*/ 298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4" h="1964">
                  <a:moveTo>
                    <a:pt x="1147" y="121"/>
                  </a:moveTo>
                  <a:lnTo>
                    <a:pt x="1147" y="121"/>
                  </a:lnTo>
                  <a:lnTo>
                    <a:pt x="1356" y="327"/>
                  </a:lnTo>
                  <a:lnTo>
                    <a:pt x="1147" y="327"/>
                  </a:lnTo>
                  <a:lnTo>
                    <a:pt x="1147" y="121"/>
                  </a:lnTo>
                  <a:close/>
                  <a:moveTo>
                    <a:pt x="1443" y="298"/>
                  </a:moveTo>
                  <a:lnTo>
                    <a:pt x="1443" y="298"/>
                  </a:lnTo>
                  <a:lnTo>
                    <a:pt x="1172" y="30"/>
                  </a:lnTo>
                  <a:cubicBezTo>
                    <a:pt x="1158" y="17"/>
                    <a:pt x="1140" y="0"/>
                    <a:pt x="1106" y="0"/>
                  </a:cubicBezTo>
                  <a:lnTo>
                    <a:pt x="106" y="0"/>
                  </a:lnTo>
                  <a:cubicBezTo>
                    <a:pt x="48" y="0"/>
                    <a:pt x="0" y="47"/>
                    <a:pt x="0" y="106"/>
                  </a:cubicBezTo>
                  <a:lnTo>
                    <a:pt x="0" y="326"/>
                  </a:lnTo>
                  <a:cubicBezTo>
                    <a:pt x="0" y="349"/>
                    <a:pt x="19" y="367"/>
                    <a:pt x="41" y="367"/>
                  </a:cubicBezTo>
                  <a:cubicBezTo>
                    <a:pt x="64" y="367"/>
                    <a:pt x="82" y="349"/>
                    <a:pt x="82" y="326"/>
                  </a:cubicBezTo>
                  <a:lnTo>
                    <a:pt x="82" y="106"/>
                  </a:lnTo>
                  <a:cubicBezTo>
                    <a:pt x="82" y="92"/>
                    <a:pt x="93" y="81"/>
                    <a:pt x="106" y="81"/>
                  </a:cubicBezTo>
                  <a:lnTo>
                    <a:pt x="1065" y="80"/>
                  </a:lnTo>
                  <a:lnTo>
                    <a:pt x="1065" y="368"/>
                  </a:lnTo>
                  <a:cubicBezTo>
                    <a:pt x="1065" y="390"/>
                    <a:pt x="1083" y="409"/>
                    <a:pt x="1106" y="409"/>
                  </a:cubicBezTo>
                  <a:lnTo>
                    <a:pt x="1393" y="409"/>
                  </a:lnTo>
                  <a:lnTo>
                    <a:pt x="1393" y="1858"/>
                  </a:lnTo>
                  <a:cubicBezTo>
                    <a:pt x="1393" y="1871"/>
                    <a:pt x="1382" y="1883"/>
                    <a:pt x="1369" y="1883"/>
                  </a:cubicBezTo>
                  <a:lnTo>
                    <a:pt x="106" y="1883"/>
                  </a:lnTo>
                  <a:cubicBezTo>
                    <a:pt x="93" y="1883"/>
                    <a:pt x="82" y="1871"/>
                    <a:pt x="82" y="1858"/>
                  </a:cubicBezTo>
                  <a:lnTo>
                    <a:pt x="82" y="1640"/>
                  </a:lnTo>
                  <a:cubicBezTo>
                    <a:pt x="82" y="1617"/>
                    <a:pt x="64" y="1599"/>
                    <a:pt x="41" y="1599"/>
                  </a:cubicBezTo>
                  <a:cubicBezTo>
                    <a:pt x="19" y="1599"/>
                    <a:pt x="0" y="1617"/>
                    <a:pt x="0" y="1640"/>
                  </a:cubicBezTo>
                  <a:lnTo>
                    <a:pt x="0" y="1858"/>
                  </a:lnTo>
                  <a:cubicBezTo>
                    <a:pt x="0" y="1917"/>
                    <a:pt x="48" y="1964"/>
                    <a:pt x="106" y="1964"/>
                  </a:cubicBezTo>
                  <a:lnTo>
                    <a:pt x="1369" y="1964"/>
                  </a:lnTo>
                  <a:cubicBezTo>
                    <a:pt x="1427" y="1964"/>
                    <a:pt x="1474" y="1917"/>
                    <a:pt x="1474" y="1858"/>
                  </a:cubicBezTo>
                  <a:lnTo>
                    <a:pt x="1474" y="368"/>
                  </a:lnTo>
                  <a:cubicBezTo>
                    <a:pt x="1474" y="333"/>
                    <a:pt x="1458" y="312"/>
                    <a:pt x="1443" y="298"/>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98" name="Freeform 143"/>
            <p:cNvSpPr>
              <a:spLocks noEditPoints="1"/>
            </p:cNvSpPr>
            <p:nvPr/>
          </p:nvSpPr>
          <p:spPr bwMode="auto">
            <a:xfrm>
              <a:off x="2345" y="2346"/>
              <a:ext cx="68" cy="67"/>
            </a:xfrm>
            <a:custGeom>
              <a:avLst/>
              <a:gdLst>
                <a:gd name="T0" fmla="*/ 94 w 393"/>
                <a:gd name="T1" fmla="*/ 244 h 387"/>
                <a:gd name="T2" fmla="*/ 94 w 393"/>
                <a:gd name="T3" fmla="*/ 244 h 387"/>
                <a:gd name="T4" fmla="*/ 94 w 393"/>
                <a:gd name="T5" fmla="*/ 167 h 387"/>
                <a:gd name="T6" fmla="*/ 187 w 393"/>
                <a:gd name="T7" fmla="*/ 105 h 387"/>
                <a:gd name="T8" fmla="*/ 224 w 393"/>
                <a:gd name="T9" fmla="*/ 112 h 387"/>
                <a:gd name="T10" fmla="*/ 279 w 393"/>
                <a:gd name="T11" fmla="*/ 243 h 387"/>
                <a:gd name="T12" fmla="*/ 149 w 393"/>
                <a:gd name="T13" fmla="*/ 297 h 387"/>
                <a:gd name="T14" fmla="*/ 94 w 393"/>
                <a:gd name="T15" fmla="*/ 244 h 387"/>
                <a:gd name="T16" fmla="*/ 186 w 393"/>
                <a:gd name="T17" fmla="*/ 387 h 387"/>
                <a:gd name="T18" fmla="*/ 186 w 393"/>
                <a:gd name="T19" fmla="*/ 387 h 387"/>
                <a:gd name="T20" fmla="*/ 355 w 393"/>
                <a:gd name="T21" fmla="*/ 274 h 387"/>
                <a:gd name="T22" fmla="*/ 255 w 393"/>
                <a:gd name="T23" fmla="*/ 37 h 387"/>
                <a:gd name="T24" fmla="*/ 18 w 393"/>
                <a:gd name="T25" fmla="*/ 136 h 387"/>
                <a:gd name="T26" fmla="*/ 19 w 393"/>
                <a:gd name="T27" fmla="*/ 275 h 387"/>
                <a:gd name="T28" fmla="*/ 118 w 393"/>
                <a:gd name="T29" fmla="*/ 373 h 387"/>
                <a:gd name="T30" fmla="*/ 186 w 393"/>
                <a:gd name="T31" fmla="*/ 387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3" h="387">
                  <a:moveTo>
                    <a:pt x="94" y="244"/>
                  </a:moveTo>
                  <a:lnTo>
                    <a:pt x="94" y="244"/>
                  </a:lnTo>
                  <a:cubicBezTo>
                    <a:pt x="84" y="219"/>
                    <a:pt x="84" y="192"/>
                    <a:pt x="94" y="167"/>
                  </a:cubicBezTo>
                  <a:cubicBezTo>
                    <a:pt x="109" y="129"/>
                    <a:pt x="146" y="105"/>
                    <a:pt x="187" y="105"/>
                  </a:cubicBezTo>
                  <a:cubicBezTo>
                    <a:pt x="200" y="105"/>
                    <a:pt x="212" y="107"/>
                    <a:pt x="224" y="112"/>
                  </a:cubicBezTo>
                  <a:cubicBezTo>
                    <a:pt x="275" y="133"/>
                    <a:pt x="300" y="192"/>
                    <a:pt x="279" y="243"/>
                  </a:cubicBezTo>
                  <a:cubicBezTo>
                    <a:pt x="259" y="292"/>
                    <a:pt x="199" y="318"/>
                    <a:pt x="149" y="297"/>
                  </a:cubicBezTo>
                  <a:cubicBezTo>
                    <a:pt x="124" y="287"/>
                    <a:pt x="105" y="268"/>
                    <a:pt x="94" y="244"/>
                  </a:cubicBezTo>
                  <a:close/>
                  <a:moveTo>
                    <a:pt x="186" y="387"/>
                  </a:moveTo>
                  <a:lnTo>
                    <a:pt x="186" y="387"/>
                  </a:lnTo>
                  <a:cubicBezTo>
                    <a:pt x="261" y="387"/>
                    <a:pt x="327" y="342"/>
                    <a:pt x="355" y="274"/>
                  </a:cubicBezTo>
                  <a:cubicBezTo>
                    <a:pt x="393" y="181"/>
                    <a:pt x="348" y="75"/>
                    <a:pt x="255" y="37"/>
                  </a:cubicBezTo>
                  <a:cubicBezTo>
                    <a:pt x="164" y="0"/>
                    <a:pt x="55" y="45"/>
                    <a:pt x="18" y="136"/>
                  </a:cubicBezTo>
                  <a:cubicBezTo>
                    <a:pt x="0" y="181"/>
                    <a:pt x="0" y="230"/>
                    <a:pt x="19" y="275"/>
                  </a:cubicBezTo>
                  <a:cubicBezTo>
                    <a:pt x="38" y="320"/>
                    <a:pt x="73" y="355"/>
                    <a:pt x="118" y="373"/>
                  </a:cubicBezTo>
                  <a:cubicBezTo>
                    <a:pt x="140" y="382"/>
                    <a:pt x="163" y="387"/>
                    <a:pt x="186" y="387"/>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99" name="Freeform 144"/>
            <p:cNvSpPr>
              <a:spLocks noEditPoints="1"/>
            </p:cNvSpPr>
            <p:nvPr/>
          </p:nvSpPr>
          <p:spPr bwMode="auto">
            <a:xfrm>
              <a:off x="2291" y="2295"/>
              <a:ext cx="174" cy="174"/>
            </a:xfrm>
            <a:custGeom>
              <a:avLst/>
              <a:gdLst>
                <a:gd name="T0" fmla="*/ 310 w 998"/>
                <a:gd name="T1" fmla="*/ 884 h 997"/>
                <a:gd name="T2" fmla="*/ 319 w 998"/>
                <a:gd name="T3" fmla="*/ 748 h 997"/>
                <a:gd name="T4" fmla="*/ 208 w 998"/>
                <a:gd name="T5" fmla="*/ 665 h 997"/>
                <a:gd name="T6" fmla="*/ 93 w 998"/>
                <a:gd name="T7" fmla="*/ 638 h 997"/>
                <a:gd name="T8" fmla="*/ 196 w 998"/>
                <a:gd name="T9" fmla="*/ 548 h 997"/>
                <a:gd name="T10" fmla="*/ 175 w 998"/>
                <a:gd name="T11" fmla="*/ 411 h 997"/>
                <a:gd name="T12" fmla="*/ 113 w 998"/>
                <a:gd name="T13" fmla="*/ 311 h 997"/>
                <a:gd name="T14" fmla="*/ 250 w 998"/>
                <a:gd name="T15" fmla="*/ 319 h 997"/>
                <a:gd name="T16" fmla="*/ 332 w 998"/>
                <a:gd name="T17" fmla="*/ 208 h 997"/>
                <a:gd name="T18" fmla="*/ 360 w 998"/>
                <a:gd name="T19" fmla="*/ 93 h 997"/>
                <a:gd name="T20" fmla="*/ 450 w 998"/>
                <a:gd name="T21" fmla="*/ 196 h 997"/>
                <a:gd name="T22" fmla="*/ 587 w 998"/>
                <a:gd name="T23" fmla="*/ 176 h 997"/>
                <a:gd name="T24" fmla="*/ 687 w 998"/>
                <a:gd name="T25" fmla="*/ 114 h 997"/>
                <a:gd name="T26" fmla="*/ 678 w 998"/>
                <a:gd name="T27" fmla="*/ 250 h 997"/>
                <a:gd name="T28" fmla="*/ 789 w 998"/>
                <a:gd name="T29" fmla="*/ 333 h 997"/>
                <a:gd name="T30" fmla="*/ 904 w 998"/>
                <a:gd name="T31" fmla="*/ 360 h 997"/>
                <a:gd name="T32" fmla="*/ 801 w 998"/>
                <a:gd name="T33" fmla="*/ 450 h 997"/>
                <a:gd name="T34" fmla="*/ 822 w 998"/>
                <a:gd name="T35" fmla="*/ 587 h 997"/>
                <a:gd name="T36" fmla="*/ 884 w 998"/>
                <a:gd name="T37" fmla="*/ 687 h 997"/>
                <a:gd name="T38" fmla="*/ 747 w 998"/>
                <a:gd name="T39" fmla="*/ 678 h 997"/>
                <a:gd name="T40" fmla="*/ 665 w 998"/>
                <a:gd name="T41" fmla="*/ 790 h 997"/>
                <a:gd name="T42" fmla="*/ 638 w 998"/>
                <a:gd name="T43" fmla="*/ 904 h 997"/>
                <a:gd name="T44" fmla="*/ 547 w 998"/>
                <a:gd name="T45" fmla="*/ 802 h 997"/>
                <a:gd name="T46" fmla="*/ 411 w 998"/>
                <a:gd name="T47" fmla="*/ 822 h 997"/>
                <a:gd name="T48" fmla="*/ 310 w 998"/>
                <a:gd name="T49" fmla="*/ 884 h 997"/>
                <a:gd name="T50" fmla="*/ 382 w 998"/>
                <a:gd name="T51" fmla="*/ 995 h 997"/>
                <a:gd name="T52" fmla="*/ 468 w 998"/>
                <a:gd name="T53" fmla="*/ 886 h 997"/>
                <a:gd name="T54" fmla="*/ 583 w 998"/>
                <a:gd name="T55" fmla="*/ 974 h 997"/>
                <a:gd name="T56" fmla="*/ 759 w 998"/>
                <a:gd name="T57" fmla="*/ 938 h 997"/>
                <a:gd name="T58" fmla="*/ 751 w 998"/>
                <a:gd name="T59" fmla="*/ 794 h 997"/>
                <a:gd name="T60" fmla="*/ 894 w 998"/>
                <a:gd name="T61" fmla="*/ 775 h 997"/>
                <a:gd name="T62" fmla="*/ 993 w 998"/>
                <a:gd name="T63" fmla="*/ 625 h 997"/>
                <a:gd name="T64" fmla="*/ 886 w 998"/>
                <a:gd name="T65" fmla="*/ 529 h 997"/>
                <a:gd name="T66" fmla="*/ 973 w 998"/>
                <a:gd name="T67" fmla="*/ 414 h 997"/>
                <a:gd name="T68" fmla="*/ 938 w 998"/>
                <a:gd name="T69" fmla="*/ 239 h 997"/>
                <a:gd name="T70" fmla="*/ 794 w 998"/>
                <a:gd name="T71" fmla="*/ 247 h 997"/>
                <a:gd name="T72" fmla="*/ 774 w 998"/>
                <a:gd name="T73" fmla="*/ 104 h 997"/>
                <a:gd name="T74" fmla="*/ 625 w 998"/>
                <a:gd name="T75" fmla="*/ 4 h 997"/>
                <a:gd name="T76" fmla="*/ 529 w 998"/>
                <a:gd name="T77" fmla="*/ 112 h 997"/>
                <a:gd name="T78" fmla="*/ 414 w 998"/>
                <a:gd name="T79" fmla="*/ 24 h 997"/>
                <a:gd name="T80" fmla="*/ 238 w 998"/>
                <a:gd name="T81" fmla="*/ 60 h 997"/>
                <a:gd name="T82" fmla="*/ 246 w 998"/>
                <a:gd name="T83" fmla="*/ 203 h 997"/>
                <a:gd name="T84" fmla="*/ 103 w 998"/>
                <a:gd name="T85" fmla="*/ 223 h 997"/>
                <a:gd name="T86" fmla="*/ 4 w 998"/>
                <a:gd name="T87" fmla="*/ 372 h 997"/>
                <a:gd name="T88" fmla="*/ 111 w 998"/>
                <a:gd name="T89" fmla="*/ 468 h 997"/>
                <a:gd name="T90" fmla="*/ 24 w 998"/>
                <a:gd name="T91" fmla="*/ 584 h 997"/>
                <a:gd name="T92" fmla="*/ 59 w 998"/>
                <a:gd name="T93" fmla="*/ 759 h 997"/>
                <a:gd name="T94" fmla="*/ 203 w 998"/>
                <a:gd name="T95" fmla="*/ 751 h 997"/>
                <a:gd name="T96" fmla="*/ 223 w 998"/>
                <a:gd name="T97" fmla="*/ 894 h 997"/>
                <a:gd name="T98" fmla="*/ 372 w 998"/>
                <a:gd name="T99" fmla="*/ 994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98" h="997">
                  <a:moveTo>
                    <a:pt x="310" y="884"/>
                  </a:moveTo>
                  <a:lnTo>
                    <a:pt x="310" y="884"/>
                  </a:lnTo>
                  <a:lnTo>
                    <a:pt x="335" y="791"/>
                  </a:lnTo>
                  <a:cubicBezTo>
                    <a:pt x="339" y="775"/>
                    <a:pt x="333" y="758"/>
                    <a:pt x="319" y="748"/>
                  </a:cubicBezTo>
                  <a:cubicBezTo>
                    <a:pt x="293" y="729"/>
                    <a:pt x="270" y="706"/>
                    <a:pt x="251" y="680"/>
                  </a:cubicBezTo>
                  <a:cubicBezTo>
                    <a:pt x="241" y="667"/>
                    <a:pt x="224" y="661"/>
                    <a:pt x="208" y="665"/>
                  </a:cubicBezTo>
                  <a:lnTo>
                    <a:pt x="115" y="691"/>
                  </a:lnTo>
                  <a:cubicBezTo>
                    <a:pt x="107" y="674"/>
                    <a:pt x="99" y="656"/>
                    <a:pt x="93" y="638"/>
                  </a:cubicBezTo>
                  <a:lnTo>
                    <a:pt x="176" y="590"/>
                  </a:lnTo>
                  <a:cubicBezTo>
                    <a:pt x="191" y="581"/>
                    <a:pt x="199" y="565"/>
                    <a:pt x="196" y="548"/>
                  </a:cubicBezTo>
                  <a:cubicBezTo>
                    <a:pt x="191" y="516"/>
                    <a:pt x="190" y="484"/>
                    <a:pt x="195" y="453"/>
                  </a:cubicBezTo>
                  <a:cubicBezTo>
                    <a:pt x="198" y="436"/>
                    <a:pt x="190" y="419"/>
                    <a:pt x="175" y="411"/>
                  </a:cubicBezTo>
                  <a:lnTo>
                    <a:pt x="92" y="363"/>
                  </a:lnTo>
                  <a:cubicBezTo>
                    <a:pt x="98" y="345"/>
                    <a:pt x="105" y="328"/>
                    <a:pt x="113" y="311"/>
                  </a:cubicBezTo>
                  <a:lnTo>
                    <a:pt x="206" y="335"/>
                  </a:lnTo>
                  <a:cubicBezTo>
                    <a:pt x="223" y="339"/>
                    <a:pt x="240" y="333"/>
                    <a:pt x="250" y="319"/>
                  </a:cubicBezTo>
                  <a:cubicBezTo>
                    <a:pt x="269" y="294"/>
                    <a:pt x="291" y="271"/>
                    <a:pt x="317" y="252"/>
                  </a:cubicBezTo>
                  <a:cubicBezTo>
                    <a:pt x="331" y="242"/>
                    <a:pt x="337" y="224"/>
                    <a:pt x="332" y="208"/>
                  </a:cubicBezTo>
                  <a:lnTo>
                    <a:pt x="307" y="115"/>
                  </a:lnTo>
                  <a:cubicBezTo>
                    <a:pt x="324" y="107"/>
                    <a:pt x="342" y="100"/>
                    <a:pt x="360" y="93"/>
                  </a:cubicBezTo>
                  <a:lnTo>
                    <a:pt x="408" y="176"/>
                  </a:lnTo>
                  <a:cubicBezTo>
                    <a:pt x="416" y="191"/>
                    <a:pt x="433" y="199"/>
                    <a:pt x="450" y="196"/>
                  </a:cubicBezTo>
                  <a:cubicBezTo>
                    <a:pt x="481" y="191"/>
                    <a:pt x="513" y="191"/>
                    <a:pt x="545" y="196"/>
                  </a:cubicBezTo>
                  <a:cubicBezTo>
                    <a:pt x="562" y="199"/>
                    <a:pt x="578" y="190"/>
                    <a:pt x="587" y="176"/>
                  </a:cubicBezTo>
                  <a:lnTo>
                    <a:pt x="634" y="92"/>
                  </a:lnTo>
                  <a:cubicBezTo>
                    <a:pt x="653" y="98"/>
                    <a:pt x="670" y="105"/>
                    <a:pt x="687" y="114"/>
                  </a:cubicBezTo>
                  <a:lnTo>
                    <a:pt x="663" y="207"/>
                  </a:lnTo>
                  <a:cubicBezTo>
                    <a:pt x="658" y="223"/>
                    <a:pt x="664" y="240"/>
                    <a:pt x="678" y="250"/>
                  </a:cubicBezTo>
                  <a:cubicBezTo>
                    <a:pt x="704" y="269"/>
                    <a:pt x="727" y="292"/>
                    <a:pt x="746" y="317"/>
                  </a:cubicBezTo>
                  <a:cubicBezTo>
                    <a:pt x="756" y="331"/>
                    <a:pt x="773" y="337"/>
                    <a:pt x="789" y="333"/>
                  </a:cubicBezTo>
                  <a:lnTo>
                    <a:pt x="882" y="307"/>
                  </a:lnTo>
                  <a:cubicBezTo>
                    <a:pt x="891" y="324"/>
                    <a:pt x="898" y="342"/>
                    <a:pt x="904" y="360"/>
                  </a:cubicBezTo>
                  <a:lnTo>
                    <a:pt x="821" y="408"/>
                  </a:lnTo>
                  <a:cubicBezTo>
                    <a:pt x="806" y="417"/>
                    <a:pt x="798" y="433"/>
                    <a:pt x="801" y="450"/>
                  </a:cubicBezTo>
                  <a:cubicBezTo>
                    <a:pt x="806" y="482"/>
                    <a:pt x="806" y="514"/>
                    <a:pt x="802" y="545"/>
                  </a:cubicBezTo>
                  <a:cubicBezTo>
                    <a:pt x="799" y="562"/>
                    <a:pt x="807" y="579"/>
                    <a:pt x="822" y="587"/>
                  </a:cubicBezTo>
                  <a:lnTo>
                    <a:pt x="905" y="635"/>
                  </a:lnTo>
                  <a:cubicBezTo>
                    <a:pt x="899" y="653"/>
                    <a:pt x="892" y="670"/>
                    <a:pt x="884" y="687"/>
                  </a:cubicBezTo>
                  <a:lnTo>
                    <a:pt x="791" y="663"/>
                  </a:lnTo>
                  <a:cubicBezTo>
                    <a:pt x="774" y="659"/>
                    <a:pt x="757" y="665"/>
                    <a:pt x="747" y="678"/>
                  </a:cubicBezTo>
                  <a:cubicBezTo>
                    <a:pt x="729" y="704"/>
                    <a:pt x="706" y="727"/>
                    <a:pt x="680" y="746"/>
                  </a:cubicBezTo>
                  <a:cubicBezTo>
                    <a:pt x="666" y="756"/>
                    <a:pt x="660" y="773"/>
                    <a:pt x="665" y="790"/>
                  </a:cubicBezTo>
                  <a:lnTo>
                    <a:pt x="690" y="882"/>
                  </a:lnTo>
                  <a:cubicBezTo>
                    <a:pt x="673" y="891"/>
                    <a:pt x="656" y="898"/>
                    <a:pt x="638" y="904"/>
                  </a:cubicBezTo>
                  <a:lnTo>
                    <a:pt x="589" y="821"/>
                  </a:lnTo>
                  <a:cubicBezTo>
                    <a:pt x="581" y="807"/>
                    <a:pt x="564" y="798"/>
                    <a:pt x="547" y="802"/>
                  </a:cubicBezTo>
                  <a:cubicBezTo>
                    <a:pt x="516" y="807"/>
                    <a:pt x="484" y="807"/>
                    <a:pt x="452" y="802"/>
                  </a:cubicBezTo>
                  <a:cubicBezTo>
                    <a:pt x="436" y="799"/>
                    <a:pt x="419" y="807"/>
                    <a:pt x="411" y="822"/>
                  </a:cubicBezTo>
                  <a:lnTo>
                    <a:pt x="363" y="906"/>
                  </a:lnTo>
                  <a:cubicBezTo>
                    <a:pt x="345" y="900"/>
                    <a:pt x="327" y="893"/>
                    <a:pt x="310" y="884"/>
                  </a:cubicBezTo>
                  <a:close/>
                  <a:moveTo>
                    <a:pt x="382" y="995"/>
                  </a:moveTo>
                  <a:lnTo>
                    <a:pt x="382" y="995"/>
                  </a:lnTo>
                  <a:cubicBezTo>
                    <a:pt x="397" y="995"/>
                    <a:pt x="411" y="987"/>
                    <a:pt x="418" y="974"/>
                  </a:cubicBezTo>
                  <a:lnTo>
                    <a:pt x="468" y="886"/>
                  </a:lnTo>
                  <a:cubicBezTo>
                    <a:pt x="490" y="888"/>
                    <a:pt x="511" y="888"/>
                    <a:pt x="532" y="886"/>
                  </a:cubicBezTo>
                  <a:lnTo>
                    <a:pt x="583" y="974"/>
                  </a:lnTo>
                  <a:cubicBezTo>
                    <a:pt x="592" y="989"/>
                    <a:pt x="611" y="997"/>
                    <a:pt x="629" y="993"/>
                  </a:cubicBezTo>
                  <a:cubicBezTo>
                    <a:pt x="675" y="980"/>
                    <a:pt x="719" y="962"/>
                    <a:pt x="759" y="938"/>
                  </a:cubicBezTo>
                  <a:cubicBezTo>
                    <a:pt x="775" y="929"/>
                    <a:pt x="783" y="910"/>
                    <a:pt x="778" y="892"/>
                  </a:cubicBezTo>
                  <a:lnTo>
                    <a:pt x="751" y="794"/>
                  </a:lnTo>
                  <a:cubicBezTo>
                    <a:pt x="767" y="780"/>
                    <a:pt x="782" y="765"/>
                    <a:pt x="796" y="749"/>
                  </a:cubicBezTo>
                  <a:lnTo>
                    <a:pt x="894" y="775"/>
                  </a:lnTo>
                  <a:cubicBezTo>
                    <a:pt x="912" y="779"/>
                    <a:pt x="930" y="772"/>
                    <a:pt x="940" y="756"/>
                  </a:cubicBezTo>
                  <a:cubicBezTo>
                    <a:pt x="964" y="714"/>
                    <a:pt x="981" y="671"/>
                    <a:pt x="993" y="625"/>
                  </a:cubicBezTo>
                  <a:cubicBezTo>
                    <a:pt x="998" y="607"/>
                    <a:pt x="990" y="589"/>
                    <a:pt x="974" y="580"/>
                  </a:cubicBezTo>
                  <a:lnTo>
                    <a:pt x="886" y="529"/>
                  </a:lnTo>
                  <a:cubicBezTo>
                    <a:pt x="888" y="508"/>
                    <a:pt x="887" y="487"/>
                    <a:pt x="886" y="465"/>
                  </a:cubicBezTo>
                  <a:lnTo>
                    <a:pt x="973" y="414"/>
                  </a:lnTo>
                  <a:cubicBezTo>
                    <a:pt x="989" y="405"/>
                    <a:pt x="997" y="386"/>
                    <a:pt x="992" y="369"/>
                  </a:cubicBezTo>
                  <a:cubicBezTo>
                    <a:pt x="980" y="323"/>
                    <a:pt x="962" y="279"/>
                    <a:pt x="938" y="239"/>
                  </a:cubicBezTo>
                  <a:cubicBezTo>
                    <a:pt x="928" y="223"/>
                    <a:pt x="909" y="215"/>
                    <a:pt x="892" y="220"/>
                  </a:cubicBezTo>
                  <a:lnTo>
                    <a:pt x="794" y="247"/>
                  </a:lnTo>
                  <a:cubicBezTo>
                    <a:pt x="780" y="230"/>
                    <a:pt x="765" y="215"/>
                    <a:pt x="749" y="202"/>
                  </a:cubicBezTo>
                  <a:lnTo>
                    <a:pt x="774" y="104"/>
                  </a:lnTo>
                  <a:cubicBezTo>
                    <a:pt x="779" y="86"/>
                    <a:pt x="771" y="67"/>
                    <a:pt x="756" y="58"/>
                  </a:cubicBezTo>
                  <a:cubicBezTo>
                    <a:pt x="714" y="34"/>
                    <a:pt x="671" y="16"/>
                    <a:pt x="625" y="4"/>
                  </a:cubicBezTo>
                  <a:cubicBezTo>
                    <a:pt x="607" y="0"/>
                    <a:pt x="588" y="8"/>
                    <a:pt x="579" y="24"/>
                  </a:cubicBezTo>
                  <a:lnTo>
                    <a:pt x="529" y="112"/>
                  </a:lnTo>
                  <a:cubicBezTo>
                    <a:pt x="508" y="110"/>
                    <a:pt x="486" y="110"/>
                    <a:pt x="465" y="112"/>
                  </a:cubicBezTo>
                  <a:lnTo>
                    <a:pt x="414" y="24"/>
                  </a:lnTo>
                  <a:cubicBezTo>
                    <a:pt x="405" y="8"/>
                    <a:pt x="386" y="0"/>
                    <a:pt x="368" y="5"/>
                  </a:cubicBezTo>
                  <a:cubicBezTo>
                    <a:pt x="323" y="17"/>
                    <a:pt x="278" y="36"/>
                    <a:pt x="238" y="60"/>
                  </a:cubicBezTo>
                  <a:cubicBezTo>
                    <a:pt x="222" y="69"/>
                    <a:pt x="215" y="88"/>
                    <a:pt x="219" y="106"/>
                  </a:cubicBezTo>
                  <a:lnTo>
                    <a:pt x="246" y="203"/>
                  </a:lnTo>
                  <a:cubicBezTo>
                    <a:pt x="230" y="217"/>
                    <a:pt x="215" y="233"/>
                    <a:pt x="201" y="249"/>
                  </a:cubicBezTo>
                  <a:lnTo>
                    <a:pt x="103" y="223"/>
                  </a:lnTo>
                  <a:cubicBezTo>
                    <a:pt x="85" y="218"/>
                    <a:pt x="66" y="226"/>
                    <a:pt x="57" y="242"/>
                  </a:cubicBezTo>
                  <a:cubicBezTo>
                    <a:pt x="34" y="283"/>
                    <a:pt x="16" y="327"/>
                    <a:pt x="4" y="372"/>
                  </a:cubicBezTo>
                  <a:cubicBezTo>
                    <a:pt x="0" y="390"/>
                    <a:pt x="7" y="409"/>
                    <a:pt x="23" y="418"/>
                  </a:cubicBezTo>
                  <a:lnTo>
                    <a:pt x="111" y="468"/>
                  </a:lnTo>
                  <a:cubicBezTo>
                    <a:pt x="109" y="490"/>
                    <a:pt x="110" y="511"/>
                    <a:pt x="111" y="533"/>
                  </a:cubicBezTo>
                  <a:lnTo>
                    <a:pt x="24" y="584"/>
                  </a:lnTo>
                  <a:cubicBezTo>
                    <a:pt x="8" y="593"/>
                    <a:pt x="1" y="612"/>
                    <a:pt x="5" y="629"/>
                  </a:cubicBezTo>
                  <a:cubicBezTo>
                    <a:pt x="17" y="675"/>
                    <a:pt x="36" y="719"/>
                    <a:pt x="59" y="759"/>
                  </a:cubicBezTo>
                  <a:cubicBezTo>
                    <a:pt x="69" y="775"/>
                    <a:pt x="88" y="783"/>
                    <a:pt x="105" y="778"/>
                  </a:cubicBezTo>
                  <a:lnTo>
                    <a:pt x="203" y="751"/>
                  </a:lnTo>
                  <a:cubicBezTo>
                    <a:pt x="217" y="768"/>
                    <a:pt x="232" y="783"/>
                    <a:pt x="249" y="797"/>
                  </a:cubicBezTo>
                  <a:lnTo>
                    <a:pt x="223" y="894"/>
                  </a:lnTo>
                  <a:cubicBezTo>
                    <a:pt x="218" y="912"/>
                    <a:pt x="226" y="931"/>
                    <a:pt x="242" y="940"/>
                  </a:cubicBezTo>
                  <a:cubicBezTo>
                    <a:pt x="284" y="965"/>
                    <a:pt x="325" y="982"/>
                    <a:pt x="372" y="994"/>
                  </a:cubicBezTo>
                  <a:cubicBezTo>
                    <a:pt x="376" y="994"/>
                    <a:pt x="379" y="995"/>
                    <a:pt x="382" y="995"/>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900" name="Group 147"/>
          <p:cNvGrpSpPr>
            <a:grpSpLocks noChangeAspect="1"/>
          </p:cNvGrpSpPr>
          <p:nvPr/>
        </p:nvGrpSpPr>
        <p:grpSpPr bwMode="auto">
          <a:xfrm>
            <a:off x="9315622" y="5136879"/>
            <a:ext cx="338951" cy="399520"/>
            <a:chOff x="2686" y="2216"/>
            <a:chExt cx="291" cy="343"/>
          </a:xfrm>
          <a:solidFill>
            <a:srgbClr val="2C2F33"/>
          </a:solidFill>
        </p:grpSpPr>
        <p:sp>
          <p:nvSpPr>
            <p:cNvPr id="901" name="Freeform 148"/>
            <p:cNvSpPr>
              <a:spLocks noEditPoints="1"/>
            </p:cNvSpPr>
            <p:nvPr/>
          </p:nvSpPr>
          <p:spPr bwMode="auto">
            <a:xfrm>
              <a:off x="2735" y="2216"/>
              <a:ext cx="242" cy="298"/>
            </a:xfrm>
            <a:custGeom>
              <a:avLst/>
              <a:gdLst>
                <a:gd name="T0" fmla="*/ 1289 w 1384"/>
                <a:gd name="T1" fmla="*/ 1640 h 1706"/>
                <a:gd name="T2" fmla="*/ 1289 w 1384"/>
                <a:gd name="T3" fmla="*/ 1640 h 1706"/>
                <a:gd name="T4" fmla="*/ 95 w 1384"/>
                <a:gd name="T5" fmla="*/ 1640 h 1706"/>
                <a:gd name="T6" fmla="*/ 70 w 1384"/>
                <a:gd name="T7" fmla="*/ 1615 h 1706"/>
                <a:gd name="T8" fmla="*/ 70 w 1384"/>
                <a:gd name="T9" fmla="*/ 90 h 1706"/>
                <a:gd name="T10" fmla="*/ 95 w 1384"/>
                <a:gd name="T11" fmla="*/ 65 h 1706"/>
                <a:gd name="T12" fmla="*/ 971 w 1384"/>
                <a:gd name="T13" fmla="*/ 65 h 1706"/>
                <a:gd name="T14" fmla="*/ 971 w 1384"/>
                <a:gd name="T15" fmla="*/ 353 h 1706"/>
                <a:gd name="T16" fmla="*/ 1005 w 1384"/>
                <a:gd name="T17" fmla="*/ 386 h 1706"/>
                <a:gd name="T18" fmla="*/ 1314 w 1384"/>
                <a:gd name="T19" fmla="*/ 386 h 1706"/>
                <a:gd name="T20" fmla="*/ 1314 w 1384"/>
                <a:gd name="T21" fmla="*/ 1615 h 1706"/>
                <a:gd name="T22" fmla="*/ 1289 w 1384"/>
                <a:gd name="T23" fmla="*/ 1640 h 1706"/>
                <a:gd name="T24" fmla="*/ 1045 w 1384"/>
                <a:gd name="T25" fmla="*/ 65 h 1706"/>
                <a:gd name="T26" fmla="*/ 1045 w 1384"/>
                <a:gd name="T27" fmla="*/ 65 h 1706"/>
                <a:gd name="T28" fmla="*/ 1054 w 1384"/>
                <a:gd name="T29" fmla="*/ 73 h 1706"/>
                <a:gd name="T30" fmla="*/ 1307 w 1384"/>
                <a:gd name="T31" fmla="*/ 308 h 1706"/>
                <a:gd name="T32" fmla="*/ 1313 w 1384"/>
                <a:gd name="T33" fmla="*/ 320 h 1706"/>
                <a:gd name="T34" fmla="*/ 1040 w 1384"/>
                <a:gd name="T35" fmla="*/ 320 h 1706"/>
                <a:gd name="T36" fmla="*/ 1040 w 1384"/>
                <a:gd name="T37" fmla="*/ 65 h 1706"/>
                <a:gd name="T38" fmla="*/ 1045 w 1384"/>
                <a:gd name="T39" fmla="*/ 65 h 1706"/>
                <a:gd name="T40" fmla="*/ 1355 w 1384"/>
                <a:gd name="T41" fmla="*/ 261 h 1706"/>
                <a:gd name="T42" fmla="*/ 1355 w 1384"/>
                <a:gd name="T43" fmla="*/ 261 h 1706"/>
                <a:gd name="T44" fmla="*/ 1102 w 1384"/>
                <a:gd name="T45" fmla="*/ 25 h 1706"/>
                <a:gd name="T46" fmla="*/ 1043 w 1384"/>
                <a:gd name="T47" fmla="*/ 0 h 1706"/>
                <a:gd name="T48" fmla="*/ 95 w 1384"/>
                <a:gd name="T49" fmla="*/ 0 h 1706"/>
                <a:gd name="T50" fmla="*/ 0 w 1384"/>
                <a:gd name="T51" fmla="*/ 90 h 1706"/>
                <a:gd name="T52" fmla="*/ 0 w 1384"/>
                <a:gd name="T53" fmla="*/ 1615 h 1706"/>
                <a:gd name="T54" fmla="*/ 95 w 1384"/>
                <a:gd name="T55" fmla="*/ 1706 h 1706"/>
                <a:gd name="T56" fmla="*/ 1289 w 1384"/>
                <a:gd name="T57" fmla="*/ 1706 h 1706"/>
                <a:gd name="T58" fmla="*/ 1384 w 1384"/>
                <a:gd name="T59" fmla="*/ 1615 h 1706"/>
                <a:gd name="T60" fmla="*/ 1384 w 1384"/>
                <a:gd name="T61" fmla="*/ 325 h 1706"/>
                <a:gd name="T62" fmla="*/ 1355 w 1384"/>
                <a:gd name="T63" fmla="*/ 261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4" h="1706">
                  <a:moveTo>
                    <a:pt x="1289" y="1640"/>
                  </a:moveTo>
                  <a:lnTo>
                    <a:pt x="1289" y="1640"/>
                  </a:lnTo>
                  <a:lnTo>
                    <a:pt x="95" y="1640"/>
                  </a:lnTo>
                  <a:cubicBezTo>
                    <a:pt x="81" y="1640"/>
                    <a:pt x="70" y="1629"/>
                    <a:pt x="70" y="1615"/>
                  </a:cubicBezTo>
                  <a:lnTo>
                    <a:pt x="70" y="90"/>
                  </a:lnTo>
                  <a:cubicBezTo>
                    <a:pt x="70" y="77"/>
                    <a:pt x="81" y="65"/>
                    <a:pt x="95" y="65"/>
                  </a:cubicBezTo>
                  <a:lnTo>
                    <a:pt x="971" y="65"/>
                  </a:lnTo>
                  <a:lnTo>
                    <a:pt x="971" y="353"/>
                  </a:lnTo>
                  <a:cubicBezTo>
                    <a:pt x="971" y="371"/>
                    <a:pt x="986" y="386"/>
                    <a:pt x="1005" y="386"/>
                  </a:cubicBezTo>
                  <a:lnTo>
                    <a:pt x="1314" y="386"/>
                  </a:lnTo>
                  <a:lnTo>
                    <a:pt x="1314" y="1615"/>
                  </a:lnTo>
                  <a:cubicBezTo>
                    <a:pt x="1314" y="1628"/>
                    <a:pt x="1303" y="1640"/>
                    <a:pt x="1289" y="1640"/>
                  </a:cubicBezTo>
                  <a:close/>
                  <a:moveTo>
                    <a:pt x="1045" y="65"/>
                  </a:moveTo>
                  <a:lnTo>
                    <a:pt x="1045" y="65"/>
                  </a:lnTo>
                  <a:cubicBezTo>
                    <a:pt x="1046" y="66"/>
                    <a:pt x="1051" y="70"/>
                    <a:pt x="1054" y="73"/>
                  </a:cubicBezTo>
                  <a:lnTo>
                    <a:pt x="1307" y="308"/>
                  </a:lnTo>
                  <a:cubicBezTo>
                    <a:pt x="1310" y="311"/>
                    <a:pt x="1312" y="315"/>
                    <a:pt x="1313" y="320"/>
                  </a:cubicBezTo>
                  <a:lnTo>
                    <a:pt x="1040" y="320"/>
                  </a:lnTo>
                  <a:lnTo>
                    <a:pt x="1040" y="65"/>
                  </a:lnTo>
                  <a:lnTo>
                    <a:pt x="1045" y="65"/>
                  </a:lnTo>
                  <a:close/>
                  <a:moveTo>
                    <a:pt x="1355" y="261"/>
                  </a:moveTo>
                  <a:lnTo>
                    <a:pt x="1355" y="261"/>
                  </a:lnTo>
                  <a:lnTo>
                    <a:pt x="1102" y="25"/>
                  </a:lnTo>
                  <a:cubicBezTo>
                    <a:pt x="1089" y="14"/>
                    <a:pt x="1074" y="0"/>
                    <a:pt x="1043" y="0"/>
                  </a:cubicBezTo>
                  <a:lnTo>
                    <a:pt x="95" y="0"/>
                  </a:lnTo>
                  <a:cubicBezTo>
                    <a:pt x="43" y="0"/>
                    <a:pt x="0" y="40"/>
                    <a:pt x="0" y="90"/>
                  </a:cubicBezTo>
                  <a:lnTo>
                    <a:pt x="0" y="1615"/>
                  </a:lnTo>
                  <a:cubicBezTo>
                    <a:pt x="0" y="1665"/>
                    <a:pt x="43" y="1706"/>
                    <a:pt x="95" y="1706"/>
                  </a:cubicBezTo>
                  <a:lnTo>
                    <a:pt x="1289" y="1706"/>
                  </a:lnTo>
                  <a:cubicBezTo>
                    <a:pt x="1341" y="1706"/>
                    <a:pt x="1384" y="1665"/>
                    <a:pt x="1384" y="1615"/>
                  </a:cubicBezTo>
                  <a:lnTo>
                    <a:pt x="1384" y="325"/>
                  </a:lnTo>
                  <a:cubicBezTo>
                    <a:pt x="1384" y="301"/>
                    <a:pt x="1373" y="277"/>
                    <a:pt x="1355" y="2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02" name="Freeform 149"/>
            <p:cNvSpPr>
              <a:spLocks/>
            </p:cNvSpPr>
            <p:nvPr/>
          </p:nvSpPr>
          <p:spPr bwMode="auto">
            <a:xfrm>
              <a:off x="2792" y="2353"/>
              <a:ext cx="133" cy="11"/>
            </a:xfrm>
            <a:custGeom>
              <a:avLst/>
              <a:gdLst>
                <a:gd name="T0" fmla="*/ 726 w 761"/>
                <a:gd name="T1" fmla="*/ 0 h 66"/>
                <a:gd name="T2" fmla="*/ 726 w 761"/>
                <a:gd name="T3" fmla="*/ 0 h 66"/>
                <a:gd name="T4" fmla="*/ 35 w 761"/>
                <a:gd name="T5" fmla="*/ 0 h 66"/>
                <a:gd name="T6" fmla="*/ 0 w 761"/>
                <a:gd name="T7" fmla="*/ 33 h 66"/>
                <a:gd name="T8" fmla="*/ 35 w 761"/>
                <a:gd name="T9" fmla="*/ 66 h 66"/>
                <a:gd name="T10" fmla="*/ 726 w 761"/>
                <a:gd name="T11" fmla="*/ 66 h 66"/>
                <a:gd name="T12" fmla="*/ 761 w 761"/>
                <a:gd name="T13" fmla="*/ 33 h 66"/>
                <a:gd name="T14" fmla="*/ 726 w 761"/>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1" h="66">
                  <a:moveTo>
                    <a:pt x="726" y="0"/>
                  </a:moveTo>
                  <a:lnTo>
                    <a:pt x="726" y="0"/>
                  </a:lnTo>
                  <a:lnTo>
                    <a:pt x="35" y="0"/>
                  </a:lnTo>
                  <a:cubicBezTo>
                    <a:pt x="16" y="0"/>
                    <a:pt x="0" y="15"/>
                    <a:pt x="0" y="33"/>
                  </a:cubicBezTo>
                  <a:cubicBezTo>
                    <a:pt x="0" y="51"/>
                    <a:pt x="16" y="66"/>
                    <a:pt x="35" y="66"/>
                  </a:cubicBezTo>
                  <a:lnTo>
                    <a:pt x="726" y="66"/>
                  </a:lnTo>
                  <a:cubicBezTo>
                    <a:pt x="745" y="66"/>
                    <a:pt x="761" y="51"/>
                    <a:pt x="761" y="33"/>
                  </a:cubicBezTo>
                  <a:cubicBezTo>
                    <a:pt x="761" y="15"/>
                    <a:pt x="745" y="0"/>
                    <a:pt x="7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03" name="Freeform 150"/>
            <p:cNvSpPr>
              <a:spLocks/>
            </p:cNvSpPr>
            <p:nvPr/>
          </p:nvSpPr>
          <p:spPr bwMode="auto">
            <a:xfrm>
              <a:off x="2792" y="2399"/>
              <a:ext cx="133" cy="11"/>
            </a:xfrm>
            <a:custGeom>
              <a:avLst/>
              <a:gdLst>
                <a:gd name="T0" fmla="*/ 726 w 761"/>
                <a:gd name="T1" fmla="*/ 0 h 66"/>
                <a:gd name="T2" fmla="*/ 726 w 761"/>
                <a:gd name="T3" fmla="*/ 0 h 66"/>
                <a:gd name="T4" fmla="*/ 35 w 761"/>
                <a:gd name="T5" fmla="*/ 0 h 66"/>
                <a:gd name="T6" fmla="*/ 0 w 761"/>
                <a:gd name="T7" fmla="*/ 33 h 66"/>
                <a:gd name="T8" fmla="*/ 35 w 761"/>
                <a:gd name="T9" fmla="*/ 66 h 66"/>
                <a:gd name="T10" fmla="*/ 726 w 761"/>
                <a:gd name="T11" fmla="*/ 66 h 66"/>
                <a:gd name="T12" fmla="*/ 761 w 761"/>
                <a:gd name="T13" fmla="*/ 33 h 66"/>
                <a:gd name="T14" fmla="*/ 726 w 761"/>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1" h="66">
                  <a:moveTo>
                    <a:pt x="726" y="0"/>
                  </a:moveTo>
                  <a:lnTo>
                    <a:pt x="726" y="0"/>
                  </a:lnTo>
                  <a:lnTo>
                    <a:pt x="35" y="0"/>
                  </a:lnTo>
                  <a:cubicBezTo>
                    <a:pt x="16" y="0"/>
                    <a:pt x="0" y="15"/>
                    <a:pt x="0" y="33"/>
                  </a:cubicBezTo>
                  <a:cubicBezTo>
                    <a:pt x="0" y="51"/>
                    <a:pt x="16" y="66"/>
                    <a:pt x="35" y="66"/>
                  </a:cubicBezTo>
                  <a:lnTo>
                    <a:pt x="726" y="66"/>
                  </a:lnTo>
                  <a:cubicBezTo>
                    <a:pt x="745" y="66"/>
                    <a:pt x="761" y="51"/>
                    <a:pt x="761" y="33"/>
                  </a:cubicBezTo>
                  <a:cubicBezTo>
                    <a:pt x="761" y="15"/>
                    <a:pt x="745" y="0"/>
                    <a:pt x="7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04" name="Freeform 151"/>
            <p:cNvSpPr>
              <a:spLocks/>
            </p:cNvSpPr>
            <p:nvPr/>
          </p:nvSpPr>
          <p:spPr bwMode="auto">
            <a:xfrm>
              <a:off x="2792" y="2445"/>
              <a:ext cx="133" cy="11"/>
            </a:xfrm>
            <a:custGeom>
              <a:avLst/>
              <a:gdLst>
                <a:gd name="T0" fmla="*/ 726 w 761"/>
                <a:gd name="T1" fmla="*/ 0 h 66"/>
                <a:gd name="T2" fmla="*/ 726 w 761"/>
                <a:gd name="T3" fmla="*/ 0 h 66"/>
                <a:gd name="T4" fmla="*/ 35 w 761"/>
                <a:gd name="T5" fmla="*/ 0 h 66"/>
                <a:gd name="T6" fmla="*/ 0 w 761"/>
                <a:gd name="T7" fmla="*/ 33 h 66"/>
                <a:gd name="T8" fmla="*/ 35 w 761"/>
                <a:gd name="T9" fmla="*/ 66 h 66"/>
                <a:gd name="T10" fmla="*/ 726 w 761"/>
                <a:gd name="T11" fmla="*/ 66 h 66"/>
                <a:gd name="T12" fmla="*/ 761 w 761"/>
                <a:gd name="T13" fmla="*/ 33 h 66"/>
                <a:gd name="T14" fmla="*/ 726 w 761"/>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1" h="66">
                  <a:moveTo>
                    <a:pt x="726" y="0"/>
                  </a:moveTo>
                  <a:lnTo>
                    <a:pt x="726" y="0"/>
                  </a:lnTo>
                  <a:lnTo>
                    <a:pt x="35" y="0"/>
                  </a:lnTo>
                  <a:cubicBezTo>
                    <a:pt x="16" y="0"/>
                    <a:pt x="0" y="15"/>
                    <a:pt x="0" y="33"/>
                  </a:cubicBezTo>
                  <a:cubicBezTo>
                    <a:pt x="0" y="51"/>
                    <a:pt x="16" y="66"/>
                    <a:pt x="35" y="66"/>
                  </a:cubicBezTo>
                  <a:lnTo>
                    <a:pt x="726" y="66"/>
                  </a:lnTo>
                  <a:cubicBezTo>
                    <a:pt x="745" y="66"/>
                    <a:pt x="761" y="51"/>
                    <a:pt x="761" y="33"/>
                  </a:cubicBezTo>
                  <a:cubicBezTo>
                    <a:pt x="761" y="15"/>
                    <a:pt x="745" y="0"/>
                    <a:pt x="7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05" name="Freeform 152"/>
            <p:cNvSpPr>
              <a:spLocks/>
            </p:cNvSpPr>
            <p:nvPr/>
          </p:nvSpPr>
          <p:spPr bwMode="auto">
            <a:xfrm>
              <a:off x="2790" y="2306"/>
              <a:ext cx="88" cy="12"/>
            </a:xfrm>
            <a:custGeom>
              <a:avLst/>
              <a:gdLst>
                <a:gd name="T0" fmla="*/ 35 w 502"/>
                <a:gd name="T1" fmla="*/ 66 h 66"/>
                <a:gd name="T2" fmla="*/ 35 w 502"/>
                <a:gd name="T3" fmla="*/ 66 h 66"/>
                <a:gd name="T4" fmla="*/ 467 w 502"/>
                <a:gd name="T5" fmla="*/ 66 h 66"/>
                <a:gd name="T6" fmla="*/ 502 w 502"/>
                <a:gd name="T7" fmla="*/ 33 h 66"/>
                <a:gd name="T8" fmla="*/ 467 w 502"/>
                <a:gd name="T9" fmla="*/ 0 h 66"/>
                <a:gd name="T10" fmla="*/ 35 w 502"/>
                <a:gd name="T11" fmla="*/ 0 h 66"/>
                <a:gd name="T12" fmla="*/ 0 w 502"/>
                <a:gd name="T13" fmla="*/ 33 h 66"/>
                <a:gd name="T14" fmla="*/ 35 w 502"/>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2" h="66">
                  <a:moveTo>
                    <a:pt x="35" y="66"/>
                  </a:moveTo>
                  <a:lnTo>
                    <a:pt x="35" y="66"/>
                  </a:lnTo>
                  <a:lnTo>
                    <a:pt x="467" y="66"/>
                  </a:lnTo>
                  <a:cubicBezTo>
                    <a:pt x="486" y="66"/>
                    <a:pt x="502" y="51"/>
                    <a:pt x="502" y="33"/>
                  </a:cubicBezTo>
                  <a:cubicBezTo>
                    <a:pt x="502" y="15"/>
                    <a:pt x="486" y="0"/>
                    <a:pt x="467" y="0"/>
                  </a:cubicBezTo>
                  <a:lnTo>
                    <a:pt x="35" y="0"/>
                  </a:lnTo>
                  <a:cubicBezTo>
                    <a:pt x="16" y="0"/>
                    <a:pt x="0" y="15"/>
                    <a:pt x="0" y="33"/>
                  </a:cubicBezTo>
                  <a:cubicBezTo>
                    <a:pt x="0" y="51"/>
                    <a:pt x="16" y="66"/>
                    <a:pt x="35"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06" name="Freeform 153"/>
            <p:cNvSpPr>
              <a:spLocks/>
            </p:cNvSpPr>
            <p:nvPr/>
          </p:nvSpPr>
          <p:spPr bwMode="auto">
            <a:xfrm>
              <a:off x="2686" y="2259"/>
              <a:ext cx="262" cy="300"/>
            </a:xfrm>
            <a:custGeom>
              <a:avLst/>
              <a:gdLst>
                <a:gd name="T0" fmla="*/ 1462 w 1497"/>
                <a:gd name="T1" fmla="*/ 1594 h 1719"/>
                <a:gd name="T2" fmla="*/ 1462 w 1497"/>
                <a:gd name="T3" fmla="*/ 1594 h 1719"/>
                <a:gd name="T4" fmla="*/ 1428 w 1497"/>
                <a:gd name="T5" fmla="*/ 1627 h 1719"/>
                <a:gd name="T6" fmla="*/ 1400 w 1497"/>
                <a:gd name="T7" fmla="*/ 1653 h 1719"/>
                <a:gd name="T8" fmla="*/ 97 w 1497"/>
                <a:gd name="T9" fmla="*/ 1653 h 1719"/>
                <a:gd name="T10" fmla="*/ 69 w 1497"/>
                <a:gd name="T11" fmla="*/ 1627 h 1719"/>
                <a:gd name="T12" fmla="*/ 69 w 1497"/>
                <a:gd name="T13" fmla="*/ 93 h 1719"/>
                <a:gd name="T14" fmla="*/ 97 w 1497"/>
                <a:gd name="T15" fmla="*/ 66 h 1719"/>
                <a:gd name="T16" fmla="*/ 131 w 1497"/>
                <a:gd name="T17" fmla="*/ 33 h 1719"/>
                <a:gd name="T18" fmla="*/ 97 w 1497"/>
                <a:gd name="T19" fmla="*/ 0 h 1719"/>
                <a:gd name="T20" fmla="*/ 0 w 1497"/>
                <a:gd name="T21" fmla="*/ 93 h 1719"/>
                <a:gd name="T22" fmla="*/ 0 w 1497"/>
                <a:gd name="T23" fmla="*/ 1627 h 1719"/>
                <a:gd name="T24" fmla="*/ 97 w 1497"/>
                <a:gd name="T25" fmla="*/ 1719 h 1719"/>
                <a:gd name="T26" fmla="*/ 1400 w 1497"/>
                <a:gd name="T27" fmla="*/ 1719 h 1719"/>
                <a:gd name="T28" fmla="*/ 1497 w 1497"/>
                <a:gd name="T29" fmla="*/ 1627 h 1719"/>
                <a:gd name="T30" fmla="*/ 1462 w 1497"/>
                <a:gd name="T31" fmla="*/ 1594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7" h="1719">
                  <a:moveTo>
                    <a:pt x="1462" y="1594"/>
                  </a:moveTo>
                  <a:lnTo>
                    <a:pt x="1462" y="1594"/>
                  </a:lnTo>
                  <a:cubicBezTo>
                    <a:pt x="1443" y="1594"/>
                    <a:pt x="1428" y="1608"/>
                    <a:pt x="1428" y="1627"/>
                  </a:cubicBezTo>
                  <a:cubicBezTo>
                    <a:pt x="1428" y="1641"/>
                    <a:pt x="1415" y="1653"/>
                    <a:pt x="1400" y="1653"/>
                  </a:cubicBezTo>
                  <a:lnTo>
                    <a:pt x="97" y="1653"/>
                  </a:lnTo>
                  <a:cubicBezTo>
                    <a:pt x="81" y="1653"/>
                    <a:pt x="69" y="1641"/>
                    <a:pt x="69" y="1627"/>
                  </a:cubicBezTo>
                  <a:lnTo>
                    <a:pt x="69" y="93"/>
                  </a:lnTo>
                  <a:cubicBezTo>
                    <a:pt x="69" y="78"/>
                    <a:pt x="81" y="66"/>
                    <a:pt x="97" y="66"/>
                  </a:cubicBezTo>
                  <a:cubicBezTo>
                    <a:pt x="116" y="66"/>
                    <a:pt x="131" y="51"/>
                    <a:pt x="131" y="33"/>
                  </a:cubicBezTo>
                  <a:cubicBezTo>
                    <a:pt x="131" y="15"/>
                    <a:pt x="116" y="0"/>
                    <a:pt x="97" y="0"/>
                  </a:cubicBezTo>
                  <a:cubicBezTo>
                    <a:pt x="43" y="0"/>
                    <a:pt x="0" y="42"/>
                    <a:pt x="0" y="93"/>
                  </a:cubicBezTo>
                  <a:lnTo>
                    <a:pt x="0" y="1627"/>
                  </a:lnTo>
                  <a:cubicBezTo>
                    <a:pt x="0" y="1678"/>
                    <a:pt x="43" y="1719"/>
                    <a:pt x="97" y="1719"/>
                  </a:cubicBezTo>
                  <a:lnTo>
                    <a:pt x="1400" y="1719"/>
                  </a:lnTo>
                  <a:cubicBezTo>
                    <a:pt x="1453" y="1719"/>
                    <a:pt x="1497" y="1678"/>
                    <a:pt x="1497" y="1627"/>
                  </a:cubicBezTo>
                  <a:cubicBezTo>
                    <a:pt x="1497" y="1608"/>
                    <a:pt x="1482" y="1594"/>
                    <a:pt x="1462" y="1594"/>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907" name="Freeform 204"/>
          <p:cNvSpPr>
            <a:spLocks noEditPoints="1"/>
          </p:cNvSpPr>
          <p:nvPr/>
        </p:nvSpPr>
        <p:spPr bwMode="auto">
          <a:xfrm>
            <a:off x="9603466" y="3729748"/>
            <a:ext cx="448830" cy="432486"/>
          </a:xfrm>
          <a:custGeom>
            <a:avLst/>
            <a:gdLst>
              <a:gd name="T0" fmla="*/ 2070 w 2070"/>
              <a:gd name="T1" fmla="*/ 580 h 1988"/>
              <a:gd name="T2" fmla="*/ 2070 w 2070"/>
              <a:gd name="T3" fmla="*/ 580 h 1988"/>
              <a:gd name="T4" fmla="*/ 2056 w 2070"/>
              <a:gd name="T5" fmla="*/ 549 h 1988"/>
              <a:gd name="T6" fmla="*/ 2056 w 2070"/>
              <a:gd name="T7" fmla="*/ 549 h 1988"/>
              <a:gd name="T8" fmla="*/ 1993 w 2070"/>
              <a:gd name="T9" fmla="*/ 549 h 1988"/>
              <a:gd name="T10" fmla="*/ 1486 w 2070"/>
              <a:gd name="T11" fmla="*/ 1029 h 1988"/>
              <a:gd name="T12" fmla="*/ 998 w 2070"/>
              <a:gd name="T13" fmla="*/ 562 h 1988"/>
              <a:gd name="T14" fmla="*/ 1500 w 2070"/>
              <a:gd name="T15" fmla="*/ 77 h 1988"/>
              <a:gd name="T16" fmla="*/ 1513 w 2070"/>
              <a:gd name="T17" fmla="*/ 47 h 1988"/>
              <a:gd name="T18" fmla="*/ 1499 w 2070"/>
              <a:gd name="T19" fmla="*/ 16 h 1988"/>
              <a:gd name="T20" fmla="*/ 1436 w 2070"/>
              <a:gd name="T21" fmla="*/ 16 h 1988"/>
              <a:gd name="T22" fmla="*/ 934 w 2070"/>
              <a:gd name="T23" fmla="*/ 501 h 1988"/>
              <a:gd name="T24" fmla="*/ 655 w 2070"/>
              <a:gd name="T25" fmla="*/ 234 h 1988"/>
              <a:gd name="T26" fmla="*/ 591 w 2070"/>
              <a:gd name="T27" fmla="*/ 234 h 1988"/>
              <a:gd name="T28" fmla="*/ 578 w 2070"/>
              <a:gd name="T29" fmla="*/ 265 h 1988"/>
              <a:gd name="T30" fmla="*/ 591 w 2070"/>
              <a:gd name="T31" fmla="*/ 296 h 1988"/>
              <a:gd name="T32" fmla="*/ 645 w 2070"/>
              <a:gd name="T33" fmla="*/ 347 h 1988"/>
              <a:gd name="T34" fmla="*/ 455 w 2070"/>
              <a:gd name="T35" fmla="*/ 529 h 1988"/>
              <a:gd name="T36" fmla="*/ 210 w 2070"/>
              <a:gd name="T37" fmla="*/ 1062 h 1988"/>
              <a:gd name="T38" fmla="*/ 391 w 2070"/>
              <a:gd name="T39" fmla="*/ 1552 h 1988"/>
              <a:gd name="T40" fmla="*/ 13 w 2070"/>
              <a:gd name="T41" fmla="*/ 1914 h 1988"/>
              <a:gd name="T42" fmla="*/ 0 w 2070"/>
              <a:gd name="T43" fmla="*/ 1945 h 1988"/>
              <a:gd name="T44" fmla="*/ 13 w 2070"/>
              <a:gd name="T45" fmla="*/ 1976 h 1988"/>
              <a:gd name="T46" fmla="*/ 44 w 2070"/>
              <a:gd name="T47" fmla="*/ 1988 h 1988"/>
              <a:gd name="T48" fmla="*/ 76 w 2070"/>
              <a:gd name="T49" fmla="*/ 1976 h 1988"/>
              <a:gd name="T50" fmla="*/ 455 w 2070"/>
              <a:gd name="T51" fmla="*/ 1613 h 1988"/>
              <a:gd name="T52" fmla="*/ 943 w 2070"/>
              <a:gd name="T53" fmla="*/ 1788 h 1988"/>
              <a:gd name="T54" fmla="*/ 1524 w 2070"/>
              <a:gd name="T55" fmla="*/ 1553 h 1988"/>
              <a:gd name="T56" fmla="*/ 1715 w 2070"/>
              <a:gd name="T57" fmla="*/ 1371 h 1988"/>
              <a:gd name="T58" fmla="*/ 1761 w 2070"/>
              <a:gd name="T59" fmla="*/ 1415 h 1988"/>
              <a:gd name="T60" fmla="*/ 1824 w 2070"/>
              <a:gd name="T61" fmla="*/ 1415 h 1988"/>
              <a:gd name="T62" fmla="*/ 1838 w 2070"/>
              <a:gd name="T63" fmla="*/ 1384 h 1988"/>
              <a:gd name="T64" fmla="*/ 1824 w 2070"/>
              <a:gd name="T65" fmla="*/ 1353 h 1988"/>
              <a:gd name="T66" fmla="*/ 1549 w 2070"/>
              <a:gd name="T67" fmla="*/ 1090 h 1988"/>
              <a:gd name="T68" fmla="*/ 2056 w 2070"/>
              <a:gd name="T69" fmla="*/ 611 h 1988"/>
              <a:gd name="T70" fmla="*/ 2070 w 2070"/>
              <a:gd name="T71" fmla="*/ 580 h 1988"/>
              <a:gd name="T72" fmla="*/ 300 w 2070"/>
              <a:gd name="T73" fmla="*/ 1065 h 1988"/>
              <a:gd name="T74" fmla="*/ 300 w 2070"/>
              <a:gd name="T75" fmla="*/ 1065 h 1988"/>
              <a:gd name="T76" fmla="*/ 518 w 2070"/>
              <a:gd name="T77" fmla="*/ 590 h 1988"/>
              <a:gd name="T78" fmla="*/ 709 w 2070"/>
              <a:gd name="T79" fmla="*/ 408 h 1988"/>
              <a:gd name="T80" fmla="*/ 1651 w 2070"/>
              <a:gd name="T81" fmla="*/ 1310 h 1988"/>
              <a:gd name="T82" fmla="*/ 1461 w 2070"/>
              <a:gd name="T83" fmla="*/ 1491 h 1988"/>
              <a:gd name="T84" fmla="*/ 942 w 2070"/>
              <a:gd name="T85" fmla="*/ 1701 h 1988"/>
              <a:gd name="T86" fmla="*/ 485 w 2070"/>
              <a:gd name="T87" fmla="*/ 1523 h 1988"/>
              <a:gd name="T88" fmla="*/ 300 w 2070"/>
              <a:gd name="T89" fmla="*/ 1065 h 1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70" h="1988">
                <a:moveTo>
                  <a:pt x="2070" y="580"/>
                </a:moveTo>
                <a:lnTo>
                  <a:pt x="2070" y="580"/>
                </a:lnTo>
                <a:cubicBezTo>
                  <a:pt x="2070" y="568"/>
                  <a:pt x="2065" y="557"/>
                  <a:pt x="2056" y="549"/>
                </a:cubicBezTo>
                <a:lnTo>
                  <a:pt x="2056" y="549"/>
                </a:lnTo>
                <a:cubicBezTo>
                  <a:pt x="2039" y="532"/>
                  <a:pt x="2011" y="532"/>
                  <a:pt x="1993" y="549"/>
                </a:cubicBezTo>
                <a:lnTo>
                  <a:pt x="1486" y="1029"/>
                </a:lnTo>
                <a:lnTo>
                  <a:pt x="998" y="562"/>
                </a:lnTo>
                <a:lnTo>
                  <a:pt x="1500" y="77"/>
                </a:lnTo>
                <a:cubicBezTo>
                  <a:pt x="1508" y="69"/>
                  <a:pt x="1513" y="58"/>
                  <a:pt x="1513" y="47"/>
                </a:cubicBezTo>
                <a:cubicBezTo>
                  <a:pt x="1513" y="35"/>
                  <a:pt x="1508" y="24"/>
                  <a:pt x="1499" y="16"/>
                </a:cubicBezTo>
                <a:cubicBezTo>
                  <a:pt x="1482" y="0"/>
                  <a:pt x="1454" y="0"/>
                  <a:pt x="1436" y="16"/>
                </a:cubicBezTo>
                <a:lnTo>
                  <a:pt x="934" y="501"/>
                </a:lnTo>
                <a:lnTo>
                  <a:pt x="655" y="234"/>
                </a:lnTo>
                <a:cubicBezTo>
                  <a:pt x="637" y="218"/>
                  <a:pt x="609" y="218"/>
                  <a:pt x="591" y="234"/>
                </a:cubicBezTo>
                <a:cubicBezTo>
                  <a:pt x="583" y="242"/>
                  <a:pt x="578" y="253"/>
                  <a:pt x="578" y="265"/>
                </a:cubicBezTo>
                <a:cubicBezTo>
                  <a:pt x="578" y="277"/>
                  <a:pt x="583" y="288"/>
                  <a:pt x="591" y="296"/>
                </a:cubicBezTo>
                <a:lnTo>
                  <a:pt x="645" y="347"/>
                </a:lnTo>
                <a:lnTo>
                  <a:pt x="455" y="529"/>
                </a:lnTo>
                <a:cubicBezTo>
                  <a:pt x="303" y="673"/>
                  <a:pt x="216" y="863"/>
                  <a:pt x="210" y="1062"/>
                </a:cubicBezTo>
                <a:cubicBezTo>
                  <a:pt x="204" y="1245"/>
                  <a:pt x="268" y="1419"/>
                  <a:pt x="391" y="1552"/>
                </a:cubicBezTo>
                <a:lnTo>
                  <a:pt x="13" y="1914"/>
                </a:lnTo>
                <a:cubicBezTo>
                  <a:pt x="4" y="1923"/>
                  <a:pt x="0" y="1933"/>
                  <a:pt x="0" y="1945"/>
                </a:cubicBezTo>
                <a:cubicBezTo>
                  <a:pt x="0" y="1957"/>
                  <a:pt x="4" y="1968"/>
                  <a:pt x="13" y="1976"/>
                </a:cubicBezTo>
                <a:cubicBezTo>
                  <a:pt x="21" y="1984"/>
                  <a:pt x="33" y="1988"/>
                  <a:pt x="44" y="1988"/>
                </a:cubicBezTo>
                <a:cubicBezTo>
                  <a:pt x="56" y="1988"/>
                  <a:pt x="68" y="1984"/>
                  <a:pt x="76" y="1976"/>
                </a:cubicBezTo>
                <a:lnTo>
                  <a:pt x="455" y="1613"/>
                </a:lnTo>
                <a:cubicBezTo>
                  <a:pt x="588" y="1726"/>
                  <a:pt x="761" y="1788"/>
                  <a:pt x="943" y="1788"/>
                </a:cubicBezTo>
                <a:cubicBezTo>
                  <a:pt x="1160" y="1788"/>
                  <a:pt x="1366" y="1704"/>
                  <a:pt x="1524" y="1553"/>
                </a:cubicBezTo>
                <a:lnTo>
                  <a:pt x="1715" y="1371"/>
                </a:lnTo>
                <a:lnTo>
                  <a:pt x="1761" y="1415"/>
                </a:lnTo>
                <a:cubicBezTo>
                  <a:pt x="1778" y="1431"/>
                  <a:pt x="1807" y="1431"/>
                  <a:pt x="1824" y="1415"/>
                </a:cubicBezTo>
                <a:cubicBezTo>
                  <a:pt x="1833" y="1407"/>
                  <a:pt x="1838" y="1396"/>
                  <a:pt x="1838" y="1384"/>
                </a:cubicBezTo>
                <a:cubicBezTo>
                  <a:pt x="1838" y="1373"/>
                  <a:pt x="1833" y="1362"/>
                  <a:pt x="1824" y="1353"/>
                </a:cubicBezTo>
                <a:lnTo>
                  <a:pt x="1549" y="1090"/>
                </a:lnTo>
                <a:lnTo>
                  <a:pt x="2056" y="611"/>
                </a:lnTo>
                <a:cubicBezTo>
                  <a:pt x="2065" y="602"/>
                  <a:pt x="2070" y="591"/>
                  <a:pt x="2070" y="580"/>
                </a:cubicBezTo>
                <a:close/>
                <a:moveTo>
                  <a:pt x="300" y="1065"/>
                </a:moveTo>
                <a:lnTo>
                  <a:pt x="300" y="1065"/>
                </a:lnTo>
                <a:cubicBezTo>
                  <a:pt x="305" y="888"/>
                  <a:pt x="383" y="719"/>
                  <a:pt x="518" y="590"/>
                </a:cubicBezTo>
                <a:lnTo>
                  <a:pt x="709" y="408"/>
                </a:lnTo>
                <a:lnTo>
                  <a:pt x="1651" y="1310"/>
                </a:lnTo>
                <a:lnTo>
                  <a:pt x="1461" y="1491"/>
                </a:lnTo>
                <a:cubicBezTo>
                  <a:pt x="1322" y="1625"/>
                  <a:pt x="1133" y="1701"/>
                  <a:pt x="942" y="1701"/>
                </a:cubicBezTo>
                <a:cubicBezTo>
                  <a:pt x="767" y="1701"/>
                  <a:pt x="605" y="1638"/>
                  <a:pt x="485" y="1523"/>
                </a:cubicBezTo>
                <a:cubicBezTo>
                  <a:pt x="359" y="1403"/>
                  <a:pt x="294" y="1240"/>
                  <a:pt x="300" y="1065"/>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nvGrpSpPr>
          <p:cNvPr id="908" name="Group 207"/>
          <p:cNvGrpSpPr>
            <a:grpSpLocks noChangeAspect="1"/>
          </p:cNvGrpSpPr>
          <p:nvPr/>
        </p:nvGrpSpPr>
        <p:grpSpPr bwMode="auto">
          <a:xfrm>
            <a:off x="11271040" y="3042180"/>
            <a:ext cx="435666" cy="435666"/>
            <a:chOff x="6070" y="2194"/>
            <a:chExt cx="341" cy="341"/>
          </a:xfrm>
          <a:solidFill>
            <a:srgbClr val="2C2F33"/>
          </a:solidFill>
        </p:grpSpPr>
        <p:sp>
          <p:nvSpPr>
            <p:cNvPr id="909" name="Freeform 208"/>
            <p:cNvSpPr>
              <a:spLocks noEditPoints="1"/>
            </p:cNvSpPr>
            <p:nvPr/>
          </p:nvSpPr>
          <p:spPr bwMode="auto">
            <a:xfrm>
              <a:off x="6129" y="2252"/>
              <a:ext cx="224" cy="224"/>
            </a:xfrm>
            <a:custGeom>
              <a:avLst/>
              <a:gdLst>
                <a:gd name="T0" fmla="*/ 651 w 1303"/>
                <a:gd name="T1" fmla="*/ 66 h 1303"/>
                <a:gd name="T2" fmla="*/ 651 w 1303"/>
                <a:gd name="T3" fmla="*/ 66 h 1303"/>
                <a:gd name="T4" fmla="*/ 1237 w 1303"/>
                <a:gd name="T5" fmla="*/ 652 h 1303"/>
                <a:gd name="T6" fmla="*/ 651 w 1303"/>
                <a:gd name="T7" fmla="*/ 1238 h 1303"/>
                <a:gd name="T8" fmla="*/ 65 w 1303"/>
                <a:gd name="T9" fmla="*/ 652 h 1303"/>
                <a:gd name="T10" fmla="*/ 651 w 1303"/>
                <a:gd name="T11" fmla="*/ 66 h 1303"/>
                <a:gd name="T12" fmla="*/ 651 w 1303"/>
                <a:gd name="T13" fmla="*/ 1303 h 1303"/>
                <a:gd name="T14" fmla="*/ 651 w 1303"/>
                <a:gd name="T15" fmla="*/ 1303 h 1303"/>
                <a:gd name="T16" fmla="*/ 1303 w 1303"/>
                <a:gd name="T17" fmla="*/ 652 h 1303"/>
                <a:gd name="T18" fmla="*/ 651 w 1303"/>
                <a:gd name="T19" fmla="*/ 0 h 1303"/>
                <a:gd name="T20" fmla="*/ 0 w 1303"/>
                <a:gd name="T21" fmla="*/ 652 h 1303"/>
                <a:gd name="T22" fmla="*/ 651 w 1303"/>
                <a:gd name="T23" fmla="*/ 1303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3" h="1303">
                  <a:moveTo>
                    <a:pt x="651" y="66"/>
                  </a:moveTo>
                  <a:lnTo>
                    <a:pt x="651" y="66"/>
                  </a:lnTo>
                  <a:cubicBezTo>
                    <a:pt x="974" y="66"/>
                    <a:pt x="1237" y="328"/>
                    <a:pt x="1237" y="652"/>
                  </a:cubicBezTo>
                  <a:cubicBezTo>
                    <a:pt x="1237" y="975"/>
                    <a:pt x="974" y="1238"/>
                    <a:pt x="651" y="1238"/>
                  </a:cubicBezTo>
                  <a:cubicBezTo>
                    <a:pt x="328" y="1238"/>
                    <a:pt x="65" y="975"/>
                    <a:pt x="65" y="652"/>
                  </a:cubicBezTo>
                  <a:cubicBezTo>
                    <a:pt x="65" y="328"/>
                    <a:pt x="328" y="66"/>
                    <a:pt x="651" y="66"/>
                  </a:cubicBezTo>
                  <a:close/>
                  <a:moveTo>
                    <a:pt x="651" y="1303"/>
                  </a:moveTo>
                  <a:lnTo>
                    <a:pt x="651" y="1303"/>
                  </a:lnTo>
                  <a:cubicBezTo>
                    <a:pt x="1010" y="1303"/>
                    <a:pt x="1303" y="1011"/>
                    <a:pt x="1303" y="652"/>
                  </a:cubicBezTo>
                  <a:cubicBezTo>
                    <a:pt x="1303" y="292"/>
                    <a:pt x="1010" y="0"/>
                    <a:pt x="651" y="0"/>
                  </a:cubicBezTo>
                  <a:cubicBezTo>
                    <a:pt x="292" y="0"/>
                    <a:pt x="0" y="292"/>
                    <a:pt x="0" y="652"/>
                  </a:cubicBezTo>
                  <a:cubicBezTo>
                    <a:pt x="0" y="1011"/>
                    <a:pt x="292" y="1303"/>
                    <a:pt x="651" y="1303"/>
                  </a:cubicBezTo>
                  <a:close/>
                </a:path>
              </a:pathLst>
            </a:custGeom>
            <a:solidFill>
              <a:srgbClr val="F0B224"/>
            </a:solidFill>
            <a:ln w="0">
              <a:solidFill>
                <a:srgbClr val="F0B224"/>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10" name="Freeform 209"/>
            <p:cNvSpPr>
              <a:spLocks noEditPoints="1"/>
            </p:cNvSpPr>
            <p:nvPr/>
          </p:nvSpPr>
          <p:spPr bwMode="auto">
            <a:xfrm>
              <a:off x="6257" y="2346"/>
              <a:ext cx="41" cy="40"/>
            </a:xfrm>
            <a:custGeom>
              <a:avLst/>
              <a:gdLst>
                <a:gd name="T0" fmla="*/ 118 w 236"/>
                <a:gd name="T1" fmla="*/ 66 h 236"/>
                <a:gd name="T2" fmla="*/ 118 w 236"/>
                <a:gd name="T3" fmla="*/ 66 h 236"/>
                <a:gd name="T4" fmla="*/ 170 w 236"/>
                <a:gd name="T5" fmla="*/ 118 h 236"/>
                <a:gd name="T6" fmla="*/ 118 w 236"/>
                <a:gd name="T7" fmla="*/ 171 h 236"/>
                <a:gd name="T8" fmla="*/ 65 w 236"/>
                <a:gd name="T9" fmla="*/ 118 h 236"/>
                <a:gd name="T10" fmla="*/ 118 w 236"/>
                <a:gd name="T11" fmla="*/ 66 h 236"/>
                <a:gd name="T12" fmla="*/ 118 w 236"/>
                <a:gd name="T13" fmla="*/ 236 h 236"/>
                <a:gd name="T14" fmla="*/ 118 w 236"/>
                <a:gd name="T15" fmla="*/ 236 h 236"/>
                <a:gd name="T16" fmla="*/ 236 w 236"/>
                <a:gd name="T17" fmla="*/ 118 h 236"/>
                <a:gd name="T18" fmla="*/ 118 w 236"/>
                <a:gd name="T19" fmla="*/ 0 h 236"/>
                <a:gd name="T20" fmla="*/ 0 w 236"/>
                <a:gd name="T21" fmla="*/ 118 h 236"/>
                <a:gd name="T22" fmla="*/ 118 w 236"/>
                <a:gd name="T23"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 h="236">
                  <a:moveTo>
                    <a:pt x="118" y="66"/>
                  </a:moveTo>
                  <a:lnTo>
                    <a:pt x="118" y="66"/>
                  </a:lnTo>
                  <a:cubicBezTo>
                    <a:pt x="147" y="66"/>
                    <a:pt x="170" y="89"/>
                    <a:pt x="170" y="118"/>
                  </a:cubicBezTo>
                  <a:cubicBezTo>
                    <a:pt x="170" y="147"/>
                    <a:pt x="147" y="171"/>
                    <a:pt x="118" y="171"/>
                  </a:cubicBezTo>
                  <a:cubicBezTo>
                    <a:pt x="89" y="171"/>
                    <a:pt x="65" y="147"/>
                    <a:pt x="65" y="118"/>
                  </a:cubicBezTo>
                  <a:cubicBezTo>
                    <a:pt x="65" y="89"/>
                    <a:pt x="89" y="66"/>
                    <a:pt x="118" y="66"/>
                  </a:cubicBezTo>
                  <a:close/>
                  <a:moveTo>
                    <a:pt x="118" y="236"/>
                  </a:moveTo>
                  <a:lnTo>
                    <a:pt x="118" y="236"/>
                  </a:lnTo>
                  <a:cubicBezTo>
                    <a:pt x="183" y="236"/>
                    <a:pt x="236" y="183"/>
                    <a:pt x="236" y="118"/>
                  </a:cubicBezTo>
                  <a:cubicBezTo>
                    <a:pt x="236" y="53"/>
                    <a:pt x="183" y="0"/>
                    <a:pt x="118" y="0"/>
                  </a:cubicBezTo>
                  <a:cubicBezTo>
                    <a:pt x="53" y="0"/>
                    <a:pt x="0" y="53"/>
                    <a:pt x="0" y="118"/>
                  </a:cubicBezTo>
                  <a:cubicBezTo>
                    <a:pt x="0" y="183"/>
                    <a:pt x="53" y="236"/>
                    <a:pt x="118" y="236"/>
                  </a:cubicBezTo>
                  <a:close/>
                </a:path>
              </a:pathLst>
            </a:custGeom>
            <a:solidFill>
              <a:srgbClr val="F0B224"/>
            </a:solidFill>
            <a:ln w="0">
              <a:solidFill>
                <a:srgbClr val="F0B224"/>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11" name="Freeform 210"/>
            <p:cNvSpPr>
              <a:spLocks noEditPoints="1"/>
            </p:cNvSpPr>
            <p:nvPr/>
          </p:nvSpPr>
          <p:spPr bwMode="auto">
            <a:xfrm>
              <a:off x="6185" y="2346"/>
              <a:ext cx="40" cy="40"/>
            </a:xfrm>
            <a:custGeom>
              <a:avLst/>
              <a:gdLst>
                <a:gd name="T0" fmla="*/ 118 w 236"/>
                <a:gd name="T1" fmla="*/ 66 h 236"/>
                <a:gd name="T2" fmla="*/ 118 w 236"/>
                <a:gd name="T3" fmla="*/ 66 h 236"/>
                <a:gd name="T4" fmla="*/ 170 w 236"/>
                <a:gd name="T5" fmla="*/ 118 h 236"/>
                <a:gd name="T6" fmla="*/ 118 w 236"/>
                <a:gd name="T7" fmla="*/ 171 h 236"/>
                <a:gd name="T8" fmla="*/ 65 w 236"/>
                <a:gd name="T9" fmla="*/ 118 h 236"/>
                <a:gd name="T10" fmla="*/ 118 w 236"/>
                <a:gd name="T11" fmla="*/ 66 h 236"/>
                <a:gd name="T12" fmla="*/ 118 w 236"/>
                <a:gd name="T13" fmla="*/ 236 h 236"/>
                <a:gd name="T14" fmla="*/ 118 w 236"/>
                <a:gd name="T15" fmla="*/ 236 h 236"/>
                <a:gd name="T16" fmla="*/ 236 w 236"/>
                <a:gd name="T17" fmla="*/ 118 h 236"/>
                <a:gd name="T18" fmla="*/ 118 w 236"/>
                <a:gd name="T19" fmla="*/ 0 h 236"/>
                <a:gd name="T20" fmla="*/ 0 w 236"/>
                <a:gd name="T21" fmla="*/ 118 h 236"/>
                <a:gd name="T22" fmla="*/ 118 w 236"/>
                <a:gd name="T23"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 h="236">
                  <a:moveTo>
                    <a:pt x="118" y="66"/>
                  </a:moveTo>
                  <a:lnTo>
                    <a:pt x="118" y="66"/>
                  </a:lnTo>
                  <a:cubicBezTo>
                    <a:pt x="147" y="66"/>
                    <a:pt x="170" y="89"/>
                    <a:pt x="170" y="118"/>
                  </a:cubicBezTo>
                  <a:cubicBezTo>
                    <a:pt x="170" y="147"/>
                    <a:pt x="147" y="171"/>
                    <a:pt x="118" y="171"/>
                  </a:cubicBezTo>
                  <a:cubicBezTo>
                    <a:pt x="89" y="171"/>
                    <a:pt x="65" y="147"/>
                    <a:pt x="65" y="118"/>
                  </a:cubicBezTo>
                  <a:cubicBezTo>
                    <a:pt x="65" y="89"/>
                    <a:pt x="89" y="66"/>
                    <a:pt x="118" y="66"/>
                  </a:cubicBezTo>
                  <a:close/>
                  <a:moveTo>
                    <a:pt x="118" y="236"/>
                  </a:moveTo>
                  <a:lnTo>
                    <a:pt x="118" y="236"/>
                  </a:lnTo>
                  <a:cubicBezTo>
                    <a:pt x="183" y="236"/>
                    <a:pt x="236" y="183"/>
                    <a:pt x="236" y="118"/>
                  </a:cubicBezTo>
                  <a:cubicBezTo>
                    <a:pt x="236" y="53"/>
                    <a:pt x="183" y="0"/>
                    <a:pt x="118" y="0"/>
                  </a:cubicBezTo>
                  <a:cubicBezTo>
                    <a:pt x="53" y="0"/>
                    <a:pt x="0" y="53"/>
                    <a:pt x="0" y="118"/>
                  </a:cubicBezTo>
                  <a:cubicBezTo>
                    <a:pt x="0" y="183"/>
                    <a:pt x="53" y="236"/>
                    <a:pt x="118" y="236"/>
                  </a:cubicBezTo>
                  <a:close/>
                </a:path>
              </a:pathLst>
            </a:custGeom>
            <a:solidFill>
              <a:srgbClr val="F0B224"/>
            </a:solidFill>
            <a:ln w="0">
              <a:solidFill>
                <a:srgbClr val="F0B224"/>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12" name="Freeform 211"/>
            <p:cNvSpPr>
              <a:spLocks noEditPoints="1"/>
            </p:cNvSpPr>
            <p:nvPr/>
          </p:nvSpPr>
          <p:spPr bwMode="auto">
            <a:xfrm>
              <a:off x="6070" y="2194"/>
              <a:ext cx="341" cy="341"/>
            </a:xfrm>
            <a:custGeom>
              <a:avLst/>
              <a:gdLst>
                <a:gd name="T0" fmla="*/ 1942 w 1985"/>
                <a:gd name="T1" fmla="*/ 0 h 1985"/>
                <a:gd name="T2" fmla="*/ 1942 w 1985"/>
                <a:gd name="T3" fmla="*/ 0 h 1985"/>
                <a:gd name="T4" fmla="*/ 42 w 1985"/>
                <a:gd name="T5" fmla="*/ 0 h 1985"/>
                <a:gd name="T6" fmla="*/ 0 w 1985"/>
                <a:gd name="T7" fmla="*/ 42 h 1985"/>
                <a:gd name="T8" fmla="*/ 0 w 1985"/>
                <a:gd name="T9" fmla="*/ 1942 h 1985"/>
                <a:gd name="T10" fmla="*/ 42 w 1985"/>
                <a:gd name="T11" fmla="*/ 1985 h 1985"/>
                <a:gd name="T12" fmla="*/ 1942 w 1985"/>
                <a:gd name="T13" fmla="*/ 1985 h 1985"/>
                <a:gd name="T14" fmla="*/ 1985 w 1985"/>
                <a:gd name="T15" fmla="*/ 1942 h 1985"/>
                <a:gd name="T16" fmla="*/ 1985 w 1985"/>
                <a:gd name="T17" fmla="*/ 42 h 1985"/>
                <a:gd name="T18" fmla="*/ 1942 w 1985"/>
                <a:gd name="T19" fmla="*/ 0 h 1985"/>
                <a:gd name="T20" fmla="*/ 1899 w 1985"/>
                <a:gd name="T21" fmla="*/ 1899 h 1985"/>
                <a:gd name="T22" fmla="*/ 1899 w 1985"/>
                <a:gd name="T23" fmla="*/ 1899 h 1985"/>
                <a:gd name="T24" fmla="*/ 85 w 1985"/>
                <a:gd name="T25" fmla="*/ 1899 h 1985"/>
                <a:gd name="T26" fmla="*/ 85 w 1985"/>
                <a:gd name="T27" fmla="*/ 85 h 1985"/>
                <a:gd name="T28" fmla="*/ 1899 w 1985"/>
                <a:gd name="T29" fmla="*/ 85 h 1985"/>
                <a:gd name="T30" fmla="*/ 1899 w 1985"/>
                <a:gd name="T31" fmla="*/ 1899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85" h="1985">
                  <a:moveTo>
                    <a:pt x="1942" y="0"/>
                  </a:moveTo>
                  <a:lnTo>
                    <a:pt x="1942" y="0"/>
                  </a:lnTo>
                  <a:lnTo>
                    <a:pt x="42" y="0"/>
                  </a:lnTo>
                  <a:cubicBezTo>
                    <a:pt x="19" y="0"/>
                    <a:pt x="0" y="19"/>
                    <a:pt x="0" y="42"/>
                  </a:cubicBezTo>
                  <a:lnTo>
                    <a:pt x="0" y="1942"/>
                  </a:lnTo>
                  <a:cubicBezTo>
                    <a:pt x="0" y="1965"/>
                    <a:pt x="19" y="1985"/>
                    <a:pt x="42" y="1985"/>
                  </a:cubicBezTo>
                  <a:lnTo>
                    <a:pt x="1942" y="1985"/>
                  </a:lnTo>
                  <a:cubicBezTo>
                    <a:pt x="1966" y="1985"/>
                    <a:pt x="1985" y="1965"/>
                    <a:pt x="1985" y="1942"/>
                  </a:cubicBezTo>
                  <a:lnTo>
                    <a:pt x="1985" y="42"/>
                  </a:lnTo>
                  <a:cubicBezTo>
                    <a:pt x="1985" y="19"/>
                    <a:pt x="1966" y="0"/>
                    <a:pt x="1942" y="0"/>
                  </a:cubicBezTo>
                  <a:close/>
                  <a:moveTo>
                    <a:pt x="1899" y="1899"/>
                  </a:moveTo>
                  <a:lnTo>
                    <a:pt x="1899" y="1899"/>
                  </a:lnTo>
                  <a:lnTo>
                    <a:pt x="85" y="1899"/>
                  </a:lnTo>
                  <a:lnTo>
                    <a:pt x="85" y="85"/>
                  </a:lnTo>
                  <a:lnTo>
                    <a:pt x="1899" y="85"/>
                  </a:lnTo>
                  <a:lnTo>
                    <a:pt x="1899" y="1899"/>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913" name="Group 9"/>
          <p:cNvGrpSpPr>
            <a:grpSpLocks noChangeAspect="1"/>
          </p:cNvGrpSpPr>
          <p:nvPr/>
        </p:nvGrpSpPr>
        <p:grpSpPr bwMode="auto">
          <a:xfrm>
            <a:off x="10245762" y="2349060"/>
            <a:ext cx="472643" cy="449012"/>
            <a:chOff x="6007" y="1473"/>
            <a:chExt cx="360" cy="342"/>
          </a:xfrm>
          <a:solidFill>
            <a:srgbClr val="2C2F33"/>
          </a:solidFill>
        </p:grpSpPr>
        <p:sp>
          <p:nvSpPr>
            <p:cNvPr id="914" name="Freeform 10"/>
            <p:cNvSpPr>
              <a:spLocks/>
            </p:cNvSpPr>
            <p:nvPr/>
          </p:nvSpPr>
          <p:spPr bwMode="auto">
            <a:xfrm>
              <a:off x="6007" y="1787"/>
              <a:ext cx="53" cy="12"/>
            </a:xfrm>
            <a:custGeom>
              <a:avLst/>
              <a:gdLst>
                <a:gd name="T0" fmla="*/ 882 w 995"/>
                <a:gd name="T1" fmla="*/ 0 h 227"/>
                <a:gd name="T2" fmla="*/ 882 w 995"/>
                <a:gd name="T3" fmla="*/ 0 h 227"/>
                <a:gd name="T4" fmla="*/ 113 w 995"/>
                <a:gd name="T5" fmla="*/ 0 h 227"/>
                <a:gd name="T6" fmla="*/ 0 w 995"/>
                <a:gd name="T7" fmla="*/ 114 h 227"/>
                <a:gd name="T8" fmla="*/ 113 w 995"/>
                <a:gd name="T9" fmla="*/ 227 h 227"/>
                <a:gd name="T10" fmla="*/ 882 w 995"/>
                <a:gd name="T11" fmla="*/ 227 h 227"/>
                <a:gd name="T12" fmla="*/ 995 w 995"/>
                <a:gd name="T13" fmla="*/ 114 h 227"/>
                <a:gd name="T14" fmla="*/ 882 w 995"/>
                <a:gd name="T15" fmla="*/ 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5" h="227">
                  <a:moveTo>
                    <a:pt x="882" y="0"/>
                  </a:moveTo>
                  <a:lnTo>
                    <a:pt x="882" y="0"/>
                  </a:lnTo>
                  <a:lnTo>
                    <a:pt x="113" y="0"/>
                  </a:lnTo>
                  <a:cubicBezTo>
                    <a:pt x="50" y="0"/>
                    <a:pt x="0" y="51"/>
                    <a:pt x="0" y="114"/>
                  </a:cubicBezTo>
                  <a:cubicBezTo>
                    <a:pt x="0" y="176"/>
                    <a:pt x="50" y="227"/>
                    <a:pt x="113" y="227"/>
                  </a:cubicBezTo>
                  <a:lnTo>
                    <a:pt x="882" y="227"/>
                  </a:lnTo>
                  <a:cubicBezTo>
                    <a:pt x="944" y="227"/>
                    <a:pt x="995" y="176"/>
                    <a:pt x="995" y="114"/>
                  </a:cubicBezTo>
                  <a:cubicBezTo>
                    <a:pt x="995" y="51"/>
                    <a:pt x="944" y="0"/>
                    <a:pt x="882"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15" name="Freeform 11"/>
            <p:cNvSpPr>
              <a:spLocks/>
            </p:cNvSpPr>
            <p:nvPr/>
          </p:nvSpPr>
          <p:spPr bwMode="auto">
            <a:xfrm>
              <a:off x="6097" y="1786"/>
              <a:ext cx="54" cy="13"/>
            </a:xfrm>
            <a:custGeom>
              <a:avLst/>
              <a:gdLst>
                <a:gd name="T0" fmla="*/ 882 w 995"/>
                <a:gd name="T1" fmla="*/ 0 h 227"/>
                <a:gd name="T2" fmla="*/ 882 w 995"/>
                <a:gd name="T3" fmla="*/ 0 h 227"/>
                <a:gd name="T4" fmla="*/ 113 w 995"/>
                <a:gd name="T5" fmla="*/ 0 h 227"/>
                <a:gd name="T6" fmla="*/ 0 w 995"/>
                <a:gd name="T7" fmla="*/ 114 h 227"/>
                <a:gd name="T8" fmla="*/ 113 w 995"/>
                <a:gd name="T9" fmla="*/ 227 h 227"/>
                <a:gd name="T10" fmla="*/ 882 w 995"/>
                <a:gd name="T11" fmla="*/ 227 h 227"/>
                <a:gd name="T12" fmla="*/ 995 w 995"/>
                <a:gd name="T13" fmla="*/ 114 h 227"/>
                <a:gd name="T14" fmla="*/ 882 w 995"/>
                <a:gd name="T15" fmla="*/ 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5" h="227">
                  <a:moveTo>
                    <a:pt x="882" y="0"/>
                  </a:moveTo>
                  <a:lnTo>
                    <a:pt x="882" y="0"/>
                  </a:lnTo>
                  <a:lnTo>
                    <a:pt x="113" y="0"/>
                  </a:lnTo>
                  <a:cubicBezTo>
                    <a:pt x="50" y="0"/>
                    <a:pt x="0" y="51"/>
                    <a:pt x="0" y="114"/>
                  </a:cubicBezTo>
                  <a:cubicBezTo>
                    <a:pt x="0" y="176"/>
                    <a:pt x="50" y="227"/>
                    <a:pt x="113" y="227"/>
                  </a:cubicBezTo>
                  <a:lnTo>
                    <a:pt x="882" y="227"/>
                  </a:lnTo>
                  <a:cubicBezTo>
                    <a:pt x="944" y="227"/>
                    <a:pt x="995" y="176"/>
                    <a:pt x="995" y="114"/>
                  </a:cubicBezTo>
                  <a:cubicBezTo>
                    <a:pt x="995" y="51"/>
                    <a:pt x="944" y="0"/>
                    <a:pt x="882"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16" name="Freeform 12"/>
            <p:cNvSpPr>
              <a:spLocks/>
            </p:cNvSpPr>
            <p:nvPr/>
          </p:nvSpPr>
          <p:spPr bwMode="auto">
            <a:xfrm>
              <a:off x="6234" y="1786"/>
              <a:ext cx="50" cy="13"/>
            </a:xfrm>
            <a:custGeom>
              <a:avLst/>
              <a:gdLst>
                <a:gd name="T0" fmla="*/ 820 w 933"/>
                <a:gd name="T1" fmla="*/ 0 h 227"/>
                <a:gd name="T2" fmla="*/ 820 w 933"/>
                <a:gd name="T3" fmla="*/ 0 h 227"/>
                <a:gd name="T4" fmla="*/ 113 w 933"/>
                <a:gd name="T5" fmla="*/ 0 h 227"/>
                <a:gd name="T6" fmla="*/ 0 w 933"/>
                <a:gd name="T7" fmla="*/ 114 h 227"/>
                <a:gd name="T8" fmla="*/ 113 w 933"/>
                <a:gd name="T9" fmla="*/ 227 h 227"/>
                <a:gd name="T10" fmla="*/ 820 w 933"/>
                <a:gd name="T11" fmla="*/ 227 h 227"/>
                <a:gd name="T12" fmla="*/ 933 w 933"/>
                <a:gd name="T13" fmla="*/ 114 h 227"/>
                <a:gd name="T14" fmla="*/ 820 w 933"/>
                <a:gd name="T15" fmla="*/ 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3" h="227">
                  <a:moveTo>
                    <a:pt x="820" y="0"/>
                  </a:moveTo>
                  <a:lnTo>
                    <a:pt x="820" y="0"/>
                  </a:lnTo>
                  <a:lnTo>
                    <a:pt x="113" y="0"/>
                  </a:lnTo>
                  <a:cubicBezTo>
                    <a:pt x="50" y="0"/>
                    <a:pt x="0" y="51"/>
                    <a:pt x="0" y="114"/>
                  </a:cubicBezTo>
                  <a:cubicBezTo>
                    <a:pt x="0" y="176"/>
                    <a:pt x="50" y="227"/>
                    <a:pt x="113" y="227"/>
                  </a:cubicBezTo>
                  <a:lnTo>
                    <a:pt x="820" y="227"/>
                  </a:lnTo>
                  <a:cubicBezTo>
                    <a:pt x="882" y="227"/>
                    <a:pt x="933" y="176"/>
                    <a:pt x="933" y="114"/>
                  </a:cubicBezTo>
                  <a:cubicBezTo>
                    <a:pt x="933" y="51"/>
                    <a:pt x="882" y="0"/>
                    <a:pt x="820"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17" name="Freeform 13"/>
            <p:cNvSpPr>
              <a:spLocks/>
            </p:cNvSpPr>
            <p:nvPr/>
          </p:nvSpPr>
          <p:spPr bwMode="auto">
            <a:xfrm>
              <a:off x="6317" y="1786"/>
              <a:ext cx="50" cy="13"/>
            </a:xfrm>
            <a:custGeom>
              <a:avLst/>
              <a:gdLst>
                <a:gd name="T0" fmla="*/ 820 w 933"/>
                <a:gd name="T1" fmla="*/ 0 h 227"/>
                <a:gd name="T2" fmla="*/ 820 w 933"/>
                <a:gd name="T3" fmla="*/ 0 h 227"/>
                <a:gd name="T4" fmla="*/ 113 w 933"/>
                <a:gd name="T5" fmla="*/ 0 h 227"/>
                <a:gd name="T6" fmla="*/ 0 w 933"/>
                <a:gd name="T7" fmla="*/ 114 h 227"/>
                <a:gd name="T8" fmla="*/ 113 w 933"/>
                <a:gd name="T9" fmla="*/ 227 h 227"/>
                <a:gd name="T10" fmla="*/ 820 w 933"/>
                <a:gd name="T11" fmla="*/ 227 h 227"/>
                <a:gd name="T12" fmla="*/ 933 w 933"/>
                <a:gd name="T13" fmla="*/ 114 h 227"/>
                <a:gd name="T14" fmla="*/ 820 w 933"/>
                <a:gd name="T15" fmla="*/ 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3" h="227">
                  <a:moveTo>
                    <a:pt x="820" y="0"/>
                  </a:moveTo>
                  <a:lnTo>
                    <a:pt x="820" y="0"/>
                  </a:lnTo>
                  <a:lnTo>
                    <a:pt x="113" y="0"/>
                  </a:lnTo>
                  <a:cubicBezTo>
                    <a:pt x="51" y="0"/>
                    <a:pt x="0" y="51"/>
                    <a:pt x="0" y="114"/>
                  </a:cubicBezTo>
                  <a:cubicBezTo>
                    <a:pt x="0" y="176"/>
                    <a:pt x="51" y="227"/>
                    <a:pt x="113" y="227"/>
                  </a:cubicBezTo>
                  <a:lnTo>
                    <a:pt x="820" y="227"/>
                  </a:lnTo>
                  <a:cubicBezTo>
                    <a:pt x="883" y="227"/>
                    <a:pt x="933" y="176"/>
                    <a:pt x="933" y="114"/>
                  </a:cubicBezTo>
                  <a:cubicBezTo>
                    <a:pt x="933" y="51"/>
                    <a:pt x="883" y="0"/>
                    <a:pt x="820"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18" name="Freeform 14"/>
            <p:cNvSpPr>
              <a:spLocks noEditPoints="1"/>
            </p:cNvSpPr>
            <p:nvPr/>
          </p:nvSpPr>
          <p:spPr bwMode="auto">
            <a:xfrm>
              <a:off x="6174" y="1737"/>
              <a:ext cx="39" cy="78"/>
            </a:xfrm>
            <a:custGeom>
              <a:avLst/>
              <a:gdLst>
                <a:gd name="T0" fmla="*/ 362 w 724"/>
                <a:gd name="T1" fmla="*/ 1253 h 1479"/>
                <a:gd name="T2" fmla="*/ 362 w 724"/>
                <a:gd name="T3" fmla="*/ 1253 h 1479"/>
                <a:gd name="T4" fmla="*/ 227 w 724"/>
                <a:gd name="T5" fmla="*/ 1118 h 1479"/>
                <a:gd name="T6" fmla="*/ 362 w 724"/>
                <a:gd name="T7" fmla="*/ 982 h 1479"/>
                <a:gd name="T8" fmla="*/ 498 w 724"/>
                <a:gd name="T9" fmla="*/ 1118 h 1479"/>
                <a:gd name="T10" fmla="*/ 362 w 724"/>
                <a:gd name="T11" fmla="*/ 1253 h 1479"/>
                <a:gd name="T12" fmla="*/ 475 w 724"/>
                <a:gd name="T13" fmla="*/ 776 h 1479"/>
                <a:gd name="T14" fmla="*/ 475 w 724"/>
                <a:gd name="T15" fmla="*/ 776 h 1479"/>
                <a:gd name="T16" fmla="*/ 475 w 724"/>
                <a:gd name="T17" fmla="*/ 113 h 1479"/>
                <a:gd name="T18" fmla="*/ 362 w 724"/>
                <a:gd name="T19" fmla="*/ 0 h 1479"/>
                <a:gd name="T20" fmla="*/ 249 w 724"/>
                <a:gd name="T21" fmla="*/ 113 h 1479"/>
                <a:gd name="T22" fmla="*/ 249 w 724"/>
                <a:gd name="T23" fmla="*/ 776 h 1479"/>
                <a:gd name="T24" fmla="*/ 0 w 724"/>
                <a:gd name="T25" fmla="*/ 1118 h 1479"/>
                <a:gd name="T26" fmla="*/ 362 w 724"/>
                <a:gd name="T27" fmla="*/ 1479 h 1479"/>
                <a:gd name="T28" fmla="*/ 362 w 724"/>
                <a:gd name="T29" fmla="*/ 1479 h 1479"/>
                <a:gd name="T30" fmla="*/ 724 w 724"/>
                <a:gd name="T31" fmla="*/ 1118 h 1479"/>
                <a:gd name="T32" fmla="*/ 475 w 724"/>
                <a:gd name="T33" fmla="*/ 776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4" h="1479">
                  <a:moveTo>
                    <a:pt x="362" y="1253"/>
                  </a:moveTo>
                  <a:lnTo>
                    <a:pt x="362" y="1253"/>
                  </a:lnTo>
                  <a:cubicBezTo>
                    <a:pt x="287" y="1253"/>
                    <a:pt x="227" y="1192"/>
                    <a:pt x="227" y="1118"/>
                  </a:cubicBezTo>
                  <a:cubicBezTo>
                    <a:pt x="227" y="1043"/>
                    <a:pt x="287" y="982"/>
                    <a:pt x="362" y="982"/>
                  </a:cubicBezTo>
                  <a:cubicBezTo>
                    <a:pt x="437" y="982"/>
                    <a:pt x="498" y="1043"/>
                    <a:pt x="498" y="1118"/>
                  </a:cubicBezTo>
                  <a:cubicBezTo>
                    <a:pt x="498" y="1192"/>
                    <a:pt x="437" y="1253"/>
                    <a:pt x="362" y="1253"/>
                  </a:cubicBezTo>
                  <a:close/>
                  <a:moveTo>
                    <a:pt x="475" y="776"/>
                  </a:moveTo>
                  <a:lnTo>
                    <a:pt x="475" y="776"/>
                  </a:lnTo>
                  <a:lnTo>
                    <a:pt x="475" y="113"/>
                  </a:lnTo>
                  <a:cubicBezTo>
                    <a:pt x="475" y="51"/>
                    <a:pt x="425" y="0"/>
                    <a:pt x="362" y="0"/>
                  </a:cubicBezTo>
                  <a:cubicBezTo>
                    <a:pt x="300" y="0"/>
                    <a:pt x="249" y="51"/>
                    <a:pt x="249" y="113"/>
                  </a:cubicBezTo>
                  <a:lnTo>
                    <a:pt x="249" y="776"/>
                  </a:lnTo>
                  <a:cubicBezTo>
                    <a:pt x="105" y="823"/>
                    <a:pt x="0" y="958"/>
                    <a:pt x="0" y="1118"/>
                  </a:cubicBezTo>
                  <a:cubicBezTo>
                    <a:pt x="0" y="1317"/>
                    <a:pt x="163" y="1479"/>
                    <a:pt x="362" y="1479"/>
                  </a:cubicBezTo>
                  <a:lnTo>
                    <a:pt x="362" y="1479"/>
                  </a:lnTo>
                  <a:cubicBezTo>
                    <a:pt x="562" y="1479"/>
                    <a:pt x="724" y="1317"/>
                    <a:pt x="724" y="1118"/>
                  </a:cubicBezTo>
                  <a:cubicBezTo>
                    <a:pt x="724" y="958"/>
                    <a:pt x="619" y="823"/>
                    <a:pt x="475" y="776"/>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19" name="Freeform 15"/>
            <p:cNvSpPr>
              <a:spLocks noEditPoints="1"/>
            </p:cNvSpPr>
            <p:nvPr/>
          </p:nvSpPr>
          <p:spPr bwMode="auto">
            <a:xfrm>
              <a:off x="6018" y="1473"/>
              <a:ext cx="338" cy="108"/>
            </a:xfrm>
            <a:custGeom>
              <a:avLst/>
              <a:gdLst>
                <a:gd name="T0" fmla="*/ 226 w 6335"/>
                <a:gd name="T1" fmla="*/ 226 h 2035"/>
                <a:gd name="T2" fmla="*/ 226 w 6335"/>
                <a:gd name="T3" fmla="*/ 226 h 2035"/>
                <a:gd name="T4" fmla="*/ 6108 w 6335"/>
                <a:gd name="T5" fmla="*/ 226 h 2035"/>
                <a:gd name="T6" fmla="*/ 6108 w 6335"/>
                <a:gd name="T7" fmla="*/ 1809 h 2035"/>
                <a:gd name="T8" fmla="*/ 226 w 6335"/>
                <a:gd name="T9" fmla="*/ 1809 h 2035"/>
                <a:gd name="T10" fmla="*/ 226 w 6335"/>
                <a:gd name="T11" fmla="*/ 226 h 2035"/>
                <a:gd name="T12" fmla="*/ 113 w 6335"/>
                <a:gd name="T13" fmla="*/ 2035 h 2035"/>
                <a:gd name="T14" fmla="*/ 113 w 6335"/>
                <a:gd name="T15" fmla="*/ 2035 h 2035"/>
                <a:gd name="T16" fmla="*/ 6221 w 6335"/>
                <a:gd name="T17" fmla="*/ 2035 h 2035"/>
                <a:gd name="T18" fmla="*/ 6335 w 6335"/>
                <a:gd name="T19" fmla="*/ 1922 h 2035"/>
                <a:gd name="T20" fmla="*/ 6335 w 6335"/>
                <a:gd name="T21" fmla="*/ 112 h 2035"/>
                <a:gd name="T22" fmla="*/ 6221 w 6335"/>
                <a:gd name="T23" fmla="*/ 0 h 2035"/>
                <a:gd name="T24" fmla="*/ 113 w 6335"/>
                <a:gd name="T25" fmla="*/ 0 h 2035"/>
                <a:gd name="T26" fmla="*/ 0 w 6335"/>
                <a:gd name="T27" fmla="*/ 112 h 2035"/>
                <a:gd name="T28" fmla="*/ 0 w 6335"/>
                <a:gd name="T29" fmla="*/ 1922 h 2035"/>
                <a:gd name="T30" fmla="*/ 113 w 6335"/>
                <a:gd name="T31" fmla="*/ 203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5" h="2035">
                  <a:moveTo>
                    <a:pt x="226" y="226"/>
                  </a:moveTo>
                  <a:lnTo>
                    <a:pt x="226" y="226"/>
                  </a:lnTo>
                  <a:lnTo>
                    <a:pt x="6108" y="226"/>
                  </a:lnTo>
                  <a:lnTo>
                    <a:pt x="6108" y="1809"/>
                  </a:lnTo>
                  <a:lnTo>
                    <a:pt x="226" y="1809"/>
                  </a:lnTo>
                  <a:lnTo>
                    <a:pt x="226" y="226"/>
                  </a:lnTo>
                  <a:close/>
                  <a:moveTo>
                    <a:pt x="113" y="2035"/>
                  </a:moveTo>
                  <a:lnTo>
                    <a:pt x="113" y="2035"/>
                  </a:lnTo>
                  <a:lnTo>
                    <a:pt x="6221" y="2035"/>
                  </a:lnTo>
                  <a:cubicBezTo>
                    <a:pt x="6284" y="2035"/>
                    <a:pt x="6335" y="1985"/>
                    <a:pt x="6335" y="1922"/>
                  </a:cubicBezTo>
                  <a:lnTo>
                    <a:pt x="6335" y="112"/>
                  </a:lnTo>
                  <a:cubicBezTo>
                    <a:pt x="6335" y="50"/>
                    <a:pt x="6284" y="0"/>
                    <a:pt x="6221" y="0"/>
                  </a:cubicBezTo>
                  <a:lnTo>
                    <a:pt x="113" y="0"/>
                  </a:lnTo>
                  <a:cubicBezTo>
                    <a:pt x="50" y="0"/>
                    <a:pt x="0" y="50"/>
                    <a:pt x="0" y="112"/>
                  </a:cubicBezTo>
                  <a:lnTo>
                    <a:pt x="0" y="1922"/>
                  </a:lnTo>
                  <a:cubicBezTo>
                    <a:pt x="0" y="1985"/>
                    <a:pt x="50" y="2035"/>
                    <a:pt x="113" y="2035"/>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20" name="Freeform 16"/>
            <p:cNvSpPr>
              <a:spLocks noEditPoints="1"/>
            </p:cNvSpPr>
            <p:nvPr/>
          </p:nvSpPr>
          <p:spPr bwMode="auto">
            <a:xfrm>
              <a:off x="6272" y="1509"/>
              <a:ext cx="36" cy="36"/>
            </a:xfrm>
            <a:custGeom>
              <a:avLst/>
              <a:gdLst>
                <a:gd name="T0" fmla="*/ 338 w 677"/>
                <a:gd name="T1" fmla="*/ 451 h 677"/>
                <a:gd name="T2" fmla="*/ 338 w 677"/>
                <a:gd name="T3" fmla="*/ 451 h 677"/>
                <a:gd name="T4" fmla="*/ 226 w 677"/>
                <a:gd name="T5" fmla="*/ 338 h 677"/>
                <a:gd name="T6" fmla="*/ 338 w 677"/>
                <a:gd name="T7" fmla="*/ 226 h 677"/>
                <a:gd name="T8" fmla="*/ 451 w 677"/>
                <a:gd name="T9" fmla="*/ 338 h 677"/>
                <a:gd name="T10" fmla="*/ 338 w 677"/>
                <a:gd name="T11" fmla="*/ 451 h 677"/>
                <a:gd name="T12" fmla="*/ 338 w 677"/>
                <a:gd name="T13" fmla="*/ 0 h 677"/>
                <a:gd name="T14" fmla="*/ 338 w 677"/>
                <a:gd name="T15" fmla="*/ 0 h 677"/>
                <a:gd name="T16" fmla="*/ 0 w 677"/>
                <a:gd name="T17" fmla="*/ 338 h 677"/>
                <a:gd name="T18" fmla="*/ 338 w 677"/>
                <a:gd name="T19" fmla="*/ 677 h 677"/>
                <a:gd name="T20" fmla="*/ 677 w 677"/>
                <a:gd name="T21" fmla="*/ 338 h 677"/>
                <a:gd name="T22" fmla="*/ 338 w 677"/>
                <a:gd name="T23"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7" h="677">
                  <a:moveTo>
                    <a:pt x="338" y="451"/>
                  </a:moveTo>
                  <a:lnTo>
                    <a:pt x="338" y="451"/>
                  </a:lnTo>
                  <a:cubicBezTo>
                    <a:pt x="276" y="451"/>
                    <a:pt x="226" y="400"/>
                    <a:pt x="226" y="338"/>
                  </a:cubicBezTo>
                  <a:cubicBezTo>
                    <a:pt x="226" y="276"/>
                    <a:pt x="276" y="226"/>
                    <a:pt x="338" y="226"/>
                  </a:cubicBezTo>
                  <a:cubicBezTo>
                    <a:pt x="400" y="226"/>
                    <a:pt x="451" y="276"/>
                    <a:pt x="451" y="338"/>
                  </a:cubicBezTo>
                  <a:cubicBezTo>
                    <a:pt x="451" y="400"/>
                    <a:pt x="400" y="451"/>
                    <a:pt x="338" y="451"/>
                  </a:cubicBezTo>
                  <a:close/>
                  <a:moveTo>
                    <a:pt x="338" y="0"/>
                  </a:moveTo>
                  <a:lnTo>
                    <a:pt x="338" y="0"/>
                  </a:lnTo>
                  <a:cubicBezTo>
                    <a:pt x="151" y="0"/>
                    <a:pt x="0" y="152"/>
                    <a:pt x="0" y="338"/>
                  </a:cubicBezTo>
                  <a:cubicBezTo>
                    <a:pt x="0" y="525"/>
                    <a:pt x="151" y="677"/>
                    <a:pt x="338" y="677"/>
                  </a:cubicBezTo>
                  <a:cubicBezTo>
                    <a:pt x="525" y="677"/>
                    <a:pt x="677" y="525"/>
                    <a:pt x="677" y="338"/>
                  </a:cubicBezTo>
                  <a:cubicBezTo>
                    <a:pt x="677" y="152"/>
                    <a:pt x="525" y="0"/>
                    <a:pt x="338"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21" name="Freeform 17"/>
            <p:cNvSpPr>
              <a:spLocks noEditPoints="1"/>
            </p:cNvSpPr>
            <p:nvPr/>
          </p:nvSpPr>
          <p:spPr bwMode="auto">
            <a:xfrm>
              <a:off x="6018" y="1606"/>
              <a:ext cx="338" cy="108"/>
            </a:xfrm>
            <a:custGeom>
              <a:avLst/>
              <a:gdLst>
                <a:gd name="T0" fmla="*/ 226 w 6335"/>
                <a:gd name="T1" fmla="*/ 226 h 2036"/>
                <a:gd name="T2" fmla="*/ 226 w 6335"/>
                <a:gd name="T3" fmla="*/ 226 h 2036"/>
                <a:gd name="T4" fmla="*/ 6108 w 6335"/>
                <a:gd name="T5" fmla="*/ 226 h 2036"/>
                <a:gd name="T6" fmla="*/ 6108 w 6335"/>
                <a:gd name="T7" fmla="*/ 1810 h 2036"/>
                <a:gd name="T8" fmla="*/ 226 w 6335"/>
                <a:gd name="T9" fmla="*/ 1810 h 2036"/>
                <a:gd name="T10" fmla="*/ 226 w 6335"/>
                <a:gd name="T11" fmla="*/ 226 h 2036"/>
                <a:gd name="T12" fmla="*/ 113 w 6335"/>
                <a:gd name="T13" fmla="*/ 2036 h 2036"/>
                <a:gd name="T14" fmla="*/ 113 w 6335"/>
                <a:gd name="T15" fmla="*/ 2036 h 2036"/>
                <a:gd name="T16" fmla="*/ 6221 w 6335"/>
                <a:gd name="T17" fmla="*/ 2036 h 2036"/>
                <a:gd name="T18" fmla="*/ 6335 w 6335"/>
                <a:gd name="T19" fmla="*/ 1923 h 2036"/>
                <a:gd name="T20" fmla="*/ 6335 w 6335"/>
                <a:gd name="T21" fmla="*/ 113 h 2036"/>
                <a:gd name="T22" fmla="*/ 6221 w 6335"/>
                <a:gd name="T23" fmla="*/ 0 h 2036"/>
                <a:gd name="T24" fmla="*/ 113 w 6335"/>
                <a:gd name="T25" fmla="*/ 0 h 2036"/>
                <a:gd name="T26" fmla="*/ 0 w 6335"/>
                <a:gd name="T27" fmla="*/ 113 h 2036"/>
                <a:gd name="T28" fmla="*/ 0 w 6335"/>
                <a:gd name="T29" fmla="*/ 1923 h 2036"/>
                <a:gd name="T30" fmla="*/ 113 w 6335"/>
                <a:gd name="T31" fmla="*/ 2036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5" h="2036">
                  <a:moveTo>
                    <a:pt x="226" y="226"/>
                  </a:moveTo>
                  <a:lnTo>
                    <a:pt x="226" y="226"/>
                  </a:lnTo>
                  <a:lnTo>
                    <a:pt x="6108" y="226"/>
                  </a:lnTo>
                  <a:lnTo>
                    <a:pt x="6108" y="1810"/>
                  </a:lnTo>
                  <a:lnTo>
                    <a:pt x="226" y="1810"/>
                  </a:lnTo>
                  <a:lnTo>
                    <a:pt x="226" y="226"/>
                  </a:lnTo>
                  <a:close/>
                  <a:moveTo>
                    <a:pt x="113" y="2036"/>
                  </a:moveTo>
                  <a:lnTo>
                    <a:pt x="113" y="2036"/>
                  </a:lnTo>
                  <a:lnTo>
                    <a:pt x="6221" y="2036"/>
                  </a:lnTo>
                  <a:cubicBezTo>
                    <a:pt x="6284" y="2036"/>
                    <a:pt x="6335" y="1985"/>
                    <a:pt x="6335" y="1923"/>
                  </a:cubicBezTo>
                  <a:lnTo>
                    <a:pt x="6335" y="113"/>
                  </a:lnTo>
                  <a:cubicBezTo>
                    <a:pt x="6335" y="50"/>
                    <a:pt x="6284" y="0"/>
                    <a:pt x="6221" y="0"/>
                  </a:cubicBezTo>
                  <a:lnTo>
                    <a:pt x="113" y="0"/>
                  </a:lnTo>
                  <a:cubicBezTo>
                    <a:pt x="50" y="0"/>
                    <a:pt x="0" y="50"/>
                    <a:pt x="0" y="113"/>
                  </a:cubicBezTo>
                  <a:lnTo>
                    <a:pt x="0" y="1923"/>
                  </a:lnTo>
                  <a:cubicBezTo>
                    <a:pt x="0" y="1985"/>
                    <a:pt x="50" y="2036"/>
                    <a:pt x="113" y="203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22" name="Freeform 18"/>
            <p:cNvSpPr>
              <a:spLocks noEditPoints="1"/>
            </p:cNvSpPr>
            <p:nvPr/>
          </p:nvSpPr>
          <p:spPr bwMode="auto">
            <a:xfrm>
              <a:off x="6272" y="1642"/>
              <a:ext cx="36" cy="36"/>
            </a:xfrm>
            <a:custGeom>
              <a:avLst/>
              <a:gdLst>
                <a:gd name="T0" fmla="*/ 338 w 677"/>
                <a:gd name="T1" fmla="*/ 451 h 678"/>
                <a:gd name="T2" fmla="*/ 338 w 677"/>
                <a:gd name="T3" fmla="*/ 451 h 678"/>
                <a:gd name="T4" fmla="*/ 226 w 677"/>
                <a:gd name="T5" fmla="*/ 339 h 678"/>
                <a:gd name="T6" fmla="*/ 338 w 677"/>
                <a:gd name="T7" fmla="*/ 226 h 678"/>
                <a:gd name="T8" fmla="*/ 451 w 677"/>
                <a:gd name="T9" fmla="*/ 339 h 678"/>
                <a:gd name="T10" fmla="*/ 338 w 677"/>
                <a:gd name="T11" fmla="*/ 451 h 678"/>
                <a:gd name="T12" fmla="*/ 338 w 677"/>
                <a:gd name="T13" fmla="*/ 0 h 678"/>
                <a:gd name="T14" fmla="*/ 338 w 677"/>
                <a:gd name="T15" fmla="*/ 0 h 678"/>
                <a:gd name="T16" fmla="*/ 0 w 677"/>
                <a:gd name="T17" fmla="*/ 339 h 678"/>
                <a:gd name="T18" fmla="*/ 338 w 677"/>
                <a:gd name="T19" fmla="*/ 678 h 678"/>
                <a:gd name="T20" fmla="*/ 677 w 677"/>
                <a:gd name="T21" fmla="*/ 339 h 678"/>
                <a:gd name="T22" fmla="*/ 338 w 677"/>
                <a:gd name="T23"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7" h="678">
                  <a:moveTo>
                    <a:pt x="338" y="451"/>
                  </a:moveTo>
                  <a:lnTo>
                    <a:pt x="338" y="451"/>
                  </a:lnTo>
                  <a:cubicBezTo>
                    <a:pt x="276" y="451"/>
                    <a:pt x="226" y="401"/>
                    <a:pt x="226" y="339"/>
                  </a:cubicBezTo>
                  <a:cubicBezTo>
                    <a:pt x="226" y="277"/>
                    <a:pt x="276" y="226"/>
                    <a:pt x="338" y="226"/>
                  </a:cubicBezTo>
                  <a:cubicBezTo>
                    <a:pt x="400" y="226"/>
                    <a:pt x="451" y="277"/>
                    <a:pt x="451" y="339"/>
                  </a:cubicBezTo>
                  <a:cubicBezTo>
                    <a:pt x="451" y="401"/>
                    <a:pt x="400" y="451"/>
                    <a:pt x="338" y="451"/>
                  </a:cubicBezTo>
                  <a:close/>
                  <a:moveTo>
                    <a:pt x="338" y="0"/>
                  </a:moveTo>
                  <a:lnTo>
                    <a:pt x="338" y="0"/>
                  </a:lnTo>
                  <a:cubicBezTo>
                    <a:pt x="151" y="0"/>
                    <a:pt x="0" y="152"/>
                    <a:pt x="0" y="339"/>
                  </a:cubicBezTo>
                  <a:cubicBezTo>
                    <a:pt x="0" y="526"/>
                    <a:pt x="151" y="678"/>
                    <a:pt x="338" y="678"/>
                  </a:cubicBezTo>
                  <a:cubicBezTo>
                    <a:pt x="525" y="678"/>
                    <a:pt x="677" y="526"/>
                    <a:pt x="677" y="339"/>
                  </a:cubicBezTo>
                  <a:cubicBezTo>
                    <a:pt x="677" y="152"/>
                    <a:pt x="525" y="0"/>
                    <a:pt x="338"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923" name="Gruppieren 922"/>
          <p:cNvGrpSpPr>
            <a:grpSpLocks noChangeAspect="1"/>
          </p:cNvGrpSpPr>
          <p:nvPr/>
        </p:nvGrpSpPr>
        <p:grpSpPr>
          <a:xfrm>
            <a:off x="8843740" y="4531182"/>
            <a:ext cx="384153" cy="380396"/>
            <a:chOff x="7273925" y="3913188"/>
            <a:chExt cx="2597150" cy="2571750"/>
          </a:xfrm>
          <a:solidFill>
            <a:schemeClr val="tx1"/>
          </a:solidFill>
        </p:grpSpPr>
        <p:sp>
          <p:nvSpPr>
            <p:cNvPr id="924" name="Freeform 27"/>
            <p:cNvSpPr>
              <a:spLocks noEditPoints="1"/>
            </p:cNvSpPr>
            <p:nvPr/>
          </p:nvSpPr>
          <p:spPr bwMode="auto">
            <a:xfrm>
              <a:off x="7273925" y="3913188"/>
              <a:ext cx="1965325" cy="1966913"/>
            </a:xfrm>
            <a:custGeom>
              <a:avLst/>
              <a:gdLst>
                <a:gd name="T0" fmla="*/ 1617 w 3714"/>
                <a:gd name="T1" fmla="*/ 321 h 3716"/>
                <a:gd name="T2" fmla="*/ 1279 w 3714"/>
                <a:gd name="T3" fmla="*/ 415 h 3716"/>
                <a:gd name="T4" fmla="*/ 978 w 3714"/>
                <a:gd name="T5" fmla="*/ 578 h 3716"/>
                <a:gd name="T6" fmla="*/ 719 w 3714"/>
                <a:gd name="T7" fmla="*/ 801 h 3716"/>
                <a:gd name="T8" fmla="*/ 515 w 3714"/>
                <a:gd name="T9" fmla="*/ 1074 h 3716"/>
                <a:gd name="T10" fmla="*/ 375 w 3714"/>
                <a:gd name="T11" fmla="*/ 1389 h 3716"/>
                <a:gd name="T12" fmla="*/ 308 w 3714"/>
                <a:gd name="T13" fmla="*/ 1737 h 3716"/>
                <a:gd name="T14" fmla="*/ 321 w 3714"/>
                <a:gd name="T15" fmla="*/ 2099 h 3716"/>
                <a:gd name="T16" fmla="*/ 415 w 3714"/>
                <a:gd name="T17" fmla="*/ 2436 h 3716"/>
                <a:gd name="T18" fmla="*/ 576 w 3714"/>
                <a:gd name="T19" fmla="*/ 2738 h 3716"/>
                <a:gd name="T20" fmla="*/ 800 w 3714"/>
                <a:gd name="T21" fmla="*/ 2996 h 3716"/>
                <a:gd name="T22" fmla="*/ 1073 w 3714"/>
                <a:gd name="T23" fmla="*/ 3200 h 3716"/>
                <a:gd name="T24" fmla="*/ 1388 w 3714"/>
                <a:gd name="T25" fmla="*/ 3340 h 3716"/>
                <a:gd name="T26" fmla="*/ 1736 w 3714"/>
                <a:gd name="T27" fmla="*/ 3409 h 3716"/>
                <a:gd name="T28" fmla="*/ 2097 w 3714"/>
                <a:gd name="T29" fmla="*/ 3394 h 3716"/>
                <a:gd name="T30" fmla="*/ 2435 w 3714"/>
                <a:gd name="T31" fmla="*/ 3301 h 3716"/>
                <a:gd name="T32" fmla="*/ 2736 w 3714"/>
                <a:gd name="T33" fmla="*/ 3138 h 3716"/>
                <a:gd name="T34" fmla="*/ 2994 w 3714"/>
                <a:gd name="T35" fmla="*/ 2916 h 3716"/>
                <a:gd name="T36" fmla="*/ 3197 w 3714"/>
                <a:gd name="T37" fmla="*/ 2642 h 3716"/>
                <a:gd name="T38" fmla="*/ 3338 w 3714"/>
                <a:gd name="T39" fmla="*/ 2327 h 3716"/>
                <a:gd name="T40" fmla="*/ 3405 w 3714"/>
                <a:gd name="T41" fmla="*/ 1979 h 3716"/>
                <a:gd name="T42" fmla="*/ 3391 w 3714"/>
                <a:gd name="T43" fmla="*/ 1618 h 3716"/>
                <a:gd name="T44" fmla="*/ 3299 w 3714"/>
                <a:gd name="T45" fmla="*/ 1280 h 3716"/>
                <a:gd name="T46" fmla="*/ 3136 w 3714"/>
                <a:gd name="T47" fmla="*/ 979 h 3716"/>
                <a:gd name="T48" fmla="*/ 2914 w 3714"/>
                <a:gd name="T49" fmla="*/ 720 h 3716"/>
                <a:gd name="T50" fmla="*/ 2641 w 3714"/>
                <a:gd name="T51" fmla="*/ 516 h 3716"/>
                <a:gd name="T52" fmla="*/ 2326 w 3714"/>
                <a:gd name="T53" fmla="*/ 375 h 3716"/>
                <a:gd name="T54" fmla="*/ 1978 w 3714"/>
                <a:gd name="T55" fmla="*/ 308 h 3716"/>
                <a:gd name="T56" fmla="*/ 1990 w 3714"/>
                <a:gd name="T57" fmla="*/ 5 h 3716"/>
                <a:gd name="T58" fmla="*/ 2370 w 3714"/>
                <a:gd name="T59" fmla="*/ 72 h 3716"/>
                <a:gd name="T60" fmla="*/ 2720 w 3714"/>
                <a:gd name="T61" fmla="*/ 214 h 3716"/>
                <a:gd name="T62" fmla="*/ 3032 w 3714"/>
                <a:gd name="T63" fmla="*/ 420 h 3716"/>
                <a:gd name="T64" fmla="*/ 3294 w 3714"/>
                <a:gd name="T65" fmla="*/ 683 h 3716"/>
                <a:gd name="T66" fmla="*/ 3500 w 3714"/>
                <a:gd name="T67" fmla="*/ 993 h 3716"/>
                <a:gd name="T68" fmla="*/ 3641 w 3714"/>
                <a:gd name="T69" fmla="*/ 1344 h 3716"/>
                <a:gd name="T70" fmla="*/ 3708 w 3714"/>
                <a:gd name="T71" fmla="*/ 1725 h 3716"/>
                <a:gd name="T72" fmla="*/ 3695 w 3714"/>
                <a:gd name="T73" fmla="*/ 2121 h 3716"/>
                <a:gd name="T74" fmla="*/ 3602 w 3714"/>
                <a:gd name="T75" fmla="*/ 2493 h 3716"/>
                <a:gd name="T76" fmla="*/ 3438 w 3714"/>
                <a:gd name="T77" fmla="*/ 2831 h 3716"/>
                <a:gd name="T78" fmla="*/ 3212 w 3714"/>
                <a:gd name="T79" fmla="*/ 3126 h 3716"/>
                <a:gd name="T80" fmla="*/ 2933 w 3714"/>
                <a:gd name="T81" fmla="*/ 3371 h 3716"/>
                <a:gd name="T82" fmla="*/ 2608 w 3714"/>
                <a:gd name="T83" fmla="*/ 3557 h 3716"/>
                <a:gd name="T84" fmla="*/ 2247 w 3714"/>
                <a:gd name="T85" fmla="*/ 3675 h 3716"/>
                <a:gd name="T86" fmla="*/ 1857 w 3714"/>
                <a:gd name="T87" fmla="*/ 3716 h 3716"/>
                <a:gd name="T88" fmla="*/ 1467 w 3714"/>
                <a:gd name="T89" fmla="*/ 3675 h 3716"/>
                <a:gd name="T90" fmla="*/ 1106 w 3714"/>
                <a:gd name="T91" fmla="*/ 3557 h 3716"/>
                <a:gd name="T92" fmla="*/ 781 w 3714"/>
                <a:gd name="T93" fmla="*/ 3371 h 3716"/>
                <a:gd name="T94" fmla="*/ 502 w 3714"/>
                <a:gd name="T95" fmla="*/ 3126 h 3716"/>
                <a:gd name="T96" fmla="*/ 275 w 3714"/>
                <a:gd name="T97" fmla="*/ 2831 h 3716"/>
                <a:gd name="T98" fmla="*/ 112 w 3714"/>
                <a:gd name="T99" fmla="*/ 2493 h 3716"/>
                <a:gd name="T100" fmla="*/ 18 w 3714"/>
                <a:gd name="T101" fmla="*/ 2121 h 3716"/>
                <a:gd name="T102" fmla="*/ 4 w 3714"/>
                <a:gd name="T103" fmla="*/ 1725 h 3716"/>
                <a:gd name="T104" fmla="*/ 72 w 3714"/>
                <a:gd name="T105" fmla="*/ 1344 h 3716"/>
                <a:gd name="T106" fmla="*/ 213 w 3714"/>
                <a:gd name="T107" fmla="*/ 993 h 3716"/>
                <a:gd name="T108" fmla="*/ 419 w 3714"/>
                <a:gd name="T109" fmla="*/ 683 h 3716"/>
                <a:gd name="T110" fmla="*/ 682 w 3714"/>
                <a:gd name="T111" fmla="*/ 420 h 3716"/>
                <a:gd name="T112" fmla="*/ 993 w 3714"/>
                <a:gd name="T113" fmla="*/ 214 h 3716"/>
                <a:gd name="T114" fmla="*/ 1343 w 3714"/>
                <a:gd name="T115" fmla="*/ 72 h 3716"/>
                <a:gd name="T116" fmla="*/ 1724 w 3714"/>
                <a:gd name="T117" fmla="*/ 5 h 3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14" h="3716">
                  <a:moveTo>
                    <a:pt x="1857" y="303"/>
                  </a:moveTo>
                  <a:lnTo>
                    <a:pt x="1736" y="308"/>
                  </a:lnTo>
                  <a:lnTo>
                    <a:pt x="1617" y="321"/>
                  </a:lnTo>
                  <a:lnTo>
                    <a:pt x="1502" y="345"/>
                  </a:lnTo>
                  <a:lnTo>
                    <a:pt x="1388" y="375"/>
                  </a:lnTo>
                  <a:lnTo>
                    <a:pt x="1279" y="415"/>
                  </a:lnTo>
                  <a:lnTo>
                    <a:pt x="1175" y="462"/>
                  </a:lnTo>
                  <a:lnTo>
                    <a:pt x="1073" y="516"/>
                  </a:lnTo>
                  <a:lnTo>
                    <a:pt x="978" y="578"/>
                  </a:lnTo>
                  <a:lnTo>
                    <a:pt x="885" y="645"/>
                  </a:lnTo>
                  <a:lnTo>
                    <a:pt x="800" y="720"/>
                  </a:lnTo>
                  <a:lnTo>
                    <a:pt x="719" y="801"/>
                  </a:lnTo>
                  <a:lnTo>
                    <a:pt x="645" y="886"/>
                  </a:lnTo>
                  <a:lnTo>
                    <a:pt x="576" y="979"/>
                  </a:lnTo>
                  <a:lnTo>
                    <a:pt x="515" y="1074"/>
                  </a:lnTo>
                  <a:lnTo>
                    <a:pt x="461" y="1176"/>
                  </a:lnTo>
                  <a:lnTo>
                    <a:pt x="415" y="1280"/>
                  </a:lnTo>
                  <a:lnTo>
                    <a:pt x="375" y="1389"/>
                  </a:lnTo>
                  <a:lnTo>
                    <a:pt x="345" y="1503"/>
                  </a:lnTo>
                  <a:lnTo>
                    <a:pt x="321" y="1618"/>
                  </a:lnTo>
                  <a:lnTo>
                    <a:pt x="308" y="1737"/>
                  </a:lnTo>
                  <a:lnTo>
                    <a:pt x="303" y="1858"/>
                  </a:lnTo>
                  <a:lnTo>
                    <a:pt x="308" y="1979"/>
                  </a:lnTo>
                  <a:lnTo>
                    <a:pt x="321" y="2099"/>
                  </a:lnTo>
                  <a:lnTo>
                    <a:pt x="345" y="2214"/>
                  </a:lnTo>
                  <a:lnTo>
                    <a:pt x="375" y="2327"/>
                  </a:lnTo>
                  <a:lnTo>
                    <a:pt x="415" y="2436"/>
                  </a:lnTo>
                  <a:lnTo>
                    <a:pt x="461" y="2541"/>
                  </a:lnTo>
                  <a:lnTo>
                    <a:pt x="515" y="2642"/>
                  </a:lnTo>
                  <a:lnTo>
                    <a:pt x="576" y="2738"/>
                  </a:lnTo>
                  <a:lnTo>
                    <a:pt x="645" y="2831"/>
                  </a:lnTo>
                  <a:lnTo>
                    <a:pt x="719" y="2916"/>
                  </a:lnTo>
                  <a:lnTo>
                    <a:pt x="800" y="2996"/>
                  </a:lnTo>
                  <a:lnTo>
                    <a:pt x="885" y="3071"/>
                  </a:lnTo>
                  <a:lnTo>
                    <a:pt x="978" y="3138"/>
                  </a:lnTo>
                  <a:lnTo>
                    <a:pt x="1073" y="3200"/>
                  </a:lnTo>
                  <a:lnTo>
                    <a:pt x="1175" y="3255"/>
                  </a:lnTo>
                  <a:lnTo>
                    <a:pt x="1279" y="3301"/>
                  </a:lnTo>
                  <a:lnTo>
                    <a:pt x="1388" y="3340"/>
                  </a:lnTo>
                  <a:lnTo>
                    <a:pt x="1502" y="3371"/>
                  </a:lnTo>
                  <a:lnTo>
                    <a:pt x="1617" y="3394"/>
                  </a:lnTo>
                  <a:lnTo>
                    <a:pt x="1736" y="3409"/>
                  </a:lnTo>
                  <a:lnTo>
                    <a:pt x="1857" y="3413"/>
                  </a:lnTo>
                  <a:lnTo>
                    <a:pt x="1978" y="3409"/>
                  </a:lnTo>
                  <a:lnTo>
                    <a:pt x="2097" y="3394"/>
                  </a:lnTo>
                  <a:lnTo>
                    <a:pt x="2212" y="3371"/>
                  </a:lnTo>
                  <a:lnTo>
                    <a:pt x="2326" y="3340"/>
                  </a:lnTo>
                  <a:lnTo>
                    <a:pt x="2435" y="3301"/>
                  </a:lnTo>
                  <a:lnTo>
                    <a:pt x="2539" y="3255"/>
                  </a:lnTo>
                  <a:lnTo>
                    <a:pt x="2641" y="3200"/>
                  </a:lnTo>
                  <a:lnTo>
                    <a:pt x="2736" y="3138"/>
                  </a:lnTo>
                  <a:lnTo>
                    <a:pt x="2827" y="3071"/>
                  </a:lnTo>
                  <a:lnTo>
                    <a:pt x="2914" y="2996"/>
                  </a:lnTo>
                  <a:lnTo>
                    <a:pt x="2994" y="2916"/>
                  </a:lnTo>
                  <a:lnTo>
                    <a:pt x="3069" y="2831"/>
                  </a:lnTo>
                  <a:lnTo>
                    <a:pt x="3136" y="2738"/>
                  </a:lnTo>
                  <a:lnTo>
                    <a:pt x="3197" y="2642"/>
                  </a:lnTo>
                  <a:lnTo>
                    <a:pt x="3253" y="2541"/>
                  </a:lnTo>
                  <a:lnTo>
                    <a:pt x="3299" y="2436"/>
                  </a:lnTo>
                  <a:lnTo>
                    <a:pt x="3338" y="2327"/>
                  </a:lnTo>
                  <a:lnTo>
                    <a:pt x="3369" y="2214"/>
                  </a:lnTo>
                  <a:lnTo>
                    <a:pt x="3391" y="2099"/>
                  </a:lnTo>
                  <a:lnTo>
                    <a:pt x="3405" y="1979"/>
                  </a:lnTo>
                  <a:lnTo>
                    <a:pt x="3411" y="1858"/>
                  </a:lnTo>
                  <a:lnTo>
                    <a:pt x="3405" y="1737"/>
                  </a:lnTo>
                  <a:lnTo>
                    <a:pt x="3391" y="1618"/>
                  </a:lnTo>
                  <a:lnTo>
                    <a:pt x="3369" y="1503"/>
                  </a:lnTo>
                  <a:lnTo>
                    <a:pt x="3338" y="1389"/>
                  </a:lnTo>
                  <a:lnTo>
                    <a:pt x="3299" y="1280"/>
                  </a:lnTo>
                  <a:lnTo>
                    <a:pt x="3253" y="1176"/>
                  </a:lnTo>
                  <a:lnTo>
                    <a:pt x="3197" y="1074"/>
                  </a:lnTo>
                  <a:lnTo>
                    <a:pt x="3136" y="979"/>
                  </a:lnTo>
                  <a:lnTo>
                    <a:pt x="3069" y="886"/>
                  </a:lnTo>
                  <a:lnTo>
                    <a:pt x="2994" y="801"/>
                  </a:lnTo>
                  <a:lnTo>
                    <a:pt x="2914" y="720"/>
                  </a:lnTo>
                  <a:lnTo>
                    <a:pt x="2827" y="645"/>
                  </a:lnTo>
                  <a:lnTo>
                    <a:pt x="2736" y="578"/>
                  </a:lnTo>
                  <a:lnTo>
                    <a:pt x="2641" y="516"/>
                  </a:lnTo>
                  <a:lnTo>
                    <a:pt x="2539" y="462"/>
                  </a:lnTo>
                  <a:lnTo>
                    <a:pt x="2435" y="415"/>
                  </a:lnTo>
                  <a:lnTo>
                    <a:pt x="2326" y="375"/>
                  </a:lnTo>
                  <a:lnTo>
                    <a:pt x="2212" y="345"/>
                  </a:lnTo>
                  <a:lnTo>
                    <a:pt x="2097" y="321"/>
                  </a:lnTo>
                  <a:lnTo>
                    <a:pt x="1978" y="308"/>
                  </a:lnTo>
                  <a:lnTo>
                    <a:pt x="1857" y="303"/>
                  </a:lnTo>
                  <a:close/>
                  <a:moveTo>
                    <a:pt x="1857" y="0"/>
                  </a:moveTo>
                  <a:lnTo>
                    <a:pt x="1990" y="5"/>
                  </a:lnTo>
                  <a:lnTo>
                    <a:pt x="2120" y="18"/>
                  </a:lnTo>
                  <a:lnTo>
                    <a:pt x="2247" y="42"/>
                  </a:lnTo>
                  <a:lnTo>
                    <a:pt x="2370" y="72"/>
                  </a:lnTo>
                  <a:lnTo>
                    <a:pt x="2491" y="112"/>
                  </a:lnTo>
                  <a:lnTo>
                    <a:pt x="2608" y="159"/>
                  </a:lnTo>
                  <a:lnTo>
                    <a:pt x="2720" y="214"/>
                  </a:lnTo>
                  <a:lnTo>
                    <a:pt x="2829" y="277"/>
                  </a:lnTo>
                  <a:lnTo>
                    <a:pt x="2932" y="345"/>
                  </a:lnTo>
                  <a:lnTo>
                    <a:pt x="3032" y="420"/>
                  </a:lnTo>
                  <a:lnTo>
                    <a:pt x="3124" y="502"/>
                  </a:lnTo>
                  <a:lnTo>
                    <a:pt x="3212" y="590"/>
                  </a:lnTo>
                  <a:lnTo>
                    <a:pt x="3294" y="683"/>
                  </a:lnTo>
                  <a:lnTo>
                    <a:pt x="3369" y="781"/>
                  </a:lnTo>
                  <a:lnTo>
                    <a:pt x="3438" y="886"/>
                  </a:lnTo>
                  <a:lnTo>
                    <a:pt x="3500" y="993"/>
                  </a:lnTo>
                  <a:lnTo>
                    <a:pt x="3554" y="1107"/>
                  </a:lnTo>
                  <a:lnTo>
                    <a:pt x="3602" y="1223"/>
                  </a:lnTo>
                  <a:lnTo>
                    <a:pt x="3641" y="1344"/>
                  </a:lnTo>
                  <a:lnTo>
                    <a:pt x="3672" y="1468"/>
                  </a:lnTo>
                  <a:lnTo>
                    <a:pt x="3695" y="1595"/>
                  </a:lnTo>
                  <a:lnTo>
                    <a:pt x="3708" y="1725"/>
                  </a:lnTo>
                  <a:lnTo>
                    <a:pt x="3714" y="1858"/>
                  </a:lnTo>
                  <a:lnTo>
                    <a:pt x="3709" y="1991"/>
                  </a:lnTo>
                  <a:lnTo>
                    <a:pt x="3695" y="2121"/>
                  </a:lnTo>
                  <a:lnTo>
                    <a:pt x="3672" y="2248"/>
                  </a:lnTo>
                  <a:lnTo>
                    <a:pt x="3641" y="2372"/>
                  </a:lnTo>
                  <a:lnTo>
                    <a:pt x="3602" y="2493"/>
                  </a:lnTo>
                  <a:lnTo>
                    <a:pt x="3554" y="2610"/>
                  </a:lnTo>
                  <a:lnTo>
                    <a:pt x="3500" y="2722"/>
                  </a:lnTo>
                  <a:lnTo>
                    <a:pt x="3438" y="2831"/>
                  </a:lnTo>
                  <a:lnTo>
                    <a:pt x="3369" y="2935"/>
                  </a:lnTo>
                  <a:lnTo>
                    <a:pt x="3294" y="3034"/>
                  </a:lnTo>
                  <a:lnTo>
                    <a:pt x="3212" y="3126"/>
                  </a:lnTo>
                  <a:lnTo>
                    <a:pt x="3124" y="3215"/>
                  </a:lnTo>
                  <a:lnTo>
                    <a:pt x="3032" y="3297"/>
                  </a:lnTo>
                  <a:lnTo>
                    <a:pt x="2933" y="3371"/>
                  </a:lnTo>
                  <a:lnTo>
                    <a:pt x="2829" y="3440"/>
                  </a:lnTo>
                  <a:lnTo>
                    <a:pt x="2721" y="3503"/>
                  </a:lnTo>
                  <a:lnTo>
                    <a:pt x="2608" y="3557"/>
                  </a:lnTo>
                  <a:lnTo>
                    <a:pt x="2491" y="3604"/>
                  </a:lnTo>
                  <a:lnTo>
                    <a:pt x="2370" y="3643"/>
                  </a:lnTo>
                  <a:lnTo>
                    <a:pt x="2247" y="3675"/>
                  </a:lnTo>
                  <a:lnTo>
                    <a:pt x="2120" y="3697"/>
                  </a:lnTo>
                  <a:lnTo>
                    <a:pt x="1990" y="3712"/>
                  </a:lnTo>
                  <a:lnTo>
                    <a:pt x="1857" y="3716"/>
                  </a:lnTo>
                  <a:lnTo>
                    <a:pt x="1724" y="3712"/>
                  </a:lnTo>
                  <a:lnTo>
                    <a:pt x="1594" y="3697"/>
                  </a:lnTo>
                  <a:lnTo>
                    <a:pt x="1467" y="3675"/>
                  </a:lnTo>
                  <a:lnTo>
                    <a:pt x="1343" y="3643"/>
                  </a:lnTo>
                  <a:lnTo>
                    <a:pt x="1223" y="3604"/>
                  </a:lnTo>
                  <a:lnTo>
                    <a:pt x="1106" y="3557"/>
                  </a:lnTo>
                  <a:lnTo>
                    <a:pt x="993" y="3503"/>
                  </a:lnTo>
                  <a:lnTo>
                    <a:pt x="885" y="3440"/>
                  </a:lnTo>
                  <a:lnTo>
                    <a:pt x="781" y="3371"/>
                  </a:lnTo>
                  <a:lnTo>
                    <a:pt x="682" y="3297"/>
                  </a:lnTo>
                  <a:lnTo>
                    <a:pt x="590" y="3215"/>
                  </a:lnTo>
                  <a:lnTo>
                    <a:pt x="502" y="3126"/>
                  </a:lnTo>
                  <a:lnTo>
                    <a:pt x="419" y="3034"/>
                  </a:lnTo>
                  <a:lnTo>
                    <a:pt x="345" y="2935"/>
                  </a:lnTo>
                  <a:lnTo>
                    <a:pt x="275" y="2831"/>
                  </a:lnTo>
                  <a:lnTo>
                    <a:pt x="213" y="2722"/>
                  </a:lnTo>
                  <a:lnTo>
                    <a:pt x="158" y="2610"/>
                  </a:lnTo>
                  <a:lnTo>
                    <a:pt x="112" y="2493"/>
                  </a:lnTo>
                  <a:lnTo>
                    <a:pt x="72" y="2372"/>
                  </a:lnTo>
                  <a:lnTo>
                    <a:pt x="42" y="2248"/>
                  </a:lnTo>
                  <a:lnTo>
                    <a:pt x="18" y="2121"/>
                  </a:lnTo>
                  <a:lnTo>
                    <a:pt x="4" y="1991"/>
                  </a:lnTo>
                  <a:lnTo>
                    <a:pt x="0" y="1858"/>
                  </a:lnTo>
                  <a:lnTo>
                    <a:pt x="4" y="1725"/>
                  </a:lnTo>
                  <a:lnTo>
                    <a:pt x="18" y="1595"/>
                  </a:lnTo>
                  <a:lnTo>
                    <a:pt x="42" y="1468"/>
                  </a:lnTo>
                  <a:lnTo>
                    <a:pt x="72" y="1344"/>
                  </a:lnTo>
                  <a:lnTo>
                    <a:pt x="112" y="1223"/>
                  </a:lnTo>
                  <a:lnTo>
                    <a:pt x="158" y="1107"/>
                  </a:lnTo>
                  <a:lnTo>
                    <a:pt x="213" y="993"/>
                  </a:lnTo>
                  <a:lnTo>
                    <a:pt x="275" y="886"/>
                  </a:lnTo>
                  <a:lnTo>
                    <a:pt x="345" y="781"/>
                  </a:lnTo>
                  <a:lnTo>
                    <a:pt x="419" y="683"/>
                  </a:lnTo>
                  <a:lnTo>
                    <a:pt x="502" y="590"/>
                  </a:lnTo>
                  <a:lnTo>
                    <a:pt x="590" y="502"/>
                  </a:lnTo>
                  <a:lnTo>
                    <a:pt x="682" y="420"/>
                  </a:lnTo>
                  <a:lnTo>
                    <a:pt x="781" y="345"/>
                  </a:lnTo>
                  <a:lnTo>
                    <a:pt x="885" y="277"/>
                  </a:lnTo>
                  <a:lnTo>
                    <a:pt x="993" y="214"/>
                  </a:lnTo>
                  <a:lnTo>
                    <a:pt x="1106" y="159"/>
                  </a:lnTo>
                  <a:lnTo>
                    <a:pt x="1223" y="112"/>
                  </a:lnTo>
                  <a:lnTo>
                    <a:pt x="1343" y="72"/>
                  </a:lnTo>
                  <a:lnTo>
                    <a:pt x="1467" y="42"/>
                  </a:lnTo>
                  <a:lnTo>
                    <a:pt x="1594" y="18"/>
                  </a:lnTo>
                  <a:lnTo>
                    <a:pt x="1724" y="5"/>
                  </a:lnTo>
                  <a:lnTo>
                    <a:pt x="18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25" name="Freeform 28"/>
            <p:cNvSpPr>
              <a:spLocks noEditPoints="1"/>
            </p:cNvSpPr>
            <p:nvPr/>
          </p:nvSpPr>
          <p:spPr bwMode="auto">
            <a:xfrm>
              <a:off x="8756650" y="5370513"/>
              <a:ext cx="1114425" cy="1114425"/>
            </a:xfrm>
            <a:custGeom>
              <a:avLst/>
              <a:gdLst>
                <a:gd name="T0" fmla="*/ 511 w 2104"/>
                <a:gd name="T1" fmla="*/ 304 h 2105"/>
                <a:gd name="T2" fmla="*/ 500 w 2104"/>
                <a:gd name="T3" fmla="*/ 308 h 2105"/>
                <a:gd name="T4" fmla="*/ 478 w 2104"/>
                <a:gd name="T5" fmla="*/ 322 h 2105"/>
                <a:gd name="T6" fmla="*/ 444 w 2104"/>
                <a:gd name="T7" fmla="*/ 348 h 2105"/>
                <a:gd name="T8" fmla="*/ 394 w 2104"/>
                <a:gd name="T9" fmla="*/ 395 h 2105"/>
                <a:gd name="T10" fmla="*/ 348 w 2104"/>
                <a:gd name="T11" fmla="*/ 444 h 2105"/>
                <a:gd name="T12" fmla="*/ 320 w 2104"/>
                <a:gd name="T13" fmla="*/ 480 h 2105"/>
                <a:gd name="T14" fmla="*/ 308 w 2104"/>
                <a:gd name="T15" fmla="*/ 502 h 2105"/>
                <a:gd name="T16" fmla="*/ 303 w 2104"/>
                <a:gd name="T17" fmla="*/ 513 h 2105"/>
                <a:gd name="T18" fmla="*/ 303 w 2104"/>
                <a:gd name="T19" fmla="*/ 516 h 2105"/>
                <a:gd name="T20" fmla="*/ 308 w 2104"/>
                <a:gd name="T21" fmla="*/ 522 h 2105"/>
                <a:gd name="T22" fmla="*/ 318 w 2104"/>
                <a:gd name="T23" fmla="*/ 534 h 2105"/>
                <a:gd name="T24" fmla="*/ 1565 w 2104"/>
                <a:gd name="T25" fmla="*/ 1776 h 2105"/>
                <a:gd name="T26" fmla="*/ 1620 w 2104"/>
                <a:gd name="T27" fmla="*/ 1797 h 2105"/>
                <a:gd name="T28" fmla="*/ 1678 w 2104"/>
                <a:gd name="T29" fmla="*/ 1797 h 2105"/>
                <a:gd name="T30" fmla="*/ 1732 w 2104"/>
                <a:gd name="T31" fmla="*/ 1776 h 2105"/>
                <a:gd name="T32" fmla="*/ 1775 w 2104"/>
                <a:gd name="T33" fmla="*/ 1735 h 2105"/>
                <a:gd name="T34" fmla="*/ 1798 w 2104"/>
                <a:gd name="T35" fmla="*/ 1679 h 2105"/>
                <a:gd name="T36" fmla="*/ 1798 w 2104"/>
                <a:gd name="T37" fmla="*/ 1620 h 2105"/>
                <a:gd name="T38" fmla="*/ 1775 w 2104"/>
                <a:gd name="T39" fmla="*/ 1566 h 2105"/>
                <a:gd name="T40" fmla="*/ 532 w 2104"/>
                <a:gd name="T41" fmla="*/ 319 h 2105"/>
                <a:gd name="T42" fmla="*/ 521 w 2104"/>
                <a:gd name="T43" fmla="*/ 308 h 2105"/>
                <a:gd name="T44" fmla="*/ 514 w 2104"/>
                <a:gd name="T45" fmla="*/ 304 h 2105"/>
                <a:gd name="T46" fmla="*/ 514 w 2104"/>
                <a:gd name="T47" fmla="*/ 0 h 2105"/>
                <a:gd name="T48" fmla="*/ 581 w 2104"/>
                <a:gd name="T49" fmla="*/ 8 h 2105"/>
                <a:gd name="T50" fmla="*/ 662 w 2104"/>
                <a:gd name="T51" fmla="*/ 39 h 2105"/>
                <a:gd name="T52" fmla="*/ 747 w 2104"/>
                <a:gd name="T53" fmla="*/ 104 h 2105"/>
                <a:gd name="T54" fmla="*/ 2010 w 2104"/>
                <a:gd name="T55" fmla="*/ 1373 h 2105"/>
                <a:gd name="T56" fmla="*/ 2069 w 2104"/>
                <a:gd name="T57" fmla="*/ 1476 h 2105"/>
                <a:gd name="T58" fmla="*/ 2099 w 2104"/>
                <a:gd name="T59" fmla="*/ 1590 h 2105"/>
                <a:gd name="T60" fmla="*/ 2099 w 2104"/>
                <a:gd name="T61" fmla="*/ 1711 h 2105"/>
                <a:gd name="T62" fmla="*/ 2069 w 2104"/>
                <a:gd name="T63" fmla="*/ 1824 h 2105"/>
                <a:gd name="T64" fmla="*/ 2010 w 2104"/>
                <a:gd name="T65" fmla="*/ 1926 h 2105"/>
                <a:gd name="T66" fmla="*/ 1924 w 2104"/>
                <a:gd name="T67" fmla="*/ 2011 h 2105"/>
                <a:gd name="T68" fmla="*/ 1823 w 2104"/>
                <a:gd name="T69" fmla="*/ 2071 h 2105"/>
                <a:gd name="T70" fmla="*/ 1708 w 2104"/>
                <a:gd name="T71" fmla="*/ 2101 h 2105"/>
                <a:gd name="T72" fmla="*/ 1589 w 2104"/>
                <a:gd name="T73" fmla="*/ 2101 h 2105"/>
                <a:gd name="T74" fmla="*/ 1474 w 2104"/>
                <a:gd name="T75" fmla="*/ 2071 h 2105"/>
                <a:gd name="T76" fmla="*/ 1372 w 2104"/>
                <a:gd name="T77" fmla="*/ 2011 h 2105"/>
                <a:gd name="T78" fmla="*/ 103 w 2104"/>
                <a:gd name="T79" fmla="*/ 747 h 2105"/>
                <a:gd name="T80" fmla="*/ 38 w 2104"/>
                <a:gd name="T81" fmla="*/ 661 h 2105"/>
                <a:gd name="T82" fmla="*/ 5 w 2104"/>
                <a:gd name="T83" fmla="*/ 567 h 2105"/>
                <a:gd name="T84" fmla="*/ 3 w 2104"/>
                <a:gd name="T85" fmla="*/ 468 h 2105"/>
                <a:gd name="T86" fmla="*/ 35 w 2104"/>
                <a:gd name="T87" fmla="*/ 371 h 2105"/>
                <a:gd name="T88" fmla="*/ 87 w 2104"/>
                <a:gd name="T89" fmla="*/ 284 h 2105"/>
                <a:gd name="T90" fmla="*/ 148 w 2104"/>
                <a:gd name="T91" fmla="*/ 211 h 2105"/>
                <a:gd name="T92" fmla="*/ 214 w 2104"/>
                <a:gd name="T93" fmla="*/ 147 h 2105"/>
                <a:gd name="T94" fmla="*/ 288 w 2104"/>
                <a:gd name="T95" fmla="*/ 84 h 2105"/>
                <a:gd name="T96" fmla="*/ 372 w 2104"/>
                <a:gd name="T97" fmla="*/ 33 h 2105"/>
                <a:gd name="T98" fmla="*/ 465 w 2104"/>
                <a:gd name="T99" fmla="*/ 5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4" h="2105">
                  <a:moveTo>
                    <a:pt x="512" y="304"/>
                  </a:moveTo>
                  <a:lnTo>
                    <a:pt x="511" y="304"/>
                  </a:lnTo>
                  <a:lnTo>
                    <a:pt x="506" y="305"/>
                  </a:lnTo>
                  <a:lnTo>
                    <a:pt x="500" y="308"/>
                  </a:lnTo>
                  <a:lnTo>
                    <a:pt x="491" y="313"/>
                  </a:lnTo>
                  <a:lnTo>
                    <a:pt x="478" y="322"/>
                  </a:lnTo>
                  <a:lnTo>
                    <a:pt x="463" y="332"/>
                  </a:lnTo>
                  <a:lnTo>
                    <a:pt x="444" y="348"/>
                  </a:lnTo>
                  <a:lnTo>
                    <a:pt x="421" y="368"/>
                  </a:lnTo>
                  <a:lnTo>
                    <a:pt x="394" y="395"/>
                  </a:lnTo>
                  <a:lnTo>
                    <a:pt x="368" y="422"/>
                  </a:lnTo>
                  <a:lnTo>
                    <a:pt x="348" y="444"/>
                  </a:lnTo>
                  <a:lnTo>
                    <a:pt x="332" y="463"/>
                  </a:lnTo>
                  <a:lnTo>
                    <a:pt x="320" y="480"/>
                  </a:lnTo>
                  <a:lnTo>
                    <a:pt x="312" y="492"/>
                  </a:lnTo>
                  <a:lnTo>
                    <a:pt x="308" y="502"/>
                  </a:lnTo>
                  <a:lnTo>
                    <a:pt x="305" y="508"/>
                  </a:lnTo>
                  <a:lnTo>
                    <a:pt x="303" y="513"/>
                  </a:lnTo>
                  <a:lnTo>
                    <a:pt x="303" y="516"/>
                  </a:lnTo>
                  <a:lnTo>
                    <a:pt x="303" y="516"/>
                  </a:lnTo>
                  <a:lnTo>
                    <a:pt x="305" y="519"/>
                  </a:lnTo>
                  <a:lnTo>
                    <a:pt x="308" y="522"/>
                  </a:lnTo>
                  <a:lnTo>
                    <a:pt x="312" y="528"/>
                  </a:lnTo>
                  <a:lnTo>
                    <a:pt x="318" y="534"/>
                  </a:lnTo>
                  <a:lnTo>
                    <a:pt x="1541" y="1757"/>
                  </a:lnTo>
                  <a:lnTo>
                    <a:pt x="1565" y="1776"/>
                  </a:lnTo>
                  <a:lnTo>
                    <a:pt x="1592" y="1790"/>
                  </a:lnTo>
                  <a:lnTo>
                    <a:pt x="1620" y="1797"/>
                  </a:lnTo>
                  <a:lnTo>
                    <a:pt x="1648" y="1800"/>
                  </a:lnTo>
                  <a:lnTo>
                    <a:pt x="1678" y="1797"/>
                  </a:lnTo>
                  <a:lnTo>
                    <a:pt x="1707" y="1790"/>
                  </a:lnTo>
                  <a:lnTo>
                    <a:pt x="1732" y="1776"/>
                  </a:lnTo>
                  <a:lnTo>
                    <a:pt x="1756" y="1757"/>
                  </a:lnTo>
                  <a:lnTo>
                    <a:pt x="1775" y="1735"/>
                  </a:lnTo>
                  <a:lnTo>
                    <a:pt x="1789" y="1708"/>
                  </a:lnTo>
                  <a:lnTo>
                    <a:pt x="1798" y="1679"/>
                  </a:lnTo>
                  <a:lnTo>
                    <a:pt x="1801" y="1649"/>
                  </a:lnTo>
                  <a:lnTo>
                    <a:pt x="1798" y="1620"/>
                  </a:lnTo>
                  <a:lnTo>
                    <a:pt x="1789" y="1591"/>
                  </a:lnTo>
                  <a:lnTo>
                    <a:pt x="1775" y="1566"/>
                  </a:lnTo>
                  <a:lnTo>
                    <a:pt x="1756" y="1542"/>
                  </a:lnTo>
                  <a:lnTo>
                    <a:pt x="532" y="319"/>
                  </a:lnTo>
                  <a:lnTo>
                    <a:pt x="526" y="313"/>
                  </a:lnTo>
                  <a:lnTo>
                    <a:pt x="521" y="308"/>
                  </a:lnTo>
                  <a:lnTo>
                    <a:pt x="517" y="305"/>
                  </a:lnTo>
                  <a:lnTo>
                    <a:pt x="514" y="304"/>
                  </a:lnTo>
                  <a:lnTo>
                    <a:pt x="512" y="304"/>
                  </a:lnTo>
                  <a:close/>
                  <a:moveTo>
                    <a:pt x="514" y="0"/>
                  </a:moveTo>
                  <a:lnTo>
                    <a:pt x="547" y="2"/>
                  </a:lnTo>
                  <a:lnTo>
                    <a:pt x="581" y="8"/>
                  </a:lnTo>
                  <a:lnTo>
                    <a:pt x="620" y="20"/>
                  </a:lnTo>
                  <a:lnTo>
                    <a:pt x="662" y="39"/>
                  </a:lnTo>
                  <a:lnTo>
                    <a:pt x="703" y="66"/>
                  </a:lnTo>
                  <a:lnTo>
                    <a:pt x="747" y="104"/>
                  </a:lnTo>
                  <a:lnTo>
                    <a:pt x="1971" y="1328"/>
                  </a:lnTo>
                  <a:lnTo>
                    <a:pt x="2010" y="1373"/>
                  </a:lnTo>
                  <a:lnTo>
                    <a:pt x="2042" y="1422"/>
                  </a:lnTo>
                  <a:lnTo>
                    <a:pt x="2069" y="1476"/>
                  </a:lnTo>
                  <a:lnTo>
                    <a:pt x="2087" y="1531"/>
                  </a:lnTo>
                  <a:lnTo>
                    <a:pt x="2099" y="1590"/>
                  </a:lnTo>
                  <a:lnTo>
                    <a:pt x="2104" y="1649"/>
                  </a:lnTo>
                  <a:lnTo>
                    <a:pt x="2099" y="1711"/>
                  </a:lnTo>
                  <a:lnTo>
                    <a:pt x="2087" y="1769"/>
                  </a:lnTo>
                  <a:lnTo>
                    <a:pt x="2069" y="1824"/>
                  </a:lnTo>
                  <a:lnTo>
                    <a:pt x="2042" y="1876"/>
                  </a:lnTo>
                  <a:lnTo>
                    <a:pt x="2010" y="1926"/>
                  </a:lnTo>
                  <a:lnTo>
                    <a:pt x="1971" y="1972"/>
                  </a:lnTo>
                  <a:lnTo>
                    <a:pt x="1924" y="2011"/>
                  </a:lnTo>
                  <a:lnTo>
                    <a:pt x="1875" y="2044"/>
                  </a:lnTo>
                  <a:lnTo>
                    <a:pt x="1823" y="2071"/>
                  </a:lnTo>
                  <a:lnTo>
                    <a:pt x="1766" y="2090"/>
                  </a:lnTo>
                  <a:lnTo>
                    <a:pt x="1708" y="2101"/>
                  </a:lnTo>
                  <a:lnTo>
                    <a:pt x="1648" y="2105"/>
                  </a:lnTo>
                  <a:lnTo>
                    <a:pt x="1589" y="2101"/>
                  </a:lnTo>
                  <a:lnTo>
                    <a:pt x="1530" y="2090"/>
                  </a:lnTo>
                  <a:lnTo>
                    <a:pt x="1474" y="2071"/>
                  </a:lnTo>
                  <a:lnTo>
                    <a:pt x="1421" y="2044"/>
                  </a:lnTo>
                  <a:lnTo>
                    <a:pt x="1372" y="2011"/>
                  </a:lnTo>
                  <a:lnTo>
                    <a:pt x="1327" y="1972"/>
                  </a:lnTo>
                  <a:lnTo>
                    <a:pt x="103" y="747"/>
                  </a:lnTo>
                  <a:lnTo>
                    <a:pt x="68" y="705"/>
                  </a:lnTo>
                  <a:lnTo>
                    <a:pt x="38" y="661"/>
                  </a:lnTo>
                  <a:lnTo>
                    <a:pt x="17" y="614"/>
                  </a:lnTo>
                  <a:lnTo>
                    <a:pt x="5" y="567"/>
                  </a:lnTo>
                  <a:lnTo>
                    <a:pt x="0" y="517"/>
                  </a:lnTo>
                  <a:lnTo>
                    <a:pt x="3" y="468"/>
                  </a:lnTo>
                  <a:lnTo>
                    <a:pt x="15" y="417"/>
                  </a:lnTo>
                  <a:lnTo>
                    <a:pt x="35" y="371"/>
                  </a:lnTo>
                  <a:lnTo>
                    <a:pt x="59" y="326"/>
                  </a:lnTo>
                  <a:lnTo>
                    <a:pt x="87" y="284"/>
                  </a:lnTo>
                  <a:lnTo>
                    <a:pt x="117" y="247"/>
                  </a:lnTo>
                  <a:lnTo>
                    <a:pt x="148" y="211"/>
                  </a:lnTo>
                  <a:lnTo>
                    <a:pt x="179" y="180"/>
                  </a:lnTo>
                  <a:lnTo>
                    <a:pt x="214" y="147"/>
                  </a:lnTo>
                  <a:lnTo>
                    <a:pt x="250" y="114"/>
                  </a:lnTo>
                  <a:lnTo>
                    <a:pt x="288" y="84"/>
                  </a:lnTo>
                  <a:lnTo>
                    <a:pt x="329" y="57"/>
                  </a:lnTo>
                  <a:lnTo>
                    <a:pt x="372" y="33"/>
                  </a:lnTo>
                  <a:lnTo>
                    <a:pt x="417" y="15"/>
                  </a:lnTo>
                  <a:lnTo>
                    <a:pt x="465" y="5"/>
                  </a:lnTo>
                  <a:lnTo>
                    <a:pt x="5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926" name="Gruppieren 925"/>
          <p:cNvGrpSpPr/>
          <p:nvPr/>
        </p:nvGrpSpPr>
        <p:grpSpPr>
          <a:xfrm>
            <a:off x="10435846" y="3773194"/>
            <a:ext cx="458697" cy="418167"/>
            <a:chOff x="3092450" y="2981325"/>
            <a:chExt cx="498475" cy="450850"/>
          </a:xfrm>
          <a:noFill/>
        </p:grpSpPr>
        <p:sp>
          <p:nvSpPr>
            <p:cNvPr id="927" name="Freeform 221"/>
            <p:cNvSpPr>
              <a:spLocks/>
            </p:cNvSpPr>
            <p:nvPr/>
          </p:nvSpPr>
          <p:spPr bwMode="auto">
            <a:xfrm>
              <a:off x="3092450" y="2981325"/>
              <a:ext cx="498475" cy="450850"/>
            </a:xfrm>
            <a:custGeom>
              <a:avLst/>
              <a:gdLst>
                <a:gd name="T0" fmla="*/ 0 w 314"/>
                <a:gd name="T1" fmla="*/ 62 h 284"/>
                <a:gd name="T2" fmla="*/ 156 w 314"/>
                <a:gd name="T3" fmla="*/ 0 h 284"/>
                <a:gd name="T4" fmla="*/ 314 w 314"/>
                <a:gd name="T5" fmla="*/ 62 h 284"/>
                <a:gd name="T6" fmla="*/ 314 w 314"/>
                <a:gd name="T7" fmla="*/ 220 h 284"/>
                <a:gd name="T8" fmla="*/ 156 w 314"/>
                <a:gd name="T9" fmla="*/ 284 h 284"/>
                <a:gd name="T10" fmla="*/ 0 w 314"/>
                <a:gd name="T11" fmla="*/ 220 h 284"/>
                <a:gd name="T12" fmla="*/ 0 w 314"/>
                <a:gd name="T13" fmla="*/ 62 h 284"/>
              </a:gdLst>
              <a:ahLst/>
              <a:cxnLst>
                <a:cxn ang="0">
                  <a:pos x="T0" y="T1"/>
                </a:cxn>
                <a:cxn ang="0">
                  <a:pos x="T2" y="T3"/>
                </a:cxn>
                <a:cxn ang="0">
                  <a:pos x="T4" y="T5"/>
                </a:cxn>
                <a:cxn ang="0">
                  <a:pos x="T6" y="T7"/>
                </a:cxn>
                <a:cxn ang="0">
                  <a:pos x="T8" y="T9"/>
                </a:cxn>
                <a:cxn ang="0">
                  <a:pos x="T10" y="T11"/>
                </a:cxn>
                <a:cxn ang="0">
                  <a:pos x="T12" y="T13"/>
                </a:cxn>
              </a:cxnLst>
              <a:rect l="0" t="0" r="r" b="b"/>
              <a:pathLst>
                <a:path w="314" h="284">
                  <a:moveTo>
                    <a:pt x="0" y="62"/>
                  </a:moveTo>
                  <a:lnTo>
                    <a:pt x="156" y="0"/>
                  </a:lnTo>
                  <a:lnTo>
                    <a:pt x="314" y="62"/>
                  </a:lnTo>
                  <a:lnTo>
                    <a:pt x="314" y="220"/>
                  </a:lnTo>
                  <a:lnTo>
                    <a:pt x="156" y="284"/>
                  </a:lnTo>
                  <a:lnTo>
                    <a:pt x="0" y="220"/>
                  </a:lnTo>
                  <a:lnTo>
                    <a:pt x="0" y="62"/>
                  </a:lnTo>
                  <a:close/>
                </a:path>
              </a:pathLst>
            </a:custGeom>
            <a:grp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28" name="Freeform 224"/>
            <p:cNvSpPr>
              <a:spLocks/>
            </p:cNvSpPr>
            <p:nvPr/>
          </p:nvSpPr>
          <p:spPr bwMode="auto">
            <a:xfrm>
              <a:off x="3092450" y="3082450"/>
              <a:ext cx="498475" cy="85725"/>
            </a:xfrm>
            <a:custGeom>
              <a:avLst/>
              <a:gdLst>
                <a:gd name="T0" fmla="*/ 0 w 314"/>
                <a:gd name="T1" fmla="*/ 0 h 54"/>
                <a:gd name="T2" fmla="*/ 156 w 314"/>
                <a:gd name="T3" fmla="*/ 54 h 54"/>
                <a:gd name="T4" fmla="*/ 314 w 314"/>
                <a:gd name="T5" fmla="*/ 0 h 54"/>
              </a:gdLst>
              <a:ahLst/>
              <a:cxnLst>
                <a:cxn ang="0">
                  <a:pos x="T0" y="T1"/>
                </a:cxn>
                <a:cxn ang="0">
                  <a:pos x="T2" y="T3"/>
                </a:cxn>
                <a:cxn ang="0">
                  <a:pos x="T4" y="T5"/>
                </a:cxn>
              </a:cxnLst>
              <a:rect l="0" t="0" r="r" b="b"/>
              <a:pathLst>
                <a:path w="314" h="54">
                  <a:moveTo>
                    <a:pt x="0" y="0"/>
                  </a:moveTo>
                  <a:lnTo>
                    <a:pt x="156" y="54"/>
                  </a:lnTo>
                  <a:lnTo>
                    <a:pt x="314" y="0"/>
                  </a:lnTo>
                </a:path>
              </a:pathLst>
            </a:custGeom>
            <a:grp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29" name="Line 225"/>
            <p:cNvSpPr>
              <a:spLocks noChangeShapeType="1"/>
            </p:cNvSpPr>
            <p:nvPr/>
          </p:nvSpPr>
          <p:spPr bwMode="auto">
            <a:xfrm flipV="1">
              <a:off x="3340100" y="3165475"/>
              <a:ext cx="0" cy="266700"/>
            </a:xfrm>
            <a:prstGeom prst="line">
              <a:avLst/>
            </a:prstGeom>
            <a:grp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30" name="Freeform 227"/>
            <p:cNvSpPr>
              <a:spLocks/>
            </p:cNvSpPr>
            <p:nvPr/>
          </p:nvSpPr>
          <p:spPr bwMode="auto">
            <a:xfrm>
              <a:off x="3196320" y="3022601"/>
              <a:ext cx="307975" cy="200025"/>
            </a:xfrm>
            <a:custGeom>
              <a:avLst/>
              <a:gdLst>
                <a:gd name="T0" fmla="*/ 0 w 194"/>
                <a:gd name="T1" fmla="*/ 14 h 126"/>
                <a:gd name="T2" fmla="*/ 154 w 194"/>
                <a:gd name="T3" fmla="*/ 70 h 126"/>
                <a:gd name="T4" fmla="*/ 156 w 194"/>
                <a:gd name="T5" fmla="*/ 126 h 126"/>
                <a:gd name="T6" fmla="*/ 194 w 194"/>
                <a:gd name="T7" fmla="*/ 110 h 126"/>
                <a:gd name="T8" fmla="*/ 194 w 194"/>
                <a:gd name="T9" fmla="*/ 56 h 126"/>
                <a:gd name="T10" fmla="*/ 36 w 194"/>
                <a:gd name="T11" fmla="*/ 0 h 126"/>
                <a:gd name="T12" fmla="*/ 0 w 194"/>
                <a:gd name="T13" fmla="*/ 14 h 126"/>
              </a:gdLst>
              <a:ahLst/>
              <a:cxnLst>
                <a:cxn ang="0">
                  <a:pos x="T0" y="T1"/>
                </a:cxn>
                <a:cxn ang="0">
                  <a:pos x="T2" y="T3"/>
                </a:cxn>
                <a:cxn ang="0">
                  <a:pos x="T4" y="T5"/>
                </a:cxn>
                <a:cxn ang="0">
                  <a:pos x="T6" y="T7"/>
                </a:cxn>
                <a:cxn ang="0">
                  <a:pos x="T8" y="T9"/>
                </a:cxn>
                <a:cxn ang="0">
                  <a:pos x="T10" y="T11"/>
                </a:cxn>
                <a:cxn ang="0">
                  <a:pos x="T12" y="T13"/>
                </a:cxn>
              </a:cxnLst>
              <a:rect l="0" t="0" r="r" b="b"/>
              <a:pathLst>
                <a:path w="194" h="126">
                  <a:moveTo>
                    <a:pt x="0" y="14"/>
                  </a:moveTo>
                  <a:lnTo>
                    <a:pt x="154" y="70"/>
                  </a:lnTo>
                  <a:lnTo>
                    <a:pt x="156" y="126"/>
                  </a:lnTo>
                  <a:lnTo>
                    <a:pt x="194" y="110"/>
                  </a:lnTo>
                  <a:lnTo>
                    <a:pt x="194" y="56"/>
                  </a:lnTo>
                  <a:lnTo>
                    <a:pt x="36" y="0"/>
                  </a:lnTo>
                  <a:lnTo>
                    <a:pt x="0" y="14"/>
                  </a:lnTo>
                  <a:close/>
                </a:path>
              </a:pathLst>
            </a:custGeom>
            <a:grp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31" name="Freeform 229"/>
            <p:cNvSpPr>
              <a:spLocks/>
            </p:cNvSpPr>
            <p:nvPr/>
          </p:nvSpPr>
          <p:spPr bwMode="auto">
            <a:xfrm>
              <a:off x="3171825" y="3222625"/>
              <a:ext cx="73025" cy="69850"/>
            </a:xfrm>
            <a:custGeom>
              <a:avLst/>
              <a:gdLst>
                <a:gd name="T0" fmla="*/ 44 w 46"/>
                <a:gd name="T1" fmla="*/ 6 h 44"/>
                <a:gd name="T2" fmla="*/ 38 w 46"/>
                <a:gd name="T3" fmla="*/ 20 h 44"/>
                <a:gd name="T4" fmla="*/ 46 w 46"/>
                <a:gd name="T5" fmla="*/ 34 h 44"/>
                <a:gd name="T6" fmla="*/ 30 w 46"/>
                <a:gd name="T7" fmla="*/ 32 h 44"/>
                <a:gd name="T8" fmla="*/ 20 w 46"/>
                <a:gd name="T9" fmla="*/ 44 h 44"/>
                <a:gd name="T10" fmla="*/ 16 w 46"/>
                <a:gd name="T11" fmla="*/ 30 h 44"/>
                <a:gd name="T12" fmla="*/ 0 w 46"/>
                <a:gd name="T13" fmla="*/ 24 h 44"/>
                <a:gd name="T14" fmla="*/ 14 w 46"/>
                <a:gd name="T15" fmla="*/ 16 h 44"/>
                <a:gd name="T16" fmla="*/ 14 w 46"/>
                <a:gd name="T17" fmla="*/ 0 h 44"/>
                <a:gd name="T18" fmla="*/ 28 w 46"/>
                <a:gd name="T19" fmla="*/ 10 h 44"/>
                <a:gd name="T20" fmla="*/ 44 w 46"/>
                <a:gd name="T21"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4">
                  <a:moveTo>
                    <a:pt x="44" y="6"/>
                  </a:moveTo>
                  <a:lnTo>
                    <a:pt x="38" y="20"/>
                  </a:lnTo>
                  <a:lnTo>
                    <a:pt x="46" y="34"/>
                  </a:lnTo>
                  <a:lnTo>
                    <a:pt x="30" y="32"/>
                  </a:lnTo>
                  <a:lnTo>
                    <a:pt x="20" y="44"/>
                  </a:lnTo>
                  <a:lnTo>
                    <a:pt x="16" y="30"/>
                  </a:lnTo>
                  <a:lnTo>
                    <a:pt x="0" y="24"/>
                  </a:lnTo>
                  <a:lnTo>
                    <a:pt x="14" y="16"/>
                  </a:lnTo>
                  <a:lnTo>
                    <a:pt x="14" y="0"/>
                  </a:lnTo>
                  <a:lnTo>
                    <a:pt x="28" y="10"/>
                  </a:lnTo>
                  <a:lnTo>
                    <a:pt x="44" y="6"/>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932" name="Gruppieren 931"/>
          <p:cNvGrpSpPr/>
          <p:nvPr/>
        </p:nvGrpSpPr>
        <p:grpSpPr>
          <a:xfrm>
            <a:off x="8617700" y="3720274"/>
            <a:ext cx="429869" cy="432605"/>
            <a:chOff x="3708400" y="5124450"/>
            <a:chExt cx="498475" cy="501650"/>
          </a:xfrm>
          <a:noFill/>
        </p:grpSpPr>
        <p:sp>
          <p:nvSpPr>
            <p:cNvPr id="933" name="Freeform 232"/>
            <p:cNvSpPr>
              <a:spLocks/>
            </p:cNvSpPr>
            <p:nvPr/>
          </p:nvSpPr>
          <p:spPr bwMode="auto">
            <a:xfrm>
              <a:off x="3711574" y="5124450"/>
              <a:ext cx="495300" cy="498475"/>
            </a:xfrm>
            <a:custGeom>
              <a:avLst/>
              <a:gdLst>
                <a:gd name="T0" fmla="*/ 156 w 312"/>
                <a:gd name="T1" fmla="*/ 314 h 314"/>
                <a:gd name="T2" fmla="*/ 186 w 312"/>
                <a:gd name="T3" fmla="*/ 310 h 314"/>
                <a:gd name="T4" fmla="*/ 216 w 312"/>
                <a:gd name="T5" fmla="*/ 300 h 314"/>
                <a:gd name="T6" fmla="*/ 242 w 312"/>
                <a:gd name="T7" fmla="*/ 286 h 314"/>
                <a:gd name="T8" fmla="*/ 266 w 312"/>
                <a:gd name="T9" fmla="*/ 268 h 314"/>
                <a:gd name="T10" fmla="*/ 286 w 312"/>
                <a:gd name="T11" fmla="*/ 244 h 314"/>
                <a:gd name="T12" fmla="*/ 300 w 312"/>
                <a:gd name="T13" fmla="*/ 218 h 314"/>
                <a:gd name="T14" fmla="*/ 308 w 312"/>
                <a:gd name="T15" fmla="*/ 188 h 314"/>
                <a:gd name="T16" fmla="*/ 312 w 312"/>
                <a:gd name="T17" fmla="*/ 156 h 314"/>
                <a:gd name="T18" fmla="*/ 312 w 312"/>
                <a:gd name="T19" fmla="*/ 140 h 314"/>
                <a:gd name="T20" fmla="*/ 304 w 312"/>
                <a:gd name="T21" fmla="*/ 110 h 314"/>
                <a:gd name="T22" fmla="*/ 292 w 312"/>
                <a:gd name="T23" fmla="*/ 82 h 314"/>
                <a:gd name="T24" fmla="*/ 276 w 312"/>
                <a:gd name="T25" fmla="*/ 58 h 314"/>
                <a:gd name="T26" fmla="*/ 254 w 312"/>
                <a:gd name="T27" fmla="*/ 36 h 314"/>
                <a:gd name="T28" fmla="*/ 230 w 312"/>
                <a:gd name="T29" fmla="*/ 20 h 314"/>
                <a:gd name="T30" fmla="*/ 202 w 312"/>
                <a:gd name="T31" fmla="*/ 8 h 314"/>
                <a:gd name="T32" fmla="*/ 172 w 312"/>
                <a:gd name="T33" fmla="*/ 2 h 314"/>
                <a:gd name="T34" fmla="*/ 156 w 312"/>
                <a:gd name="T35" fmla="*/ 0 h 314"/>
                <a:gd name="T36" fmla="*/ 124 w 312"/>
                <a:gd name="T37" fmla="*/ 4 h 314"/>
                <a:gd name="T38" fmla="*/ 94 w 312"/>
                <a:gd name="T39" fmla="*/ 12 h 314"/>
                <a:gd name="T40" fmla="*/ 68 w 312"/>
                <a:gd name="T41" fmla="*/ 28 h 314"/>
                <a:gd name="T42" fmla="*/ 44 w 312"/>
                <a:gd name="T43" fmla="*/ 46 h 314"/>
                <a:gd name="T44" fmla="*/ 26 w 312"/>
                <a:gd name="T45" fmla="*/ 70 h 314"/>
                <a:gd name="T46" fmla="*/ 12 w 312"/>
                <a:gd name="T47" fmla="*/ 96 h 314"/>
                <a:gd name="T48" fmla="*/ 2 w 312"/>
                <a:gd name="T49" fmla="*/ 126 h 314"/>
                <a:gd name="T50" fmla="*/ 0 w 312"/>
                <a:gd name="T51" fmla="*/ 156 h 314"/>
                <a:gd name="T52" fmla="*/ 0 w 312"/>
                <a:gd name="T53" fmla="*/ 172 h 314"/>
                <a:gd name="T54" fmla="*/ 6 w 312"/>
                <a:gd name="T55" fmla="*/ 204 h 314"/>
                <a:gd name="T56" fmla="*/ 18 w 312"/>
                <a:gd name="T57" fmla="*/ 232 h 314"/>
                <a:gd name="T58" fmla="*/ 34 w 312"/>
                <a:gd name="T59" fmla="*/ 256 h 314"/>
                <a:gd name="T60" fmla="*/ 56 w 312"/>
                <a:gd name="T61" fmla="*/ 278 h 314"/>
                <a:gd name="T62" fmla="*/ 80 w 312"/>
                <a:gd name="T63" fmla="*/ 294 h 314"/>
                <a:gd name="T64" fmla="*/ 108 w 312"/>
                <a:gd name="T65" fmla="*/ 306 h 314"/>
                <a:gd name="T66" fmla="*/ 140 w 312"/>
                <a:gd name="T67" fmla="*/ 312 h 314"/>
                <a:gd name="T68" fmla="*/ 156 w 312"/>
                <a:gd name="T69"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2" h="314">
                  <a:moveTo>
                    <a:pt x="156" y="314"/>
                  </a:moveTo>
                  <a:lnTo>
                    <a:pt x="156" y="314"/>
                  </a:lnTo>
                  <a:lnTo>
                    <a:pt x="172" y="312"/>
                  </a:lnTo>
                  <a:lnTo>
                    <a:pt x="186" y="310"/>
                  </a:lnTo>
                  <a:lnTo>
                    <a:pt x="202" y="306"/>
                  </a:lnTo>
                  <a:lnTo>
                    <a:pt x="216" y="300"/>
                  </a:lnTo>
                  <a:lnTo>
                    <a:pt x="230" y="294"/>
                  </a:lnTo>
                  <a:lnTo>
                    <a:pt x="242" y="286"/>
                  </a:lnTo>
                  <a:lnTo>
                    <a:pt x="254" y="278"/>
                  </a:lnTo>
                  <a:lnTo>
                    <a:pt x="266" y="268"/>
                  </a:lnTo>
                  <a:lnTo>
                    <a:pt x="276" y="256"/>
                  </a:lnTo>
                  <a:lnTo>
                    <a:pt x="286" y="244"/>
                  </a:lnTo>
                  <a:lnTo>
                    <a:pt x="292" y="232"/>
                  </a:lnTo>
                  <a:lnTo>
                    <a:pt x="300" y="218"/>
                  </a:lnTo>
                  <a:lnTo>
                    <a:pt x="304" y="204"/>
                  </a:lnTo>
                  <a:lnTo>
                    <a:pt x="308" y="188"/>
                  </a:lnTo>
                  <a:lnTo>
                    <a:pt x="312" y="172"/>
                  </a:lnTo>
                  <a:lnTo>
                    <a:pt x="312" y="156"/>
                  </a:lnTo>
                  <a:lnTo>
                    <a:pt x="312" y="156"/>
                  </a:lnTo>
                  <a:lnTo>
                    <a:pt x="312" y="140"/>
                  </a:lnTo>
                  <a:lnTo>
                    <a:pt x="308" y="126"/>
                  </a:lnTo>
                  <a:lnTo>
                    <a:pt x="304" y="110"/>
                  </a:lnTo>
                  <a:lnTo>
                    <a:pt x="300" y="96"/>
                  </a:lnTo>
                  <a:lnTo>
                    <a:pt x="292" y="82"/>
                  </a:lnTo>
                  <a:lnTo>
                    <a:pt x="286" y="70"/>
                  </a:lnTo>
                  <a:lnTo>
                    <a:pt x="276" y="58"/>
                  </a:lnTo>
                  <a:lnTo>
                    <a:pt x="266" y="46"/>
                  </a:lnTo>
                  <a:lnTo>
                    <a:pt x="254" y="36"/>
                  </a:lnTo>
                  <a:lnTo>
                    <a:pt x="242" y="28"/>
                  </a:lnTo>
                  <a:lnTo>
                    <a:pt x="230" y="20"/>
                  </a:lnTo>
                  <a:lnTo>
                    <a:pt x="216" y="12"/>
                  </a:lnTo>
                  <a:lnTo>
                    <a:pt x="202" y="8"/>
                  </a:lnTo>
                  <a:lnTo>
                    <a:pt x="186" y="4"/>
                  </a:lnTo>
                  <a:lnTo>
                    <a:pt x="172" y="2"/>
                  </a:lnTo>
                  <a:lnTo>
                    <a:pt x="156" y="0"/>
                  </a:lnTo>
                  <a:lnTo>
                    <a:pt x="156" y="0"/>
                  </a:lnTo>
                  <a:lnTo>
                    <a:pt x="140" y="2"/>
                  </a:lnTo>
                  <a:lnTo>
                    <a:pt x="124" y="4"/>
                  </a:lnTo>
                  <a:lnTo>
                    <a:pt x="108" y="8"/>
                  </a:lnTo>
                  <a:lnTo>
                    <a:pt x="94" y="12"/>
                  </a:lnTo>
                  <a:lnTo>
                    <a:pt x="80" y="20"/>
                  </a:lnTo>
                  <a:lnTo>
                    <a:pt x="68" y="28"/>
                  </a:lnTo>
                  <a:lnTo>
                    <a:pt x="56" y="36"/>
                  </a:lnTo>
                  <a:lnTo>
                    <a:pt x="44" y="46"/>
                  </a:lnTo>
                  <a:lnTo>
                    <a:pt x="34" y="58"/>
                  </a:lnTo>
                  <a:lnTo>
                    <a:pt x="26" y="70"/>
                  </a:lnTo>
                  <a:lnTo>
                    <a:pt x="18" y="82"/>
                  </a:lnTo>
                  <a:lnTo>
                    <a:pt x="12" y="96"/>
                  </a:lnTo>
                  <a:lnTo>
                    <a:pt x="6" y="110"/>
                  </a:lnTo>
                  <a:lnTo>
                    <a:pt x="2" y="126"/>
                  </a:lnTo>
                  <a:lnTo>
                    <a:pt x="0" y="140"/>
                  </a:lnTo>
                  <a:lnTo>
                    <a:pt x="0" y="156"/>
                  </a:lnTo>
                  <a:lnTo>
                    <a:pt x="0" y="156"/>
                  </a:lnTo>
                  <a:lnTo>
                    <a:pt x="0" y="172"/>
                  </a:lnTo>
                  <a:lnTo>
                    <a:pt x="2" y="188"/>
                  </a:lnTo>
                  <a:lnTo>
                    <a:pt x="6" y="204"/>
                  </a:lnTo>
                  <a:lnTo>
                    <a:pt x="12" y="218"/>
                  </a:lnTo>
                  <a:lnTo>
                    <a:pt x="18" y="232"/>
                  </a:lnTo>
                  <a:lnTo>
                    <a:pt x="26" y="244"/>
                  </a:lnTo>
                  <a:lnTo>
                    <a:pt x="34" y="256"/>
                  </a:lnTo>
                  <a:lnTo>
                    <a:pt x="44" y="268"/>
                  </a:lnTo>
                  <a:lnTo>
                    <a:pt x="56" y="278"/>
                  </a:lnTo>
                  <a:lnTo>
                    <a:pt x="68" y="286"/>
                  </a:lnTo>
                  <a:lnTo>
                    <a:pt x="80" y="294"/>
                  </a:lnTo>
                  <a:lnTo>
                    <a:pt x="94" y="300"/>
                  </a:lnTo>
                  <a:lnTo>
                    <a:pt x="108" y="306"/>
                  </a:lnTo>
                  <a:lnTo>
                    <a:pt x="124" y="310"/>
                  </a:lnTo>
                  <a:lnTo>
                    <a:pt x="140" y="312"/>
                  </a:lnTo>
                  <a:lnTo>
                    <a:pt x="156" y="314"/>
                  </a:lnTo>
                  <a:lnTo>
                    <a:pt x="156" y="314"/>
                  </a:lnTo>
                  <a:close/>
                </a:path>
              </a:pathLst>
            </a:custGeom>
            <a:grp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34" name="Line 233"/>
            <p:cNvSpPr>
              <a:spLocks noChangeShapeType="1"/>
            </p:cNvSpPr>
            <p:nvPr/>
          </p:nvSpPr>
          <p:spPr bwMode="auto">
            <a:xfrm>
              <a:off x="3959225" y="5127625"/>
              <a:ext cx="0" cy="498475"/>
            </a:xfrm>
            <a:prstGeom prst="line">
              <a:avLst/>
            </a:prstGeom>
            <a:grp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35" name="Line 234"/>
            <p:cNvSpPr>
              <a:spLocks noChangeShapeType="1"/>
            </p:cNvSpPr>
            <p:nvPr/>
          </p:nvSpPr>
          <p:spPr bwMode="auto">
            <a:xfrm flipH="1">
              <a:off x="3708400" y="5372100"/>
              <a:ext cx="498475" cy="0"/>
            </a:xfrm>
            <a:prstGeom prst="line">
              <a:avLst/>
            </a:prstGeom>
            <a:grp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36" name="Freeform 235"/>
            <p:cNvSpPr>
              <a:spLocks/>
            </p:cNvSpPr>
            <p:nvPr/>
          </p:nvSpPr>
          <p:spPr bwMode="auto">
            <a:xfrm>
              <a:off x="3822700" y="5124450"/>
              <a:ext cx="273050" cy="498475"/>
            </a:xfrm>
            <a:custGeom>
              <a:avLst/>
              <a:gdLst>
                <a:gd name="T0" fmla="*/ 86 w 172"/>
                <a:gd name="T1" fmla="*/ 314 h 314"/>
                <a:gd name="T2" fmla="*/ 86 w 172"/>
                <a:gd name="T3" fmla="*/ 314 h 314"/>
                <a:gd name="T4" fmla="*/ 94 w 172"/>
                <a:gd name="T5" fmla="*/ 312 h 314"/>
                <a:gd name="T6" fmla="*/ 102 w 172"/>
                <a:gd name="T7" fmla="*/ 310 h 314"/>
                <a:gd name="T8" fmla="*/ 112 w 172"/>
                <a:gd name="T9" fmla="*/ 306 h 314"/>
                <a:gd name="T10" fmla="*/ 118 w 172"/>
                <a:gd name="T11" fmla="*/ 300 h 314"/>
                <a:gd name="T12" fmla="*/ 134 w 172"/>
                <a:gd name="T13" fmla="*/ 286 h 314"/>
                <a:gd name="T14" fmla="*/ 146 w 172"/>
                <a:gd name="T15" fmla="*/ 268 h 314"/>
                <a:gd name="T16" fmla="*/ 156 w 172"/>
                <a:gd name="T17" fmla="*/ 244 h 314"/>
                <a:gd name="T18" fmla="*/ 164 w 172"/>
                <a:gd name="T19" fmla="*/ 218 h 314"/>
                <a:gd name="T20" fmla="*/ 170 w 172"/>
                <a:gd name="T21" fmla="*/ 188 h 314"/>
                <a:gd name="T22" fmla="*/ 172 w 172"/>
                <a:gd name="T23" fmla="*/ 156 h 314"/>
                <a:gd name="T24" fmla="*/ 172 w 172"/>
                <a:gd name="T25" fmla="*/ 156 h 314"/>
                <a:gd name="T26" fmla="*/ 170 w 172"/>
                <a:gd name="T27" fmla="*/ 126 h 314"/>
                <a:gd name="T28" fmla="*/ 164 w 172"/>
                <a:gd name="T29" fmla="*/ 96 h 314"/>
                <a:gd name="T30" fmla="*/ 156 w 172"/>
                <a:gd name="T31" fmla="*/ 70 h 314"/>
                <a:gd name="T32" fmla="*/ 146 w 172"/>
                <a:gd name="T33" fmla="*/ 46 h 314"/>
                <a:gd name="T34" fmla="*/ 134 w 172"/>
                <a:gd name="T35" fmla="*/ 28 h 314"/>
                <a:gd name="T36" fmla="*/ 118 w 172"/>
                <a:gd name="T37" fmla="*/ 12 h 314"/>
                <a:gd name="T38" fmla="*/ 112 w 172"/>
                <a:gd name="T39" fmla="*/ 8 h 314"/>
                <a:gd name="T40" fmla="*/ 102 w 172"/>
                <a:gd name="T41" fmla="*/ 4 h 314"/>
                <a:gd name="T42" fmla="*/ 94 w 172"/>
                <a:gd name="T43" fmla="*/ 2 h 314"/>
                <a:gd name="T44" fmla="*/ 86 w 172"/>
                <a:gd name="T45" fmla="*/ 0 h 314"/>
                <a:gd name="T46" fmla="*/ 86 w 172"/>
                <a:gd name="T47" fmla="*/ 0 h 314"/>
                <a:gd name="T48" fmla="*/ 76 w 172"/>
                <a:gd name="T49" fmla="*/ 2 h 314"/>
                <a:gd name="T50" fmla="*/ 68 w 172"/>
                <a:gd name="T51" fmla="*/ 4 h 314"/>
                <a:gd name="T52" fmla="*/ 60 w 172"/>
                <a:gd name="T53" fmla="*/ 8 h 314"/>
                <a:gd name="T54" fmla="*/ 52 w 172"/>
                <a:gd name="T55" fmla="*/ 12 h 314"/>
                <a:gd name="T56" fmla="*/ 38 w 172"/>
                <a:gd name="T57" fmla="*/ 28 h 314"/>
                <a:gd name="T58" fmla="*/ 24 w 172"/>
                <a:gd name="T59" fmla="*/ 46 h 314"/>
                <a:gd name="T60" fmla="*/ 14 w 172"/>
                <a:gd name="T61" fmla="*/ 70 h 314"/>
                <a:gd name="T62" fmla="*/ 6 w 172"/>
                <a:gd name="T63" fmla="*/ 96 h 314"/>
                <a:gd name="T64" fmla="*/ 2 w 172"/>
                <a:gd name="T65" fmla="*/ 126 h 314"/>
                <a:gd name="T66" fmla="*/ 0 w 172"/>
                <a:gd name="T67" fmla="*/ 156 h 314"/>
                <a:gd name="T68" fmla="*/ 0 w 172"/>
                <a:gd name="T69" fmla="*/ 156 h 314"/>
                <a:gd name="T70" fmla="*/ 2 w 172"/>
                <a:gd name="T71" fmla="*/ 188 h 314"/>
                <a:gd name="T72" fmla="*/ 6 w 172"/>
                <a:gd name="T73" fmla="*/ 218 h 314"/>
                <a:gd name="T74" fmla="*/ 14 w 172"/>
                <a:gd name="T75" fmla="*/ 244 h 314"/>
                <a:gd name="T76" fmla="*/ 24 w 172"/>
                <a:gd name="T77" fmla="*/ 268 h 314"/>
                <a:gd name="T78" fmla="*/ 38 w 172"/>
                <a:gd name="T79" fmla="*/ 286 h 314"/>
                <a:gd name="T80" fmla="*/ 52 w 172"/>
                <a:gd name="T81" fmla="*/ 300 h 314"/>
                <a:gd name="T82" fmla="*/ 60 w 172"/>
                <a:gd name="T83" fmla="*/ 306 h 314"/>
                <a:gd name="T84" fmla="*/ 68 w 172"/>
                <a:gd name="T85" fmla="*/ 310 h 314"/>
                <a:gd name="T86" fmla="*/ 76 w 172"/>
                <a:gd name="T87" fmla="*/ 312 h 314"/>
                <a:gd name="T88" fmla="*/ 86 w 172"/>
                <a:gd name="T89" fmla="*/ 314 h 314"/>
                <a:gd name="T90" fmla="*/ 86 w 172"/>
                <a:gd name="T9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2" h="314">
                  <a:moveTo>
                    <a:pt x="86" y="314"/>
                  </a:moveTo>
                  <a:lnTo>
                    <a:pt x="86" y="314"/>
                  </a:lnTo>
                  <a:lnTo>
                    <a:pt x="94" y="312"/>
                  </a:lnTo>
                  <a:lnTo>
                    <a:pt x="102" y="310"/>
                  </a:lnTo>
                  <a:lnTo>
                    <a:pt x="112" y="306"/>
                  </a:lnTo>
                  <a:lnTo>
                    <a:pt x="118" y="300"/>
                  </a:lnTo>
                  <a:lnTo>
                    <a:pt x="134" y="286"/>
                  </a:lnTo>
                  <a:lnTo>
                    <a:pt x="146" y="268"/>
                  </a:lnTo>
                  <a:lnTo>
                    <a:pt x="156" y="244"/>
                  </a:lnTo>
                  <a:lnTo>
                    <a:pt x="164" y="218"/>
                  </a:lnTo>
                  <a:lnTo>
                    <a:pt x="170" y="188"/>
                  </a:lnTo>
                  <a:lnTo>
                    <a:pt x="172" y="156"/>
                  </a:lnTo>
                  <a:lnTo>
                    <a:pt x="172" y="156"/>
                  </a:lnTo>
                  <a:lnTo>
                    <a:pt x="170" y="126"/>
                  </a:lnTo>
                  <a:lnTo>
                    <a:pt x="164" y="96"/>
                  </a:lnTo>
                  <a:lnTo>
                    <a:pt x="156" y="70"/>
                  </a:lnTo>
                  <a:lnTo>
                    <a:pt x="146" y="46"/>
                  </a:lnTo>
                  <a:lnTo>
                    <a:pt x="134" y="28"/>
                  </a:lnTo>
                  <a:lnTo>
                    <a:pt x="118" y="12"/>
                  </a:lnTo>
                  <a:lnTo>
                    <a:pt x="112" y="8"/>
                  </a:lnTo>
                  <a:lnTo>
                    <a:pt x="102" y="4"/>
                  </a:lnTo>
                  <a:lnTo>
                    <a:pt x="94" y="2"/>
                  </a:lnTo>
                  <a:lnTo>
                    <a:pt x="86" y="0"/>
                  </a:lnTo>
                  <a:lnTo>
                    <a:pt x="86" y="0"/>
                  </a:lnTo>
                  <a:lnTo>
                    <a:pt x="76" y="2"/>
                  </a:lnTo>
                  <a:lnTo>
                    <a:pt x="68" y="4"/>
                  </a:lnTo>
                  <a:lnTo>
                    <a:pt x="60" y="8"/>
                  </a:lnTo>
                  <a:lnTo>
                    <a:pt x="52" y="12"/>
                  </a:lnTo>
                  <a:lnTo>
                    <a:pt x="38" y="28"/>
                  </a:lnTo>
                  <a:lnTo>
                    <a:pt x="24" y="46"/>
                  </a:lnTo>
                  <a:lnTo>
                    <a:pt x="14" y="70"/>
                  </a:lnTo>
                  <a:lnTo>
                    <a:pt x="6" y="96"/>
                  </a:lnTo>
                  <a:lnTo>
                    <a:pt x="2" y="126"/>
                  </a:lnTo>
                  <a:lnTo>
                    <a:pt x="0" y="156"/>
                  </a:lnTo>
                  <a:lnTo>
                    <a:pt x="0" y="156"/>
                  </a:lnTo>
                  <a:lnTo>
                    <a:pt x="2" y="188"/>
                  </a:lnTo>
                  <a:lnTo>
                    <a:pt x="6" y="218"/>
                  </a:lnTo>
                  <a:lnTo>
                    <a:pt x="14" y="244"/>
                  </a:lnTo>
                  <a:lnTo>
                    <a:pt x="24" y="268"/>
                  </a:lnTo>
                  <a:lnTo>
                    <a:pt x="38" y="286"/>
                  </a:lnTo>
                  <a:lnTo>
                    <a:pt x="52" y="300"/>
                  </a:lnTo>
                  <a:lnTo>
                    <a:pt x="60" y="306"/>
                  </a:lnTo>
                  <a:lnTo>
                    <a:pt x="68" y="310"/>
                  </a:lnTo>
                  <a:lnTo>
                    <a:pt x="76" y="312"/>
                  </a:lnTo>
                  <a:lnTo>
                    <a:pt x="86" y="314"/>
                  </a:lnTo>
                  <a:lnTo>
                    <a:pt x="86" y="314"/>
                  </a:lnTo>
                  <a:close/>
                </a:path>
              </a:pathLst>
            </a:custGeom>
            <a:grp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37" name="Freeform 236"/>
            <p:cNvSpPr>
              <a:spLocks/>
            </p:cNvSpPr>
            <p:nvPr/>
          </p:nvSpPr>
          <p:spPr bwMode="auto">
            <a:xfrm>
              <a:off x="3775075" y="5203825"/>
              <a:ext cx="365125" cy="57150"/>
            </a:xfrm>
            <a:custGeom>
              <a:avLst/>
              <a:gdLst>
                <a:gd name="T0" fmla="*/ 0 w 230"/>
                <a:gd name="T1" fmla="*/ 0 h 36"/>
                <a:gd name="T2" fmla="*/ 0 w 230"/>
                <a:gd name="T3" fmla="*/ 0 h 36"/>
                <a:gd name="T4" fmla="*/ 4 w 230"/>
                <a:gd name="T5" fmla="*/ 4 h 36"/>
                <a:gd name="T6" fmla="*/ 18 w 230"/>
                <a:gd name="T7" fmla="*/ 12 h 36"/>
                <a:gd name="T8" fmla="*/ 40 w 230"/>
                <a:gd name="T9" fmla="*/ 22 h 36"/>
                <a:gd name="T10" fmla="*/ 70 w 230"/>
                <a:gd name="T11" fmla="*/ 30 h 36"/>
                <a:gd name="T12" fmla="*/ 86 w 230"/>
                <a:gd name="T13" fmla="*/ 34 h 36"/>
                <a:gd name="T14" fmla="*/ 104 w 230"/>
                <a:gd name="T15" fmla="*/ 36 h 36"/>
                <a:gd name="T16" fmla="*/ 122 w 230"/>
                <a:gd name="T17" fmla="*/ 36 h 36"/>
                <a:gd name="T18" fmla="*/ 142 w 230"/>
                <a:gd name="T19" fmla="*/ 34 h 36"/>
                <a:gd name="T20" fmla="*/ 164 w 230"/>
                <a:gd name="T21" fmla="*/ 30 h 36"/>
                <a:gd name="T22" fmla="*/ 184 w 230"/>
                <a:gd name="T23" fmla="*/ 24 h 36"/>
                <a:gd name="T24" fmla="*/ 208 w 230"/>
                <a:gd name="T25" fmla="*/ 14 h 36"/>
                <a:gd name="T26" fmla="*/ 230 w 230"/>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 h="36">
                  <a:moveTo>
                    <a:pt x="0" y="0"/>
                  </a:moveTo>
                  <a:lnTo>
                    <a:pt x="0" y="0"/>
                  </a:lnTo>
                  <a:lnTo>
                    <a:pt x="4" y="4"/>
                  </a:lnTo>
                  <a:lnTo>
                    <a:pt x="18" y="12"/>
                  </a:lnTo>
                  <a:lnTo>
                    <a:pt x="40" y="22"/>
                  </a:lnTo>
                  <a:lnTo>
                    <a:pt x="70" y="30"/>
                  </a:lnTo>
                  <a:lnTo>
                    <a:pt x="86" y="34"/>
                  </a:lnTo>
                  <a:lnTo>
                    <a:pt x="104" y="36"/>
                  </a:lnTo>
                  <a:lnTo>
                    <a:pt x="122" y="36"/>
                  </a:lnTo>
                  <a:lnTo>
                    <a:pt x="142" y="34"/>
                  </a:lnTo>
                  <a:lnTo>
                    <a:pt x="164" y="30"/>
                  </a:lnTo>
                  <a:lnTo>
                    <a:pt x="184" y="24"/>
                  </a:lnTo>
                  <a:lnTo>
                    <a:pt x="208" y="14"/>
                  </a:lnTo>
                  <a:lnTo>
                    <a:pt x="230" y="0"/>
                  </a:lnTo>
                </a:path>
              </a:pathLst>
            </a:custGeom>
            <a:grp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38" name="Freeform 237"/>
            <p:cNvSpPr>
              <a:spLocks/>
            </p:cNvSpPr>
            <p:nvPr/>
          </p:nvSpPr>
          <p:spPr bwMode="auto">
            <a:xfrm>
              <a:off x="3775075" y="5480050"/>
              <a:ext cx="365125" cy="57150"/>
            </a:xfrm>
            <a:custGeom>
              <a:avLst/>
              <a:gdLst>
                <a:gd name="T0" fmla="*/ 0 w 230"/>
                <a:gd name="T1" fmla="*/ 36 h 36"/>
                <a:gd name="T2" fmla="*/ 0 w 230"/>
                <a:gd name="T3" fmla="*/ 36 h 36"/>
                <a:gd name="T4" fmla="*/ 4 w 230"/>
                <a:gd name="T5" fmla="*/ 32 h 36"/>
                <a:gd name="T6" fmla="*/ 18 w 230"/>
                <a:gd name="T7" fmla="*/ 24 h 36"/>
                <a:gd name="T8" fmla="*/ 40 w 230"/>
                <a:gd name="T9" fmla="*/ 14 h 36"/>
                <a:gd name="T10" fmla="*/ 70 w 230"/>
                <a:gd name="T11" fmla="*/ 6 h 36"/>
                <a:gd name="T12" fmla="*/ 86 w 230"/>
                <a:gd name="T13" fmla="*/ 2 h 36"/>
                <a:gd name="T14" fmla="*/ 104 w 230"/>
                <a:gd name="T15" fmla="*/ 0 h 36"/>
                <a:gd name="T16" fmla="*/ 122 w 230"/>
                <a:gd name="T17" fmla="*/ 0 h 36"/>
                <a:gd name="T18" fmla="*/ 142 w 230"/>
                <a:gd name="T19" fmla="*/ 2 h 36"/>
                <a:gd name="T20" fmla="*/ 164 w 230"/>
                <a:gd name="T21" fmla="*/ 6 h 36"/>
                <a:gd name="T22" fmla="*/ 184 w 230"/>
                <a:gd name="T23" fmla="*/ 12 h 36"/>
                <a:gd name="T24" fmla="*/ 208 w 230"/>
                <a:gd name="T25" fmla="*/ 22 h 36"/>
                <a:gd name="T26" fmla="*/ 230 w 230"/>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 h="36">
                  <a:moveTo>
                    <a:pt x="0" y="36"/>
                  </a:moveTo>
                  <a:lnTo>
                    <a:pt x="0" y="36"/>
                  </a:lnTo>
                  <a:lnTo>
                    <a:pt x="4" y="32"/>
                  </a:lnTo>
                  <a:lnTo>
                    <a:pt x="18" y="24"/>
                  </a:lnTo>
                  <a:lnTo>
                    <a:pt x="40" y="14"/>
                  </a:lnTo>
                  <a:lnTo>
                    <a:pt x="70" y="6"/>
                  </a:lnTo>
                  <a:lnTo>
                    <a:pt x="86" y="2"/>
                  </a:lnTo>
                  <a:lnTo>
                    <a:pt x="104" y="0"/>
                  </a:lnTo>
                  <a:lnTo>
                    <a:pt x="122" y="0"/>
                  </a:lnTo>
                  <a:lnTo>
                    <a:pt x="142" y="2"/>
                  </a:lnTo>
                  <a:lnTo>
                    <a:pt x="164" y="6"/>
                  </a:lnTo>
                  <a:lnTo>
                    <a:pt x="184" y="12"/>
                  </a:lnTo>
                  <a:lnTo>
                    <a:pt x="208" y="22"/>
                  </a:lnTo>
                  <a:lnTo>
                    <a:pt x="230" y="36"/>
                  </a:lnTo>
                </a:path>
              </a:pathLst>
            </a:custGeom>
            <a:grpFill/>
            <a:ln w="1905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939" name="Gruppieren 938"/>
          <p:cNvGrpSpPr/>
          <p:nvPr/>
        </p:nvGrpSpPr>
        <p:grpSpPr>
          <a:xfrm>
            <a:off x="10168867" y="1669269"/>
            <a:ext cx="386370" cy="395624"/>
            <a:chOff x="10796494" y="2856600"/>
            <a:chExt cx="790303" cy="809232"/>
          </a:xfrm>
          <a:solidFill>
            <a:srgbClr val="2C2F33"/>
          </a:solidFill>
        </p:grpSpPr>
        <p:grpSp>
          <p:nvGrpSpPr>
            <p:cNvPr id="940" name="Group 4"/>
            <p:cNvGrpSpPr>
              <a:grpSpLocks noChangeAspect="1"/>
            </p:cNvGrpSpPr>
            <p:nvPr/>
          </p:nvGrpSpPr>
          <p:grpSpPr bwMode="auto">
            <a:xfrm>
              <a:off x="10796494" y="2856600"/>
              <a:ext cx="790303" cy="809232"/>
              <a:chOff x="220" y="1472"/>
              <a:chExt cx="334" cy="342"/>
            </a:xfrm>
            <a:grpFill/>
          </p:grpSpPr>
          <p:sp>
            <p:nvSpPr>
              <p:cNvPr id="948" name="Freeform 5"/>
              <p:cNvSpPr>
                <a:spLocks/>
              </p:cNvSpPr>
              <p:nvPr/>
            </p:nvSpPr>
            <p:spPr bwMode="auto">
              <a:xfrm>
                <a:off x="321" y="1745"/>
                <a:ext cx="133" cy="69"/>
              </a:xfrm>
              <a:custGeom>
                <a:avLst/>
                <a:gdLst>
                  <a:gd name="T0" fmla="*/ 754 w 838"/>
                  <a:gd name="T1" fmla="*/ 3 h 436"/>
                  <a:gd name="T2" fmla="*/ 754 w 838"/>
                  <a:gd name="T3" fmla="*/ 3 h 436"/>
                  <a:gd name="T4" fmla="*/ 724 w 838"/>
                  <a:gd name="T5" fmla="*/ 43 h 436"/>
                  <a:gd name="T6" fmla="*/ 768 w 838"/>
                  <a:gd name="T7" fmla="*/ 357 h 436"/>
                  <a:gd name="T8" fmla="*/ 759 w 838"/>
                  <a:gd name="T9" fmla="*/ 363 h 436"/>
                  <a:gd name="T10" fmla="*/ 80 w 838"/>
                  <a:gd name="T11" fmla="*/ 363 h 436"/>
                  <a:gd name="T12" fmla="*/ 70 w 838"/>
                  <a:gd name="T13" fmla="*/ 362 h 436"/>
                  <a:gd name="T14" fmla="*/ 114 w 838"/>
                  <a:gd name="T15" fmla="*/ 43 h 436"/>
                  <a:gd name="T16" fmla="*/ 84 w 838"/>
                  <a:gd name="T17" fmla="*/ 3 h 436"/>
                  <a:gd name="T18" fmla="*/ 45 w 838"/>
                  <a:gd name="T19" fmla="*/ 33 h 436"/>
                  <a:gd name="T20" fmla="*/ 0 w 838"/>
                  <a:gd name="T21" fmla="*/ 357 h 436"/>
                  <a:gd name="T22" fmla="*/ 80 w 838"/>
                  <a:gd name="T23" fmla="*/ 436 h 436"/>
                  <a:gd name="T24" fmla="*/ 759 w 838"/>
                  <a:gd name="T25" fmla="*/ 436 h 436"/>
                  <a:gd name="T26" fmla="*/ 838 w 838"/>
                  <a:gd name="T27" fmla="*/ 352 h 436"/>
                  <a:gd name="T28" fmla="*/ 793 w 838"/>
                  <a:gd name="T29" fmla="*/ 33 h 436"/>
                  <a:gd name="T30" fmla="*/ 754 w 838"/>
                  <a:gd name="T31"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8" h="436">
                    <a:moveTo>
                      <a:pt x="754" y="3"/>
                    </a:moveTo>
                    <a:lnTo>
                      <a:pt x="754" y="3"/>
                    </a:lnTo>
                    <a:cubicBezTo>
                      <a:pt x="734" y="6"/>
                      <a:pt x="721" y="24"/>
                      <a:pt x="724" y="43"/>
                    </a:cubicBezTo>
                    <a:lnTo>
                      <a:pt x="768" y="357"/>
                    </a:lnTo>
                    <a:cubicBezTo>
                      <a:pt x="768" y="360"/>
                      <a:pt x="764" y="363"/>
                      <a:pt x="759" y="363"/>
                    </a:cubicBezTo>
                    <a:lnTo>
                      <a:pt x="80" y="363"/>
                    </a:lnTo>
                    <a:cubicBezTo>
                      <a:pt x="74" y="363"/>
                      <a:pt x="70" y="360"/>
                      <a:pt x="70" y="362"/>
                    </a:cubicBezTo>
                    <a:lnTo>
                      <a:pt x="114" y="43"/>
                    </a:lnTo>
                    <a:cubicBezTo>
                      <a:pt x="117" y="24"/>
                      <a:pt x="104" y="6"/>
                      <a:pt x="84" y="3"/>
                    </a:cubicBezTo>
                    <a:cubicBezTo>
                      <a:pt x="65" y="1"/>
                      <a:pt x="47" y="14"/>
                      <a:pt x="45" y="33"/>
                    </a:cubicBezTo>
                    <a:lnTo>
                      <a:pt x="0" y="357"/>
                    </a:lnTo>
                    <a:cubicBezTo>
                      <a:pt x="0" y="400"/>
                      <a:pt x="36" y="436"/>
                      <a:pt x="80" y="436"/>
                    </a:cubicBezTo>
                    <a:lnTo>
                      <a:pt x="759" y="436"/>
                    </a:lnTo>
                    <a:cubicBezTo>
                      <a:pt x="802" y="436"/>
                      <a:pt x="838" y="400"/>
                      <a:pt x="838" y="352"/>
                    </a:cubicBezTo>
                    <a:lnTo>
                      <a:pt x="793" y="33"/>
                    </a:lnTo>
                    <a:cubicBezTo>
                      <a:pt x="791" y="14"/>
                      <a:pt x="773" y="0"/>
                      <a:pt x="754" y="3"/>
                    </a:cubicBezTo>
                    <a:close/>
                  </a:path>
                </a:pathLst>
              </a:custGeom>
              <a:solidFill>
                <a:schemeClr val="tx1"/>
              </a:solidFill>
              <a:ln w="0">
                <a:solidFill>
                  <a:srgbClr val="2C2F33"/>
                </a:solidFill>
                <a:prstDash val="solid"/>
                <a:round/>
                <a:headEnd/>
                <a:tailEnd/>
              </a:ln>
            </p:spPr>
            <p:txBody>
              <a:bodyPr vert="horz" wrap="square" lIns="91440" tIns="45720" rIns="91440" bIns="45720" numCol="1" anchor="t" anchorCtr="0" compatLnSpc="1">
                <a:prstTxWarp prst="textNoShape">
                  <a:avLst/>
                </a:prstTxWarp>
              </a:bodyPr>
              <a:lstStyle/>
              <a:p>
                <a:endParaRPr lang="de-DE" baseline="-25000">
                  <a:latin typeface="Arial" panose="020B0604020202020204" pitchFamily="34" charset="0"/>
                  <a:cs typeface="Arial" panose="020B0604020202020204" pitchFamily="34" charset="0"/>
                </a:endParaRPr>
              </a:p>
            </p:txBody>
          </p:sp>
          <p:sp>
            <p:nvSpPr>
              <p:cNvPr id="949" name="Freeform 6"/>
              <p:cNvSpPr>
                <a:spLocks noEditPoints="1"/>
              </p:cNvSpPr>
              <p:nvPr/>
            </p:nvSpPr>
            <p:spPr bwMode="auto">
              <a:xfrm>
                <a:off x="220" y="1472"/>
                <a:ext cx="334" cy="250"/>
              </a:xfrm>
              <a:custGeom>
                <a:avLst/>
                <a:gdLst>
                  <a:gd name="T0" fmla="*/ 1926 w 2106"/>
                  <a:gd name="T1" fmla="*/ 1512 h 1585"/>
                  <a:gd name="T2" fmla="*/ 1926 w 2106"/>
                  <a:gd name="T3" fmla="*/ 1512 h 1585"/>
                  <a:gd name="T4" fmla="*/ 178 w 2106"/>
                  <a:gd name="T5" fmla="*/ 1512 h 1585"/>
                  <a:gd name="T6" fmla="*/ 70 w 2106"/>
                  <a:gd name="T7" fmla="*/ 1403 h 1585"/>
                  <a:gd name="T8" fmla="*/ 70 w 2106"/>
                  <a:gd name="T9" fmla="*/ 1296 h 1585"/>
                  <a:gd name="T10" fmla="*/ 2035 w 2106"/>
                  <a:gd name="T11" fmla="*/ 1296 h 1585"/>
                  <a:gd name="T12" fmla="*/ 2035 w 2106"/>
                  <a:gd name="T13" fmla="*/ 1403 h 1585"/>
                  <a:gd name="T14" fmla="*/ 1926 w 2106"/>
                  <a:gd name="T15" fmla="*/ 1512 h 1585"/>
                  <a:gd name="T16" fmla="*/ 178 w 2106"/>
                  <a:gd name="T17" fmla="*/ 72 h 1585"/>
                  <a:gd name="T18" fmla="*/ 178 w 2106"/>
                  <a:gd name="T19" fmla="*/ 72 h 1585"/>
                  <a:gd name="T20" fmla="*/ 1926 w 2106"/>
                  <a:gd name="T21" fmla="*/ 72 h 1585"/>
                  <a:gd name="T22" fmla="*/ 2035 w 2106"/>
                  <a:gd name="T23" fmla="*/ 181 h 1585"/>
                  <a:gd name="T24" fmla="*/ 2035 w 2106"/>
                  <a:gd name="T25" fmla="*/ 1224 h 1585"/>
                  <a:gd name="T26" fmla="*/ 70 w 2106"/>
                  <a:gd name="T27" fmla="*/ 1224 h 1585"/>
                  <a:gd name="T28" fmla="*/ 70 w 2106"/>
                  <a:gd name="T29" fmla="*/ 181 h 1585"/>
                  <a:gd name="T30" fmla="*/ 178 w 2106"/>
                  <a:gd name="T31" fmla="*/ 72 h 1585"/>
                  <a:gd name="T32" fmla="*/ 1926 w 2106"/>
                  <a:gd name="T33" fmla="*/ 0 h 1585"/>
                  <a:gd name="T34" fmla="*/ 1926 w 2106"/>
                  <a:gd name="T35" fmla="*/ 0 h 1585"/>
                  <a:gd name="T36" fmla="*/ 178 w 2106"/>
                  <a:gd name="T37" fmla="*/ 0 h 1585"/>
                  <a:gd name="T38" fmla="*/ 0 w 2106"/>
                  <a:gd name="T39" fmla="*/ 181 h 1585"/>
                  <a:gd name="T40" fmla="*/ 0 w 2106"/>
                  <a:gd name="T41" fmla="*/ 1403 h 1585"/>
                  <a:gd name="T42" fmla="*/ 178 w 2106"/>
                  <a:gd name="T43" fmla="*/ 1585 h 1585"/>
                  <a:gd name="T44" fmla="*/ 1926 w 2106"/>
                  <a:gd name="T45" fmla="*/ 1585 h 1585"/>
                  <a:gd name="T46" fmla="*/ 2106 w 2106"/>
                  <a:gd name="T47" fmla="*/ 1403 h 1585"/>
                  <a:gd name="T48" fmla="*/ 2106 w 2106"/>
                  <a:gd name="T49" fmla="*/ 181 h 1585"/>
                  <a:gd name="T50" fmla="*/ 1926 w 2106"/>
                  <a:gd name="T51" fmla="*/ 0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06" h="1585">
                    <a:moveTo>
                      <a:pt x="1926" y="1512"/>
                    </a:moveTo>
                    <a:lnTo>
                      <a:pt x="1926" y="1512"/>
                    </a:lnTo>
                    <a:lnTo>
                      <a:pt x="178" y="1512"/>
                    </a:lnTo>
                    <a:cubicBezTo>
                      <a:pt x="118" y="1512"/>
                      <a:pt x="70" y="1464"/>
                      <a:pt x="70" y="1403"/>
                    </a:cubicBezTo>
                    <a:lnTo>
                      <a:pt x="70" y="1296"/>
                    </a:lnTo>
                    <a:lnTo>
                      <a:pt x="2035" y="1296"/>
                    </a:lnTo>
                    <a:lnTo>
                      <a:pt x="2035" y="1403"/>
                    </a:lnTo>
                    <a:cubicBezTo>
                      <a:pt x="2035" y="1464"/>
                      <a:pt x="1987" y="1512"/>
                      <a:pt x="1926" y="1512"/>
                    </a:cubicBezTo>
                    <a:close/>
                    <a:moveTo>
                      <a:pt x="178" y="72"/>
                    </a:moveTo>
                    <a:lnTo>
                      <a:pt x="178" y="72"/>
                    </a:lnTo>
                    <a:lnTo>
                      <a:pt x="1926" y="72"/>
                    </a:lnTo>
                    <a:cubicBezTo>
                      <a:pt x="1987" y="72"/>
                      <a:pt x="2035" y="119"/>
                      <a:pt x="2035" y="181"/>
                    </a:cubicBezTo>
                    <a:lnTo>
                      <a:pt x="2035" y="1224"/>
                    </a:lnTo>
                    <a:lnTo>
                      <a:pt x="70" y="1224"/>
                    </a:lnTo>
                    <a:lnTo>
                      <a:pt x="70" y="181"/>
                    </a:lnTo>
                    <a:cubicBezTo>
                      <a:pt x="70" y="119"/>
                      <a:pt x="118" y="72"/>
                      <a:pt x="178" y="72"/>
                    </a:cubicBezTo>
                    <a:close/>
                    <a:moveTo>
                      <a:pt x="1926" y="0"/>
                    </a:moveTo>
                    <a:lnTo>
                      <a:pt x="1926" y="0"/>
                    </a:lnTo>
                    <a:lnTo>
                      <a:pt x="178" y="0"/>
                    </a:lnTo>
                    <a:cubicBezTo>
                      <a:pt x="78" y="0"/>
                      <a:pt x="0" y="79"/>
                      <a:pt x="0" y="181"/>
                    </a:cubicBezTo>
                    <a:lnTo>
                      <a:pt x="0" y="1403"/>
                    </a:lnTo>
                    <a:cubicBezTo>
                      <a:pt x="0" y="1505"/>
                      <a:pt x="78" y="1585"/>
                      <a:pt x="178" y="1585"/>
                    </a:cubicBezTo>
                    <a:lnTo>
                      <a:pt x="1926" y="1585"/>
                    </a:lnTo>
                    <a:cubicBezTo>
                      <a:pt x="2027" y="1585"/>
                      <a:pt x="2106" y="1505"/>
                      <a:pt x="2106" y="1403"/>
                    </a:cubicBezTo>
                    <a:lnTo>
                      <a:pt x="2106" y="181"/>
                    </a:lnTo>
                    <a:cubicBezTo>
                      <a:pt x="2106" y="79"/>
                      <a:pt x="2027" y="0"/>
                      <a:pt x="1926" y="0"/>
                    </a:cubicBezTo>
                    <a:close/>
                  </a:path>
                </a:pathLst>
              </a:custGeom>
              <a:solidFill>
                <a:schemeClr val="tx1"/>
              </a:solidFill>
              <a:ln w="0">
                <a:solidFill>
                  <a:srgbClr val="2C2F33"/>
                </a:solidFill>
                <a:prstDash val="solid"/>
                <a:round/>
                <a:headEnd/>
                <a:tailEnd/>
              </a:ln>
            </p:spPr>
            <p:txBody>
              <a:bodyPr vert="horz" wrap="square" lIns="91440" tIns="45720" rIns="91440" bIns="45720" numCol="1" anchor="t" anchorCtr="0" compatLnSpc="1">
                <a:prstTxWarp prst="textNoShape">
                  <a:avLst/>
                </a:prstTxWarp>
              </a:bodyPr>
              <a:lstStyle/>
              <a:p>
                <a:endParaRPr lang="de-DE" baseline="-25000">
                  <a:latin typeface="Arial" panose="020B0604020202020204" pitchFamily="34" charset="0"/>
                  <a:cs typeface="Arial" panose="020B0604020202020204" pitchFamily="34" charset="0"/>
                </a:endParaRPr>
              </a:p>
            </p:txBody>
          </p:sp>
        </p:grpSp>
        <p:sp>
          <p:nvSpPr>
            <p:cNvPr id="941" name="Rechteck 940"/>
            <p:cNvSpPr/>
            <p:nvPr/>
          </p:nvSpPr>
          <p:spPr>
            <a:xfrm>
              <a:off x="10984524" y="3124481"/>
              <a:ext cx="58770" cy="132922"/>
            </a:xfrm>
            <a:prstGeom prst="rect">
              <a:avLst/>
            </a:prstGeom>
            <a:solidFill>
              <a:srgbClr val="F0B224"/>
            </a:solidFill>
            <a:ln>
              <a:solidFill>
                <a:srgbClr val="F0B2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baseline="-25000"/>
            </a:p>
          </p:txBody>
        </p:sp>
        <p:sp>
          <p:nvSpPr>
            <p:cNvPr id="942" name="Rechteck 941"/>
            <p:cNvSpPr/>
            <p:nvPr/>
          </p:nvSpPr>
          <p:spPr>
            <a:xfrm>
              <a:off x="11093943" y="3053320"/>
              <a:ext cx="58770" cy="204082"/>
            </a:xfrm>
            <a:prstGeom prst="rect">
              <a:avLst/>
            </a:prstGeom>
            <a:solidFill>
              <a:srgbClr val="F0B224"/>
            </a:solidFill>
            <a:ln>
              <a:solidFill>
                <a:srgbClr val="F0B2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baseline="-25000" dirty="0"/>
            </a:p>
          </p:txBody>
        </p:sp>
        <p:sp>
          <p:nvSpPr>
            <p:cNvPr id="943" name="Rechteck 942"/>
            <p:cNvSpPr/>
            <p:nvPr/>
          </p:nvSpPr>
          <p:spPr>
            <a:xfrm>
              <a:off x="11207259" y="3124484"/>
              <a:ext cx="58770" cy="132922"/>
            </a:xfrm>
            <a:prstGeom prst="rect">
              <a:avLst/>
            </a:prstGeom>
            <a:solidFill>
              <a:srgbClr val="F0B224"/>
            </a:solidFill>
            <a:ln>
              <a:solidFill>
                <a:srgbClr val="F0B2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baseline="-25000"/>
            </a:p>
          </p:txBody>
        </p:sp>
        <p:sp>
          <p:nvSpPr>
            <p:cNvPr id="944" name="Rechteck 943"/>
            <p:cNvSpPr/>
            <p:nvPr/>
          </p:nvSpPr>
          <p:spPr>
            <a:xfrm>
              <a:off x="11320585" y="3057227"/>
              <a:ext cx="68052" cy="200174"/>
            </a:xfrm>
            <a:prstGeom prst="rect">
              <a:avLst/>
            </a:prstGeom>
            <a:solidFill>
              <a:srgbClr val="F0B224"/>
            </a:solidFill>
            <a:ln>
              <a:solidFill>
                <a:srgbClr val="F0B2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baseline="-25000" dirty="0"/>
            </a:p>
          </p:txBody>
        </p:sp>
        <p:cxnSp>
          <p:nvCxnSpPr>
            <p:cNvPr id="945" name="Gerader Verbinder 944"/>
            <p:cNvCxnSpPr/>
            <p:nvPr/>
          </p:nvCxnSpPr>
          <p:spPr>
            <a:xfrm flipV="1">
              <a:off x="10945446" y="2954389"/>
              <a:ext cx="207267" cy="102838"/>
            </a:xfrm>
            <a:prstGeom prst="line">
              <a:avLst/>
            </a:prstGeom>
            <a:grpFill/>
            <a:ln w="28575" cmpd="sng">
              <a:solidFill>
                <a:srgbClr val="F0B224"/>
              </a:solidFill>
            </a:ln>
            <a:effectLst/>
          </p:spPr>
          <p:style>
            <a:lnRef idx="2">
              <a:schemeClr val="accent1"/>
            </a:lnRef>
            <a:fillRef idx="0">
              <a:schemeClr val="accent1"/>
            </a:fillRef>
            <a:effectRef idx="1">
              <a:schemeClr val="accent1"/>
            </a:effectRef>
            <a:fontRef idx="minor">
              <a:schemeClr val="tx1"/>
            </a:fontRef>
          </p:style>
        </p:cxnSp>
        <p:cxnSp>
          <p:nvCxnSpPr>
            <p:cNvPr id="946" name="Gerader Verbinder 945"/>
            <p:cNvCxnSpPr/>
            <p:nvPr/>
          </p:nvCxnSpPr>
          <p:spPr>
            <a:xfrm>
              <a:off x="11135038" y="2956446"/>
              <a:ext cx="120942" cy="68460"/>
            </a:xfrm>
            <a:prstGeom prst="line">
              <a:avLst/>
            </a:prstGeom>
            <a:grpFill/>
            <a:ln w="28575" cmpd="sng">
              <a:solidFill>
                <a:srgbClr val="F0B224"/>
              </a:solidFill>
              <a:miter lim="800000"/>
            </a:ln>
            <a:effectLst/>
          </p:spPr>
          <p:style>
            <a:lnRef idx="2">
              <a:schemeClr val="accent1"/>
            </a:lnRef>
            <a:fillRef idx="0">
              <a:schemeClr val="accent1"/>
            </a:fillRef>
            <a:effectRef idx="1">
              <a:schemeClr val="accent1"/>
            </a:effectRef>
            <a:fontRef idx="minor">
              <a:schemeClr val="tx1"/>
            </a:fontRef>
          </p:style>
        </p:cxnSp>
        <p:cxnSp>
          <p:nvCxnSpPr>
            <p:cNvPr id="947" name="Gerader Verbinder 946"/>
            <p:cNvCxnSpPr/>
            <p:nvPr/>
          </p:nvCxnSpPr>
          <p:spPr>
            <a:xfrm flipV="1">
              <a:off x="11237081" y="2951922"/>
              <a:ext cx="161137" cy="72968"/>
            </a:xfrm>
            <a:prstGeom prst="line">
              <a:avLst/>
            </a:prstGeom>
            <a:grpFill/>
            <a:ln w="28575" cmpd="sng">
              <a:solidFill>
                <a:srgbClr val="F0B224"/>
              </a:solidFill>
              <a:miter lim="800000"/>
            </a:ln>
            <a:effectLst/>
          </p:spPr>
          <p:style>
            <a:lnRef idx="2">
              <a:schemeClr val="accent1"/>
            </a:lnRef>
            <a:fillRef idx="0">
              <a:schemeClr val="accent1"/>
            </a:fillRef>
            <a:effectRef idx="1">
              <a:schemeClr val="accent1"/>
            </a:effectRef>
            <a:fontRef idx="minor">
              <a:schemeClr val="tx1"/>
            </a:fontRef>
          </p:style>
        </p:cxnSp>
      </p:grpSp>
      <p:sp>
        <p:nvSpPr>
          <p:cNvPr id="950" name="Freeform 23"/>
          <p:cNvSpPr>
            <a:spLocks noEditPoints="1"/>
          </p:cNvSpPr>
          <p:nvPr/>
        </p:nvSpPr>
        <p:spPr bwMode="auto">
          <a:xfrm>
            <a:off x="9939678" y="5717462"/>
            <a:ext cx="329773" cy="406084"/>
          </a:xfrm>
          <a:custGeom>
            <a:avLst/>
            <a:gdLst>
              <a:gd name="T0" fmla="*/ 182 w 242"/>
              <a:gd name="T1" fmla="*/ 0 h 298"/>
              <a:gd name="T2" fmla="*/ 16 w 242"/>
              <a:gd name="T3" fmla="*/ 0 h 298"/>
              <a:gd name="T4" fmla="*/ 16 w 242"/>
              <a:gd name="T5" fmla="*/ 0 h 298"/>
              <a:gd name="T6" fmla="*/ 10 w 242"/>
              <a:gd name="T7" fmla="*/ 2 h 298"/>
              <a:gd name="T8" fmla="*/ 4 w 242"/>
              <a:gd name="T9" fmla="*/ 4 h 298"/>
              <a:gd name="T10" fmla="*/ 0 w 242"/>
              <a:gd name="T11" fmla="*/ 10 h 298"/>
              <a:gd name="T12" fmla="*/ 0 w 242"/>
              <a:gd name="T13" fmla="*/ 16 h 298"/>
              <a:gd name="T14" fmla="*/ 0 w 242"/>
              <a:gd name="T15" fmla="*/ 282 h 298"/>
              <a:gd name="T16" fmla="*/ 0 w 242"/>
              <a:gd name="T17" fmla="*/ 282 h 298"/>
              <a:gd name="T18" fmla="*/ 0 w 242"/>
              <a:gd name="T19" fmla="*/ 288 h 298"/>
              <a:gd name="T20" fmla="*/ 4 w 242"/>
              <a:gd name="T21" fmla="*/ 294 h 298"/>
              <a:gd name="T22" fmla="*/ 10 w 242"/>
              <a:gd name="T23" fmla="*/ 298 h 298"/>
              <a:gd name="T24" fmla="*/ 16 w 242"/>
              <a:gd name="T25" fmla="*/ 298 h 298"/>
              <a:gd name="T26" fmla="*/ 224 w 242"/>
              <a:gd name="T27" fmla="*/ 298 h 298"/>
              <a:gd name="T28" fmla="*/ 224 w 242"/>
              <a:gd name="T29" fmla="*/ 298 h 298"/>
              <a:gd name="T30" fmla="*/ 232 w 242"/>
              <a:gd name="T31" fmla="*/ 298 h 298"/>
              <a:gd name="T32" fmla="*/ 236 w 242"/>
              <a:gd name="T33" fmla="*/ 294 h 298"/>
              <a:gd name="T34" fmla="*/ 240 w 242"/>
              <a:gd name="T35" fmla="*/ 288 h 298"/>
              <a:gd name="T36" fmla="*/ 242 w 242"/>
              <a:gd name="T37" fmla="*/ 282 h 298"/>
              <a:gd name="T38" fmla="*/ 242 w 242"/>
              <a:gd name="T39" fmla="*/ 0 h 298"/>
              <a:gd name="T40" fmla="*/ 182 w 242"/>
              <a:gd name="T41" fmla="*/ 0 h 298"/>
              <a:gd name="T42" fmla="*/ 230 w 242"/>
              <a:gd name="T43" fmla="*/ 56 h 298"/>
              <a:gd name="T44" fmla="*/ 182 w 242"/>
              <a:gd name="T45" fmla="*/ 56 h 298"/>
              <a:gd name="T46" fmla="*/ 182 w 242"/>
              <a:gd name="T47" fmla="*/ 12 h 298"/>
              <a:gd name="T48" fmla="*/ 230 w 242"/>
              <a:gd name="T49" fmla="*/ 12 h 298"/>
              <a:gd name="T50" fmla="*/ 230 w 242"/>
              <a:gd name="T51" fmla="*/ 56 h 298"/>
              <a:gd name="T52" fmla="*/ 16 w 242"/>
              <a:gd name="T53" fmla="*/ 12 h 298"/>
              <a:gd name="T54" fmla="*/ 170 w 242"/>
              <a:gd name="T55" fmla="*/ 12 h 298"/>
              <a:gd name="T56" fmla="*/ 170 w 242"/>
              <a:gd name="T57" fmla="*/ 56 h 298"/>
              <a:gd name="T58" fmla="*/ 12 w 242"/>
              <a:gd name="T59" fmla="*/ 56 h 298"/>
              <a:gd name="T60" fmla="*/ 12 w 242"/>
              <a:gd name="T61" fmla="*/ 56 h 298"/>
              <a:gd name="T62" fmla="*/ 12 w 242"/>
              <a:gd name="T63" fmla="*/ 56 h 298"/>
              <a:gd name="T64" fmla="*/ 12 w 242"/>
              <a:gd name="T65" fmla="*/ 16 h 298"/>
              <a:gd name="T66" fmla="*/ 12 w 242"/>
              <a:gd name="T67" fmla="*/ 16 h 298"/>
              <a:gd name="T68" fmla="*/ 14 w 242"/>
              <a:gd name="T69" fmla="*/ 12 h 298"/>
              <a:gd name="T70" fmla="*/ 16 w 242"/>
              <a:gd name="T71" fmla="*/ 12 h 298"/>
              <a:gd name="T72" fmla="*/ 16 w 242"/>
              <a:gd name="T73" fmla="*/ 12 h 298"/>
              <a:gd name="T74" fmla="*/ 224 w 242"/>
              <a:gd name="T75" fmla="*/ 286 h 298"/>
              <a:gd name="T76" fmla="*/ 16 w 242"/>
              <a:gd name="T77" fmla="*/ 286 h 298"/>
              <a:gd name="T78" fmla="*/ 16 w 242"/>
              <a:gd name="T79" fmla="*/ 286 h 298"/>
              <a:gd name="T80" fmla="*/ 14 w 242"/>
              <a:gd name="T81" fmla="*/ 286 h 298"/>
              <a:gd name="T82" fmla="*/ 12 w 242"/>
              <a:gd name="T83" fmla="*/ 282 h 298"/>
              <a:gd name="T84" fmla="*/ 12 w 242"/>
              <a:gd name="T85" fmla="*/ 68 h 298"/>
              <a:gd name="T86" fmla="*/ 12 w 242"/>
              <a:gd name="T87" fmla="*/ 68 h 298"/>
              <a:gd name="T88" fmla="*/ 12 w 242"/>
              <a:gd name="T89" fmla="*/ 68 h 298"/>
              <a:gd name="T90" fmla="*/ 230 w 242"/>
              <a:gd name="T91" fmla="*/ 68 h 298"/>
              <a:gd name="T92" fmla="*/ 230 w 242"/>
              <a:gd name="T93" fmla="*/ 282 h 298"/>
              <a:gd name="T94" fmla="*/ 230 w 242"/>
              <a:gd name="T95" fmla="*/ 282 h 298"/>
              <a:gd name="T96" fmla="*/ 228 w 242"/>
              <a:gd name="T97" fmla="*/ 286 h 298"/>
              <a:gd name="T98" fmla="*/ 224 w 242"/>
              <a:gd name="T99" fmla="*/ 286 h 298"/>
              <a:gd name="T100" fmla="*/ 224 w 242"/>
              <a:gd name="T101" fmla="*/ 28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2" h="298">
                <a:moveTo>
                  <a:pt x="182" y="0"/>
                </a:moveTo>
                <a:lnTo>
                  <a:pt x="16" y="0"/>
                </a:lnTo>
                <a:lnTo>
                  <a:pt x="16" y="0"/>
                </a:lnTo>
                <a:lnTo>
                  <a:pt x="10" y="2"/>
                </a:lnTo>
                <a:lnTo>
                  <a:pt x="4" y="4"/>
                </a:lnTo>
                <a:lnTo>
                  <a:pt x="0" y="10"/>
                </a:lnTo>
                <a:lnTo>
                  <a:pt x="0" y="16"/>
                </a:lnTo>
                <a:lnTo>
                  <a:pt x="0" y="282"/>
                </a:lnTo>
                <a:lnTo>
                  <a:pt x="0" y="282"/>
                </a:lnTo>
                <a:lnTo>
                  <a:pt x="0" y="288"/>
                </a:lnTo>
                <a:lnTo>
                  <a:pt x="4" y="294"/>
                </a:lnTo>
                <a:lnTo>
                  <a:pt x="10" y="298"/>
                </a:lnTo>
                <a:lnTo>
                  <a:pt x="16" y="298"/>
                </a:lnTo>
                <a:lnTo>
                  <a:pt x="224" y="298"/>
                </a:lnTo>
                <a:lnTo>
                  <a:pt x="224" y="298"/>
                </a:lnTo>
                <a:lnTo>
                  <a:pt x="232" y="298"/>
                </a:lnTo>
                <a:lnTo>
                  <a:pt x="236" y="294"/>
                </a:lnTo>
                <a:lnTo>
                  <a:pt x="240" y="288"/>
                </a:lnTo>
                <a:lnTo>
                  <a:pt x="242" y="282"/>
                </a:lnTo>
                <a:lnTo>
                  <a:pt x="242" y="0"/>
                </a:lnTo>
                <a:lnTo>
                  <a:pt x="182" y="0"/>
                </a:lnTo>
                <a:close/>
                <a:moveTo>
                  <a:pt x="230" y="56"/>
                </a:moveTo>
                <a:lnTo>
                  <a:pt x="182" y="56"/>
                </a:lnTo>
                <a:lnTo>
                  <a:pt x="182" y="12"/>
                </a:lnTo>
                <a:lnTo>
                  <a:pt x="230" y="12"/>
                </a:lnTo>
                <a:lnTo>
                  <a:pt x="230" y="56"/>
                </a:lnTo>
                <a:close/>
                <a:moveTo>
                  <a:pt x="16" y="12"/>
                </a:moveTo>
                <a:lnTo>
                  <a:pt x="170" y="12"/>
                </a:lnTo>
                <a:lnTo>
                  <a:pt x="170" y="56"/>
                </a:lnTo>
                <a:lnTo>
                  <a:pt x="12" y="56"/>
                </a:lnTo>
                <a:lnTo>
                  <a:pt x="12" y="56"/>
                </a:lnTo>
                <a:lnTo>
                  <a:pt x="12" y="56"/>
                </a:lnTo>
                <a:lnTo>
                  <a:pt x="12" y="16"/>
                </a:lnTo>
                <a:lnTo>
                  <a:pt x="12" y="16"/>
                </a:lnTo>
                <a:lnTo>
                  <a:pt x="14" y="12"/>
                </a:lnTo>
                <a:lnTo>
                  <a:pt x="16" y="12"/>
                </a:lnTo>
                <a:lnTo>
                  <a:pt x="16" y="12"/>
                </a:lnTo>
                <a:close/>
                <a:moveTo>
                  <a:pt x="224" y="286"/>
                </a:moveTo>
                <a:lnTo>
                  <a:pt x="16" y="286"/>
                </a:lnTo>
                <a:lnTo>
                  <a:pt x="16" y="286"/>
                </a:lnTo>
                <a:lnTo>
                  <a:pt x="14" y="286"/>
                </a:lnTo>
                <a:lnTo>
                  <a:pt x="12" y="282"/>
                </a:lnTo>
                <a:lnTo>
                  <a:pt x="12" y="68"/>
                </a:lnTo>
                <a:lnTo>
                  <a:pt x="12" y="68"/>
                </a:lnTo>
                <a:lnTo>
                  <a:pt x="12" y="68"/>
                </a:lnTo>
                <a:lnTo>
                  <a:pt x="230" y="68"/>
                </a:lnTo>
                <a:lnTo>
                  <a:pt x="230" y="282"/>
                </a:lnTo>
                <a:lnTo>
                  <a:pt x="230" y="282"/>
                </a:lnTo>
                <a:lnTo>
                  <a:pt x="228" y="286"/>
                </a:lnTo>
                <a:lnTo>
                  <a:pt x="224" y="286"/>
                </a:lnTo>
                <a:lnTo>
                  <a:pt x="224" y="286"/>
                </a:lnTo>
                <a:close/>
              </a:path>
            </a:pathLst>
          </a:custGeom>
          <a:solidFill>
            <a:srgbClr val="F0B224"/>
          </a:solidFill>
          <a:ln>
            <a:noFill/>
          </a:ln>
        </p:spPr>
        <p:txBody>
          <a:bodyPr vert="horz" wrap="square" lIns="91440" tIns="45720" rIns="91440" bIns="45720" numCol="1" anchor="t" anchorCtr="0" compatLnSpc="1">
            <a:prstTxWarp prst="textNoShape">
              <a:avLst/>
            </a:prstTxWarp>
          </a:bodyPr>
          <a:lstStyle/>
          <a:p>
            <a:r>
              <a:rPr lang="de-DE" dirty="0"/>
              <a:t> </a:t>
            </a:r>
          </a:p>
        </p:txBody>
      </p:sp>
      <p:grpSp>
        <p:nvGrpSpPr>
          <p:cNvPr id="993" name="Group 156"/>
          <p:cNvGrpSpPr>
            <a:grpSpLocks noChangeAspect="1"/>
          </p:cNvGrpSpPr>
          <p:nvPr/>
        </p:nvGrpSpPr>
        <p:grpSpPr bwMode="auto">
          <a:xfrm>
            <a:off x="5806636" y="2375094"/>
            <a:ext cx="403824" cy="403824"/>
            <a:chOff x="3289" y="2208"/>
            <a:chExt cx="343" cy="343"/>
          </a:xfrm>
          <a:solidFill>
            <a:srgbClr val="2C2F33"/>
          </a:solidFill>
        </p:grpSpPr>
        <p:sp>
          <p:nvSpPr>
            <p:cNvPr id="994" name="Freeform 157"/>
            <p:cNvSpPr>
              <a:spLocks noEditPoints="1"/>
            </p:cNvSpPr>
            <p:nvPr/>
          </p:nvSpPr>
          <p:spPr bwMode="auto">
            <a:xfrm>
              <a:off x="3289" y="2208"/>
              <a:ext cx="149" cy="148"/>
            </a:xfrm>
            <a:custGeom>
              <a:avLst/>
              <a:gdLst>
                <a:gd name="T0" fmla="*/ 786 w 851"/>
                <a:gd name="T1" fmla="*/ 687 h 851"/>
                <a:gd name="T2" fmla="*/ 786 w 851"/>
                <a:gd name="T3" fmla="*/ 687 h 851"/>
                <a:gd name="T4" fmla="*/ 687 w 851"/>
                <a:gd name="T5" fmla="*/ 785 h 851"/>
                <a:gd name="T6" fmla="*/ 163 w 851"/>
                <a:gd name="T7" fmla="*/ 785 h 851"/>
                <a:gd name="T8" fmla="*/ 65 w 851"/>
                <a:gd name="T9" fmla="*/ 687 h 851"/>
                <a:gd name="T10" fmla="*/ 65 w 851"/>
                <a:gd name="T11" fmla="*/ 163 h 851"/>
                <a:gd name="T12" fmla="*/ 163 w 851"/>
                <a:gd name="T13" fmla="*/ 65 h 851"/>
                <a:gd name="T14" fmla="*/ 687 w 851"/>
                <a:gd name="T15" fmla="*/ 65 h 851"/>
                <a:gd name="T16" fmla="*/ 786 w 851"/>
                <a:gd name="T17" fmla="*/ 163 h 851"/>
                <a:gd name="T18" fmla="*/ 786 w 851"/>
                <a:gd name="T19" fmla="*/ 687 h 851"/>
                <a:gd name="T20" fmla="*/ 687 w 851"/>
                <a:gd name="T21" fmla="*/ 0 h 851"/>
                <a:gd name="T22" fmla="*/ 687 w 851"/>
                <a:gd name="T23" fmla="*/ 0 h 851"/>
                <a:gd name="T24" fmla="*/ 163 w 851"/>
                <a:gd name="T25" fmla="*/ 0 h 851"/>
                <a:gd name="T26" fmla="*/ 0 w 851"/>
                <a:gd name="T27" fmla="*/ 163 h 851"/>
                <a:gd name="T28" fmla="*/ 0 w 851"/>
                <a:gd name="T29" fmla="*/ 687 h 851"/>
                <a:gd name="T30" fmla="*/ 163 w 851"/>
                <a:gd name="T31" fmla="*/ 851 h 851"/>
                <a:gd name="T32" fmla="*/ 687 w 851"/>
                <a:gd name="T33" fmla="*/ 851 h 851"/>
                <a:gd name="T34" fmla="*/ 851 w 851"/>
                <a:gd name="T35" fmla="*/ 687 h 851"/>
                <a:gd name="T36" fmla="*/ 851 w 851"/>
                <a:gd name="T37" fmla="*/ 163 h 851"/>
                <a:gd name="T38" fmla="*/ 687 w 851"/>
                <a:gd name="T3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1" h="851">
                  <a:moveTo>
                    <a:pt x="786" y="687"/>
                  </a:moveTo>
                  <a:lnTo>
                    <a:pt x="786" y="687"/>
                  </a:lnTo>
                  <a:cubicBezTo>
                    <a:pt x="786" y="741"/>
                    <a:pt x="742" y="785"/>
                    <a:pt x="687" y="785"/>
                  </a:cubicBezTo>
                  <a:lnTo>
                    <a:pt x="163" y="785"/>
                  </a:lnTo>
                  <a:cubicBezTo>
                    <a:pt x="109" y="785"/>
                    <a:pt x="65" y="741"/>
                    <a:pt x="65" y="687"/>
                  </a:cubicBezTo>
                  <a:lnTo>
                    <a:pt x="65" y="163"/>
                  </a:lnTo>
                  <a:cubicBezTo>
                    <a:pt x="65" y="109"/>
                    <a:pt x="109" y="65"/>
                    <a:pt x="163" y="65"/>
                  </a:cubicBezTo>
                  <a:lnTo>
                    <a:pt x="687" y="65"/>
                  </a:lnTo>
                  <a:cubicBezTo>
                    <a:pt x="742" y="65"/>
                    <a:pt x="786" y="109"/>
                    <a:pt x="786" y="163"/>
                  </a:cubicBezTo>
                  <a:lnTo>
                    <a:pt x="786" y="687"/>
                  </a:lnTo>
                  <a:close/>
                  <a:moveTo>
                    <a:pt x="687" y="0"/>
                  </a:moveTo>
                  <a:lnTo>
                    <a:pt x="687" y="0"/>
                  </a:lnTo>
                  <a:lnTo>
                    <a:pt x="163" y="0"/>
                  </a:lnTo>
                  <a:cubicBezTo>
                    <a:pt x="73" y="0"/>
                    <a:pt x="0" y="73"/>
                    <a:pt x="0" y="163"/>
                  </a:cubicBezTo>
                  <a:lnTo>
                    <a:pt x="0" y="687"/>
                  </a:lnTo>
                  <a:cubicBezTo>
                    <a:pt x="0" y="777"/>
                    <a:pt x="73" y="851"/>
                    <a:pt x="163" y="851"/>
                  </a:cubicBezTo>
                  <a:lnTo>
                    <a:pt x="687" y="851"/>
                  </a:lnTo>
                  <a:cubicBezTo>
                    <a:pt x="778" y="851"/>
                    <a:pt x="851" y="777"/>
                    <a:pt x="851" y="687"/>
                  </a:cubicBezTo>
                  <a:lnTo>
                    <a:pt x="851" y="163"/>
                  </a:lnTo>
                  <a:cubicBezTo>
                    <a:pt x="851" y="73"/>
                    <a:pt x="778" y="0"/>
                    <a:pt x="6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95" name="Freeform 158"/>
            <p:cNvSpPr>
              <a:spLocks/>
            </p:cNvSpPr>
            <p:nvPr/>
          </p:nvSpPr>
          <p:spPr bwMode="auto">
            <a:xfrm>
              <a:off x="3329" y="2248"/>
              <a:ext cx="69" cy="68"/>
            </a:xfrm>
            <a:custGeom>
              <a:avLst/>
              <a:gdLst>
                <a:gd name="T0" fmla="*/ 360 w 393"/>
                <a:gd name="T1" fmla="*/ 164 h 393"/>
                <a:gd name="T2" fmla="*/ 360 w 393"/>
                <a:gd name="T3" fmla="*/ 164 h 393"/>
                <a:gd name="T4" fmla="*/ 229 w 393"/>
                <a:gd name="T5" fmla="*/ 164 h 393"/>
                <a:gd name="T6" fmla="*/ 229 w 393"/>
                <a:gd name="T7" fmla="*/ 33 h 393"/>
                <a:gd name="T8" fmla="*/ 196 w 393"/>
                <a:gd name="T9" fmla="*/ 0 h 393"/>
                <a:gd name="T10" fmla="*/ 164 w 393"/>
                <a:gd name="T11" fmla="*/ 33 h 393"/>
                <a:gd name="T12" fmla="*/ 164 w 393"/>
                <a:gd name="T13" fmla="*/ 164 h 393"/>
                <a:gd name="T14" fmla="*/ 33 w 393"/>
                <a:gd name="T15" fmla="*/ 164 h 393"/>
                <a:gd name="T16" fmla="*/ 0 w 393"/>
                <a:gd name="T17" fmla="*/ 197 h 393"/>
                <a:gd name="T18" fmla="*/ 33 w 393"/>
                <a:gd name="T19" fmla="*/ 230 h 393"/>
                <a:gd name="T20" fmla="*/ 164 w 393"/>
                <a:gd name="T21" fmla="*/ 230 h 393"/>
                <a:gd name="T22" fmla="*/ 164 w 393"/>
                <a:gd name="T23" fmla="*/ 361 h 393"/>
                <a:gd name="T24" fmla="*/ 196 w 393"/>
                <a:gd name="T25" fmla="*/ 393 h 393"/>
                <a:gd name="T26" fmla="*/ 229 w 393"/>
                <a:gd name="T27" fmla="*/ 361 h 393"/>
                <a:gd name="T28" fmla="*/ 229 w 393"/>
                <a:gd name="T29" fmla="*/ 230 h 393"/>
                <a:gd name="T30" fmla="*/ 360 w 393"/>
                <a:gd name="T31" fmla="*/ 230 h 393"/>
                <a:gd name="T32" fmla="*/ 393 w 393"/>
                <a:gd name="T33" fmla="*/ 197 h 393"/>
                <a:gd name="T34" fmla="*/ 360 w 393"/>
                <a:gd name="T35" fmla="*/ 16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3" h="393">
                  <a:moveTo>
                    <a:pt x="360" y="164"/>
                  </a:moveTo>
                  <a:lnTo>
                    <a:pt x="360" y="164"/>
                  </a:lnTo>
                  <a:lnTo>
                    <a:pt x="229" y="164"/>
                  </a:lnTo>
                  <a:lnTo>
                    <a:pt x="229" y="33"/>
                  </a:lnTo>
                  <a:cubicBezTo>
                    <a:pt x="229" y="15"/>
                    <a:pt x="214" y="0"/>
                    <a:pt x="196" y="0"/>
                  </a:cubicBezTo>
                  <a:cubicBezTo>
                    <a:pt x="178" y="0"/>
                    <a:pt x="164" y="15"/>
                    <a:pt x="164" y="33"/>
                  </a:cubicBezTo>
                  <a:lnTo>
                    <a:pt x="164" y="164"/>
                  </a:lnTo>
                  <a:lnTo>
                    <a:pt x="33" y="164"/>
                  </a:lnTo>
                  <a:cubicBezTo>
                    <a:pt x="14" y="164"/>
                    <a:pt x="0" y="179"/>
                    <a:pt x="0" y="197"/>
                  </a:cubicBezTo>
                  <a:cubicBezTo>
                    <a:pt x="0" y="215"/>
                    <a:pt x="14" y="230"/>
                    <a:pt x="33" y="230"/>
                  </a:cubicBezTo>
                  <a:lnTo>
                    <a:pt x="164" y="230"/>
                  </a:lnTo>
                  <a:lnTo>
                    <a:pt x="164" y="361"/>
                  </a:lnTo>
                  <a:cubicBezTo>
                    <a:pt x="164" y="379"/>
                    <a:pt x="178" y="393"/>
                    <a:pt x="196" y="393"/>
                  </a:cubicBezTo>
                  <a:cubicBezTo>
                    <a:pt x="214" y="393"/>
                    <a:pt x="229" y="379"/>
                    <a:pt x="229" y="361"/>
                  </a:cubicBezTo>
                  <a:lnTo>
                    <a:pt x="229" y="230"/>
                  </a:lnTo>
                  <a:lnTo>
                    <a:pt x="360" y="230"/>
                  </a:lnTo>
                  <a:cubicBezTo>
                    <a:pt x="378" y="230"/>
                    <a:pt x="393" y="215"/>
                    <a:pt x="393" y="197"/>
                  </a:cubicBezTo>
                  <a:cubicBezTo>
                    <a:pt x="393" y="179"/>
                    <a:pt x="378" y="164"/>
                    <a:pt x="360" y="164"/>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96" name="Freeform 159"/>
            <p:cNvSpPr>
              <a:spLocks noEditPoints="1"/>
            </p:cNvSpPr>
            <p:nvPr/>
          </p:nvSpPr>
          <p:spPr bwMode="auto">
            <a:xfrm>
              <a:off x="3483" y="2208"/>
              <a:ext cx="149" cy="148"/>
            </a:xfrm>
            <a:custGeom>
              <a:avLst/>
              <a:gdLst>
                <a:gd name="T0" fmla="*/ 786 w 852"/>
                <a:gd name="T1" fmla="*/ 687 h 851"/>
                <a:gd name="T2" fmla="*/ 786 w 852"/>
                <a:gd name="T3" fmla="*/ 687 h 851"/>
                <a:gd name="T4" fmla="*/ 688 w 852"/>
                <a:gd name="T5" fmla="*/ 785 h 851"/>
                <a:gd name="T6" fmla="*/ 164 w 852"/>
                <a:gd name="T7" fmla="*/ 785 h 851"/>
                <a:gd name="T8" fmla="*/ 66 w 852"/>
                <a:gd name="T9" fmla="*/ 687 h 851"/>
                <a:gd name="T10" fmla="*/ 66 w 852"/>
                <a:gd name="T11" fmla="*/ 163 h 851"/>
                <a:gd name="T12" fmla="*/ 164 w 852"/>
                <a:gd name="T13" fmla="*/ 65 h 851"/>
                <a:gd name="T14" fmla="*/ 688 w 852"/>
                <a:gd name="T15" fmla="*/ 65 h 851"/>
                <a:gd name="T16" fmla="*/ 786 w 852"/>
                <a:gd name="T17" fmla="*/ 163 h 851"/>
                <a:gd name="T18" fmla="*/ 786 w 852"/>
                <a:gd name="T19" fmla="*/ 687 h 851"/>
                <a:gd name="T20" fmla="*/ 688 w 852"/>
                <a:gd name="T21" fmla="*/ 0 h 851"/>
                <a:gd name="T22" fmla="*/ 688 w 852"/>
                <a:gd name="T23" fmla="*/ 0 h 851"/>
                <a:gd name="T24" fmla="*/ 164 w 852"/>
                <a:gd name="T25" fmla="*/ 0 h 851"/>
                <a:gd name="T26" fmla="*/ 0 w 852"/>
                <a:gd name="T27" fmla="*/ 163 h 851"/>
                <a:gd name="T28" fmla="*/ 0 w 852"/>
                <a:gd name="T29" fmla="*/ 687 h 851"/>
                <a:gd name="T30" fmla="*/ 164 w 852"/>
                <a:gd name="T31" fmla="*/ 851 h 851"/>
                <a:gd name="T32" fmla="*/ 688 w 852"/>
                <a:gd name="T33" fmla="*/ 851 h 851"/>
                <a:gd name="T34" fmla="*/ 852 w 852"/>
                <a:gd name="T35" fmla="*/ 687 h 851"/>
                <a:gd name="T36" fmla="*/ 852 w 852"/>
                <a:gd name="T37" fmla="*/ 163 h 851"/>
                <a:gd name="T38" fmla="*/ 688 w 852"/>
                <a:gd name="T3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2" h="851">
                  <a:moveTo>
                    <a:pt x="786" y="687"/>
                  </a:moveTo>
                  <a:lnTo>
                    <a:pt x="786" y="687"/>
                  </a:lnTo>
                  <a:cubicBezTo>
                    <a:pt x="786" y="741"/>
                    <a:pt x="742" y="785"/>
                    <a:pt x="688" y="785"/>
                  </a:cubicBezTo>
                  <a:lnTo>
                    <a:pt x="164" y="785"/>
                  </a:lnTo>
                  <a:cubicBezTo>
                    <a:pt x="110" y="785"/>
                    <a:pt x="66" y="741"/>
                    <a:pt x="66" y="687"/>
                  </a:cubicBezTo>
                  <a:lnTo>
                    <a:pt x="66" y="163"/>
                  </a:lnTo>
                  <a:cubicBezTo>
                    <a:pt x="66" y="109"/>
                    <a:pt x="110" y="65"/>
                    <a:pt x="164" y="65"/>
                  </a:cubicBezTo>
                  <a:lnTo>
                    <a:pt x="688" y="65"/>
                  </a:lnTo>
                  <a:cubicBezTo>
                    <a:pt x="742" y="65"/>
                    <a:pt x="786" y="109"/>
                    <a:pt x="786" y="163"/>
                  </a:cubicBezTo>
                  <a:lnTo>
                    <a:pt x="786" y="687"/>
                  </a:lnTo>
                  <a:close/>
                  <a:moveTo>
                    <a:pt x="688" y="0"/>
                  </a:moveTo>
                  <a:lnTo>
                    <a:pt x="688" y="0"/>
                  </a:lnTo>
                  <a:lnTo>
                    <a:pt x="164" y="0"/>
                  </a:lnTo>
                  <a:cubicBezTo>
                    <a:pt x="74" y="0"/>
                    <a:pt x="0" y="73"/>
                    <a:pt x="0" y="163"/>
                  </a:cubicBezTo>
                  <a:lnTo>
                    <a:pt x="0" y="687"/>
                  </a:lnTo>
                  <a:cubicBezTo>
                    <a:pt x="0" y="777"/>
                    <a:pt x="74" y="851"/>
                    <a:pt x="164" y="851"/>
                  </a:cubicBezTo>
                  <a:lnTo>
                    <a:pt x="688" y="851"/>
                  </a:lnTo>
                  <a:cubicBezTo>
                    <a:pt x="778" y="851"/>
                    <a:pt x="852" y="777"/>
                    <a:pt x="852" y="687"/>
                  </a:cubicBezTo>
                  <a:lnTo>
                    <a:pt x="852" y="163"/>
                  </a:lnTo>
                  <a:cubicBezTo>
                    <a:pt x="852" y="73"/>
                    <a:pt x="778" y="0"/>
                    <a:pt x="6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97" name="Freeform 160"/>
            <p:cNvSpPr>
              <a:spLocks/>
            </p:cNvSpPr>
            <p:nvPr/>
          </p:nvSpPr>
          <p:spPr bwMode="auto">
            <a:xfrm>
              <a:off x="3523" y="2276"/>
              <a:ext cx="69" cy="12"/>
            </a:xfrm>
            <a:custGeom>
              <a:avLst/>
              <a:gdLst>
                <a:gd name="T0" fmla="*/ 360 w 393"/>
                <a:gd name="T1" fmla="*/ 0 h 66"/>
                <a:gd name="T2" fmla="*/ 360 w 393"/>
                <a:gd name="T3" fmla="*/ 0 h 66"/>
                <a:gd name="T4" fmla="*/ 32 w 393"/>
                <a:gd name="T5" fmla="*/ 0 h 66"/>
                <a:gd name="T6" fmla="*/ 0 w 393"/>
                <a:gd name="T7" fmla="*/ 33 h 66"/>
                <a:gd name="T8" fmla="*/ 32 w 393"/>
                <a:gd name="T9" fmla="*/ 66 h 66"/>
                <a:gd name="T10" fmla="*/ 360 w 393"/>
                <a:gd name="T11" fmla="*/ 66 h 66"/>
                <a:gd name="T12" fmla="*/ 393 w 393"/>
                <a:gd name="T13" fmla="*/ 33 h 66"/>
                <a:gd name="T14" fmla="*/ 360 w 39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 h="66">
                  <a:moveTo>
                    <a:pt x="360" y="0"/>
                  </a:moveTo>
                  <a:lnTo>
                    <a:pt x="360" y="0"/>
                  </a:lnTo>
                  <a:lnTo>
                    <a:pt x="32" y="0"/>
                  </a:lnTo>
                  <a:cubicBezTo>
                    <a:pt x="14" y="0"/>
                    <a:pt x="0" y="15"/>
                    <a:pt x="0" y="33"/>
                  </a:cubicBezTo>
                  <a:cubicBezTo>
                    <a:pt x="0" y="51"/>
                    <a:pt x="14" y="66"/>
                    <a:pt x="32" y="66"/>
                  </a:cubicBezTo>
                  <a:lnTo>
                    <a:pt x="360" y="66"/>
                  </a:lnTo>
                  <a:cubicBezTo>
                    <a:pt x="378" y="66"/>
                    <a:pt x="393" y="51"/>
                    <a:pt x="393" y="33"/>
                  </a:cubicBezTo>
                  <a:cubicBezTo>
                    <a:pt x="393" y="15"/>
                    <a:pt x="378" y="0"/>
                    <a:pt x="360"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98" name="Freeform 161"/>
            <p:cNvSpPr>
              <a:spLocks noEditPoints="1"/>
            </p:cNvSpPr>
            <p:nvPr/>
          </p:nvSpPr>
          <p:spPr bwMode="auto">
            <a:xfrm>
              <a:off x="3289" y="2402"/>
              <a:ext cx="149" cy="149"/>
            </a:xfrm>
            <a:custGeom>
              <a:avLst/>
              <a:gdLst>
                <a:gd name="T0" fmla="*/ 786 w 851"/>
                <a:gd name="T1" fmla="*/ 688 h 851"/>
                <a:gd name="T2" fmla="*/ 786 w 851"/>
                <a:gd name="T3" fmla="*/ 688 h 851"/>
                <a:gd name="T4" fmla="*/ 687 w 851"/>
                <a:gd name="T5" fmla="*/ 786 h 851"/>
                <a:gd name="T6" fmla="*/ 163 w 851"/>
                <a:gd name="T7" fmla="*/ 786 h 851"/>
                <a:gd name="T8" fmla="*/ 65 w 851"/>
                <a:gd name="T9" fmla="*/ 688 h 851"/>
                <a:gd name="T10" fmla="*/ 65 w 851"/>
                <a:gd name="T11" fmla="*/ 164 h 851"/>
                <a:gd name="T12" fmla="*/ 163 w 851"/>
                <a:gd name="T13" fmla="*/ 65 h 851"/>
                <a:gd name="T14" fmla="*/ 687 w 851"/>
                <a:gd name="T15" fmla="*/ 65 h 851"/>
                <a:gd name="T16" fmla="*/ 786 w 851"/>
                <a:gd name="T17" fmla="*/ 164 h 851"/>
                <a:gd name="T18" fmla="*/ 786 w 851"/>
                <a:gd name="T19" fmla="*/ 688 h 851"/>
                <a:gd name="T20" fmla="*/ 687 w 851"/>
                <a:gd name="T21" fmla="*/ 0 h 851"/>
                <a:gd name="T22" fmla="*/ 687 w 851"/>
                <a:gd name="T23" fmla="*/ 0 h 851"/>
                <a:gd name="T24" fmla="*/ 163 w 851"/>
                <a:gd name="T25" fmla="*/ 0 h 851"/>
                <a:gd name="T26" fmla="*/ 0 w 851"/>
                <a:gd name="T27" fmla="*/ 164 h 851"/>
                <a:gd name="T28" fmla="*/ 0 w 851"/>
                <a:gd name="T29" fmla="*/ 688 h 851"/>
                <a:gd name="T30" fmla="*/ 163 w 851"/>
                <a:gd name="T31" fmla="*/ 851 h 851"/>
                <a:gd name="T32" fmla="*/ 687 w 851"/>
                <a:gd name="T33" fmla="*/ 851 h 851"/>
                <a:gd name="T34" fmla="*/ 851 w 851"/>
                <a:gd name="T35" fmla="*/ 688 h 851"/>
                <a:gd name="T36" fmla="*/ 851 w 851"/>
                <a:gd name="T37" fmla="*/ 164 h 851"/>
                <a:gd name="T38" fmla="*/ 687 w 851"/>
                <a:gd name="T3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1" h="851">
                  <a:moveTo>
                    <a:pt x="786" y="688"/>
                  </a:moveTo>
                  <a:lnTo>
                    <a:pt x="786" y="688"/>
                  </a:lnTo>
                  <a:cubicBezTo>
                    <a:pt x="786" y="742"/>
                    <a:pt x="742" y="786"/>
                    <a:pt x="687" y="786"/>
                  </a:cubicBezTo>
                  <a:lnTo>
                    <a:pt x="163" y="786"/>
                  </a:lnTo>
                  <a:cubicBezTo>
                    <a:pt x="109" y="786"/>
                    <a:pt x="65" y="742"/>
                    <a:pt x="65" y="688"/>
                  </a:cubicBezTo>
                  <a:lnTo>
                    <a:pt x="65" y="164"/>
                  </a:lnTo>
                  <a:cubicBezTo>
                    <a:pt x="65" y="109"/>
                    <a:pt x="109" y="65"/>
                    <a:pt x="163" y="65"/>
                  </a:cubicBezTo>
                  <a:lnTo>
                    <a:pt x="687" y="65"/>
                  </a:lnTo>
                  <a:cubicBezTo>
                    <a:pt x="742" y="65"/>
                    <a:pt x="786" y="109"/>
                    <a:pt x="786" y="164"/>
                  </a:cubicBezTo>
                  <a:lnTo>
                    <a:pt x="786" y="688"/>
                  </a:lnTo>
                  <a:close/>
                  <a:moveTo>
                    <a:pt x="687" y="0"/>
                  </a:moveTo>
                  <a:lnTo>
                    <a:pt x="687" y="0"/>
                  </a:lnTo>
                  <a:lnTo>
                    <a:pt x="163" y="0"/>
                  </a:lnTo>
                  <a:cubicBezTo>
                    <a:pt x="73" y="0"/>
                    <a:pt x="0" y="73"/>
                    <a:pt x="0" y="164"/>
                  </a:cubicBezTo>
                  <a:lnTo>
                    <a:pt x="0" y="688"/>
                  </a:lnTo>
                  <a:cubicBezTo>
                    <a:pt x="0" y="778"/>
                    <a:pt x="73" y="851"/>
                    <a:pt x="163" y="851"/>
                  </a:cubicBezTo>
                  <a:lnTo>
                    <a:pt x="687" y="851"/>
                  </a:lnTo>
                  <a:cubicBezTo>
                    <a:pt x="778" y="851"/>
                    <a:pt x="851" y="778"/>
                    <a:pt x="851" y="688"/>
                  </a:cubicBezTo>
                  <a:lnTo>
                    <a:pt x="851" y="164"/>
                  </a:lnTo>
                  <a:cubicBezTo>
                    <a:pt x="851" y="73"/>
                    <a:pt x="778" y="0"/>
                    <a:pt x="6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99" name="Freeform 162"/>
            <p:cNvSpPr>
              <a:spLocks/>
            </p:cNvSpPr>
            <p:nvPr/>
          </p:nvSpPr>
          <p:spPr bwMode="auto">
            <a:xfrm>
              <a:off x="3333" y="2446"/>
              <a:ext cx="61" cy="60"/>
            </a:xfrm>
            <a:custGeom>
              <a:avLst/>
              <a:gdLst>
                <a:gd name="T0" fmla="*/ 337 w 350"/>
                <a:gd name="T1" fmla="*/ 13 h 346"/>
                <a:gd name="T2" fmla="*/ 337 w 350"/>
                <a:gd name="T3" fmla="*/ 13 h 346"/>
                <a:gd name="T4" fmla="*/ 291 w 350"/>
                <a:gd name="T5" fmla="*/ 13 h 346"/>
                <a:gd name="T6" fmla="*/ 175 w 350"/>
                <a:gd name="T7" fmla="*/ 128 h 346"/>
                <a:gd name="T8" fmla="*/ 60 w 350"/>
                <a:gd name="T9" fmla="*/ 13 h 346"/>
                <a:gd name="T10" fmla="*/ 13 w 350"/>
                <a:gd name="T11" fmla="*/ 13 h 346"/>
                <a:gd name="T12" fmla="*/ 13 w 350"/>
                <a:gd name="T13" fmla="*/ 59 h 346"/>
                <a:gd name="T14" fmla="*/ 129 w 350"/>
                <a:gd name="T15" fmla="*/ 175 h 346"/>
                <a:gd name="T16" fmla="*/ 13 w 350"/>
                <a:gd name="T17" fmla="*/ 290 h 346"/>
                <a:gd name="T18" fmla="*/ 13 w 350"/>
                <a:gd name="T19" fmla="*/ 337 h 346"/>
                <a:gd name="T20" fmla="*/ 36 w 350"/>
                <a:gd name="T21" fmla="*/ 346 h 346"/>
                <a:gd name="T22" fmla="*/ 60 w 350"/>
                <a:gd name="T23" fmla="*/ 337 h 346"/>
                <a:gd name="T24" fmla="*/ 175 w 350"/>
                <a:gd name="T25" fmla="*/ 221 h 346"/>
                <a:gd name="T26" fmla="*/ 291 w 350"/>
                <a:gd name="T27" fmla="*/ 337 h 346"/>
                <a:gd name="T28" fmla="*/ 314 w 350"/>
                <a:gd name="T29" fmla="*/ 346 h 346"/>
                <a:gd name="T30" fmla="*/ 337 w 350"/>
                <a:gd name="T31" fmla="*/ 337 h 346"/>
                <a:gd name="T32" fmla="*/ 337 w 350"/>
                <a:gd name="T33" fmla="*/ 290 h 346"/>
                <a:gd name="T34" fmla="*/ 222 w 350"/>
                <a:gd name="T35" fmla="*/ 175 h 346"/>
                <a:gd name="T36" fmla="*/ 337 w 350"/>
                <a:gd name="T37" fmla="*/ 59 h 346"/>
                <a:gd name="T38" fmla="*/ 337 w 350"/>
                <a:gd name="T39" fmla="*/ 1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0" h="346">
                  <a:moveTo>
                    <a:pt x="337" y="13"/>
                  </a:moveTo>
                  <a:lnTo>
                    <a:pt x="337" y="13"/>
                  </a:lnTo>
                  <a:cubicBezTo>
                    <a:pt x="325" y="0"/>
                    <a:pt x="304" y="0"/>
                    <a:pt x="291" y="13"/>
                  </a:cubicBezTo>
                  <a:lnTo>
                    <a:pt x="175" y="128"/>
                  </a:lnTo>
                  <a:lnTo>
                    <a:pt x="60" y="13"/>
                  </a:lnTo>
                  <a:cubicBezTo>
                    <a:pt x="47" y="0"/>
                    <a:pt x="26" y="0"/>
                    <a:pt x="13" y="13"/>
                  </a:cubicBezTo>
                  <a:cubicBezTo>
                    <a:pt x="0" y="25"/>
                    <a:pt x="0" y="46"/>
                    <a:pt x="13" y="59"/>
                  </a:cubicBezTo>
                  <a:lnTo>
                    <a:pt x="129" y="175"/>
                  </a:lnTo>
                  <a:lnTo>
                    <a:pt x="13" y="290"/>
                  </a:lnTo>
                  <a:cubicBezTo>
                    <a:pt x="0" y="303"/>
                    <a:pt x="0" y="324"/>
                    <a:pt x="13" y="337"/>
                  </a:cubicBezTo>
                  <a:cubicBezTo>
                    <a:pt x="20" y="343"/>
                    <a:pt x="28" y="346"/>
                    <a:pt x="36" y="346"/>
                  </a:cubicBezTo>
                  <a:cubicBezTo>
                    <a:pt x="45" y="346"/>
                    <a:pt x="53" y="343"/>
                    <a:pt x="60" y="337"/>
                  </a:cubicBezTo>
                  <a:lnTo>
                    <a:pt x="175" y="221"/>
                  </a:lnTo>
                  <a:lnTo>
                    <a:pt x="291" y="337"/>
                  </a:lnTo>
                  <a:cubicBezTo>
                    <a:pt x="298" y="343"/>
                    <a:pt x="306" y="346"/>
                    <a:pt x="314" y="346"/>
                  </a:cubicBezTo>
                  <a:cubicBezTo>
                    <a:pt x="323" y="346"/>
                    <a:pt x="331" y="343"/>
                    <a:pt x="337" y="337"/>
                  </a:cubicBezTo>
                  <a:cubicBezTo>
                    <a:pt x="350" y="324"/>
                    <a:pt x="350" y="303"/>
                    <a:pt x="337" y="290"/>
                  </a:cubicBezTo>
                  <a:lnTo>
                    <a:pt x="222" y="175"/>
                  </a:lnTo>
                  <a:lnTo>
                    <a:pt x="337" y="59"/>
                  </a:lnTo>
                  <a:cubicBezTo>
                    <a:pt x="350" y="46"/>
                    <a:pt x="350" y="25"/>
                    <a:pt x="337" y="13"/>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00" name="Freeform 163"/>
            <p:cNvSpPr>
              <a:spLocks noEditPoints="1"/>
            </p:cNvSpPr>
            <p:nvPr/>
          </p:nvSpPr>
          <p:spPr bwMode="auto">
            <a:xfrm>
              <a:off x="3483" y="2402"/>
              <a:ext cx="149" cy="149"/>
            </a:xfrm>
            <a:custGeom>
              <a:avLst/>
              <a:gdLst>
                <a:gd name="T0" fmla="*/ 786 w 852"/>
                <a:gd name="T1" fmla="*/ 688 h 851"/>
                <a:gd name="T2" fmla="*/ 786 w 852"/>
                <a:gd name="T3" fmla="*/ 688 h 851"/>
                <a:gd name="T4" fmla="*/ 688 w 852"/>
                <a:gd name="T5" fmla="*/ 786 h 851"/>
                <a:gd name="T6" fmla="*/ 164 w 852"/>
                <a:gd name="T7" fmla="*/ 786 h 851"/>
                <a:gd name="T8" fmla="*/ 66 w 852"/>
                <a:gd name="T9" fmla="*/ 688 h 851"/>
                <a:gd name="T10" fmla="*/ 66 w 852"/>
                <a:gd name="T11" fmla="*/ 164 h 851"/>
                <a:gd name="T12" fmla="*/ 164 w 852"/>
                <a:gd name="T13" fmla="*/ 65 h 851"/>
                <a:gd name="T14" fmla="*/ 688 w 852"/>
                <a:gd name="T15" fmla="*/ 65 h 851"/>
                <a:gd name="T16" fmla="*/ 786 w 852"/>
                <a:gd name="T17" fmla="*/ 164 h 851"/>
                <a:gd name="T18" fmla="*/ 786 w 852"/>
                <a:gd name="T19" fmla="*/ 688 h 851"/>
                <a:gd name="T20" fmla="*/ 688 w 852"/>
                <a:gd name="T21" fmla="*/ 0 h 851"/>
                <a:gd name="T22" fmla="*/ 688 w 852"/>
                <a:gd name="T23" fmla="*/ 0 h 851"/>
                <a:gd name="T24" fmla="*/ 164 w 852"/>
                <a:gd name="T25" fmla="*/ 0 h 851"/>
                <a:gd name="T26" fmla="*/ 0 w 852"/>
                <a:gd name="T27" fmla="*/ 164 h 851"/>
                <a:gd name="T28" fmla="*/ 0 w 852"/>
                <a:gd name="T29" fmla="*/ 688 h 851"/>
                <a:gd name="T30" fmla="*/ 164 w 852"/>
                <a:gd name="T31" fmla="*/ 851 h 851"/>
                <a:gd name="T32" fmla="*/ 688 w 852"/>
                <a:gd name="T33" fmla="*/ 851 h 851"/>
                <a:gd name="T34" fmla="*/ 852 w 852"/>
                <a:gd name="T35" fmla="*/ 688 h 851"/>
                <a:gd name="T36" fmla="*/ 852 w 852"/>
                <a:gd name="T37" fmla="*/ 164 h 851"/>
                <a:gd name="T38" fmla="*/ 688 w 852"/>
                <a:gd name="T3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2" h="851">
                  <a:moveTo>
                    <a:pt x="786" y="688"/>
                  </a:moveTo>
                  <a:lnTo>
                    <a:pt x="786" y="688"/>
                  </a:lnTo>
                  <a:cubicBezTo>
                    <a:pt x="786" y="742"/>
                    <a:pt x="742" y="786"/>
                    <a:pt x="688" y="786"/>
                  </a:cubicBezTo>
                  <a:lnTo>
                    <a:pt x="164" y="786"/>
                  </a:lnTo>
                  <a:cubicBezTo>
                    <a:pt x="110" y="786"/>
                    <a:pt x="66" y="742"/>
                    <a:pt x="66" y="688"/>
                  </a:cubicBezTo>
                  <a:lnTo>
                    <a:pt x="66" y="164"/>
                  </a:lnTo>
                  <a:cubicBezTo>
                    <a:pt x="66" y="109"/>
                    <a:pt x="110" y="65"/>
                    <a:pt x="164" y="65"/>
                  </a:cubicBezTo>
                  <a:lnTo>
                    <a:pt x="688" y="65"/>
                  </a:lnTo>
                  <a:cubicBezTo>
                    <a:pt x="742" y="65"/>
                    <a:pt x="786" y="109"/>
                    <a:pt x="786" y="164"/>
                  </a:cubicBezTo>
                  <a:lnTo>
                    <a:pt x="786" y="688"/>
                  </a:lnTo>
                  <a:close/>
                  <a:moveTo>
                    <a:pt x="688" y="0"/>
                  </a:moveTo>
                  <a:lnTo>
                    <a:pt x="688" y="0"/>
                  </a:lnTo>
                  <a:lnTo>
                    <a:pt x="164" y="0"/>
                  </a:lnTo>
                  <a:cubicBezTo>
                    <a:pt x="74" y="0"/>
                    <a:pt x="0" y="73"/>
                    <a:pt x="0" y="164"/>
                  </a:cubicBezTo>
                  <a:lnTo>
                    <a:pt x="0" y="688"/>
                  </a:lnTo>
                  <a:cubicBezTo>
                    <a:pt x="0" y="778"/>
                    <a:pt x="74" y="851"/>
                    <a:pt x="164" y="851"/>
                  </a:cubicBezTo>
                  <a:lnTo>
                    <a:pt x="688" y="851"/>
                  </a:lnTo>
                  <a:cubicBezTo>
                    <a:pt x="778" y="851"/>
                    <a:pt x="852" y="778"/>
                    <a:pt x="852" y="688"/>
                  </a:cubicBezTo>
                  <a:lnTo>
                    <a:pt x="852" y="164"/>
                  </a:lnTo>
                  <a:cubicBezTo>
                    <a:pt x="852" y="73"/>
                    <a:pt x="778" y="0"/>
                    <a:pt x="6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01" name="Freeform 164"/>
            <p:cNvSpPr>
              <a:spLocks/>
            </p:cNvSpPr>
            <p:nvPr/>
          </p:nvSpPr>
          <p:spPr bwMode="auto">
            <a:xfrm>
              <a:off x="3523" y="2471"/>
              <a:ext cx="69" cy="11"/>
            </a:xfrm>
            <a:custGeom>
              <a:avLst/>
              <a:gdLst>
                <a:gd name="T0" fmla="*/ 360 w 393"/>
                <a:gd name="T1" fmla="*/ 0 h 65"/>
                <a:gd name="T2" fmla="*/ 360 w 393"/>
                <a:gd name="T3" fmla="*/ 0 h 65"/>
                <a:gd name="T4" fmla="*/ 32 w 393"/>
                <a:gd name="T5" fmla="*/ 0 h 65"/>
                <a:gd name="T6" fmla="*/ 0 w 393"/>
                <a:gd name="T7" fmla="*/ 33 h 65"/>
                <a:gd name="T8" fmla="*/ 32 w 393"/>
                <a:gd name="T9" fmla="*/ 65 h 65"/>
                <a:gd name="T10" fmla="*/ 360 w 393"/>
                <a:gd name="T11" fmla="*/ 65 h 65"/>
                <a:gd name="T12" fmla="*/ 393 w 393"/>
                <a:gd name="T13" fmla="*/ 33 h 65"/>
                <a:gd name="T14" fmla="*/ 360 w 393"/>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 h="65">
                  <a:moveTo>
                    <a:pt x="360" y="0"/>
                  </a:moveTo>
                  <a:lnTo>
                    <a:pt x="360" y="0"/>
                  </a:lnTo>
                  <a:lnTo>
                    <a:pt x="32" y="0"/>
                  </a:lnTo>
                  <a:cubicBezTo>
                    <a:pt x="14" y="0"/>
                    <a:pt x="0" y="15"/>
                    <a:pt x="0" y="33"/>
                  </a:cubicBezTo>
                  <a:cubicBezTo>
                    <a:pt x="0" y="51"/>
                    <a:pt x="14" y="65"/>
                    <a:pt x="32" y="65"/>
                  </a:cubicBezTo>
                  <a:lnTo>
                    <a:pt x="360" y="65"/>
                  </a:lnTo>
                  <a:cubicBezTo>
                    <a:pt x="378" y="65"/>
                    <a:pt x="393" y="51"/>
                    <a:pt x="393" y="33"/>
                  </a:cubicBezTo>
                  <a:cubicBezTo>
                    <a:pt x="393" y="15"/>
                    <a:pt x="378" y="0"/>
                    <a:pt x="360"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02" name="Freeform 165"/>
            <p:cNvSpPr>
              <a:spLocks/>
            </p:cNvSpPr>
            <p:nvPr/>
          </p:nvSpPr>
          <p:spPr bwMode="auto">
            <a:xfrm>
              <a:off x="3552" y="2447"/>
              <a:ext cx="11" cy="12"/>
            </a:xfrm>
            <a:custGeom>
              <a:avLst/>
              <a:gdLst>
                <a:gd name="T0" fmla="*/ 33 w 66"/>
                <a:gd name="T1" fmla="*/ 68 h 68"/>
                <a:gd name="T2" fmla="*/ 33 w 66"/>
                <a:gd name="T3" fmla="*/ 68 h 68"/>
                <a:gd name="T4" fmla="*/ 56 w 66"/>
                <a:gd name="T5" fmla="*/ 59 h 68"/>
                <a:gd name="T6" fmla="*/ 66 w 66"/>
                <a:gd name="T7" fmla="*/ 36 h 68"/>
                <a:gd name="T8" fmla="*/ 56 w 66"/>
                <a:gd name="T9" fmla="*/ 12 h 68"/>
                <a:gd name="T10" fmla="*/ 9 w 66"/>
                <a:gd name="T11" fmla="*/ 13 h 68"/>
                <a:gd name="T12" fmla="*/ 0 w 66"/>
                <a:gd name="T13" fmla="*/ 36 h 68"/>
                <a:gd name="T14" fmla="*/ 10 w 66"/>
                <a:gd name="T15" fmla="*/ 59 h 68"/>
                <a:gd name="T16" fmla="*/ 33 w 66"/>
                <a:gd name="T1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8">
                  <a:moveTo>
                    <a:pt x="33" y="68"/>
                  </a:moveTo>
                  <a:lnTo>
                    <a:pt x="33" y="68"/>
                  </a:lnTo>
                  <a:cubicBezTo>
                    <a:pt x="42" y="68"/>
                    <a:pt x="50" y="65"/>
                    <a:pt x="56" y="59"/>
                  </a:cubicBezTo>
                  <a:cubicBezTo>
                    <a:pt x="63" y="53"/>
                    <a:pt x="66" y="44"/>
                    <a:pt x="66" y="36"/>
                  </a:cubicBezTo>
                  <a:cubicBezTo>
                    <a:pt x="66" y="27"/>
                    <a:pt x="63" y="19"/>
                    <a:pt x="56" y="12"/>
                  </a:cubicBezTo>
                  <a:cubicBezTo>
                    <a:pt x="43" y="0"/>
                    <a:pt x="23" y="0"/>
                    <a:pt x="9" y="13"/>
                  </a:cubicBezTo>
                  <a:cubicBezTo>
                    <a:pt x="4" y="19"/>
                    <a:pt x="0" y="27"/>
                    <a:pt x="0" y="36"/>
                  </a:cubicBezTo>
                  <a:cubicBezTo>
                    <a:pt x="0" y="44"/>
                    <a:pt x="4" y="53"/>
                    <a:pt x="10" y="59"/>
                  </a:cubicBezTo>
                  <a:cubicBezTo>
                    <a:pt x="16" y="65"/>
                    <a:pt x="25" y="68"/>
                    <a:pt x="33" y="68"/>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03" name="Freeform 166"/>
            <p:cNvSpPr>
              <a:spLocks/>
            </p:cNvSpPr>
            <p:nvPr/>
          </p:nvSpPr>
          <p:spPr bwMode="auto">
            <a:xfrm>
              <a:off x="3552" y="2493"/>
              <a:ext cx="11" cy="12"/>
            </a:xfrm>
            <a:custGeom>
              <a:avLst/>
              <a:gdLst>
                <a:gd name="T0" fmla="*/ 9 w 66"/>
                <a:gd name="T1" fmla="*/ 13 h 68"/>
                <a:gd name="T2" fmla="*/ 9 w 66"/>
                <a:gd name="T3" fmla="*/ 13 h 68"/>
                <a:gd name="T4" fmla="*/ 0 w 66"/>
                <a:gd name="T5" fmla="*/ 36 h 68"/>
                <a:gd name="T6" fmla="*/ 10 w 66"/>
                <a:gd name="T7" fmla="*/ 59 h 68"/>
                <a:gd name="T8" fmla="*/ 33 w 66"/>
                <a:gd name="T9" fmla="*/ 68 h 68"/>
                <a:gd name="T10" fmla="*/ 56 w 66"/>
                <a:gd name="T11" fmla="*/ 59 h 68"/>
                <a:gd name="T12" fmla="*/ 66 w 66"/>
                <a:gd name="T13" fmla="*/ 36 h 68"/>
                <a:gd name="T14" fmla="*/ 56 w 66"/>
                <a:gd name="T15" fmla="*/ 12 h 68"/>
                <a:gd name="T16" fmla="*/ 9 w 66"/>
                <a:gd name="T17" fmla="*/ 1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8">
                  <a:moveTo>
                    <a:pt x="9" y="13"/>
                  </a:moveTo>
                  <a:lnTo>
                    <a:pt x="9" y="13"/>
                  </a:lnTo>
                  <a:cubicBezTo>
                    <a:pt x="4" y="19"/>
                    <a:pt x="0" y="27"/>
                    <a:pt x="0" y="36"/>
                  </a:cubicBezTo>
                  <a:cubicBezTo>
                    <a:pt x="0" y="44"/>
                    <a:pt x="4" y="53"/>
                    <a:pt x="10" y="59"/>
                  </a:cubicBezTo>
                  <a:cubicBezTo>
                    <a:pt x="16" y="65"/>
                    <a:pt x="25" y="68"/>
                    <a:pt x="33" y="68"/>
                  </a:cubicBezTo>
                  <a:cubicBezTo>
                    <a:pt x="42" y="68"/>
                    <a:pt x="50" y="65"/>
                    <a:pt x="56" y="59"/>
                  </a:cubicBezTo>
                  <a:cubicBezTo>
                    <a:pt x="63" y="53"/>
                    <a:pt x="66" y="44"/>
                    <a:pt x="66" y="36"/>
                  </a:cubicBezTo>
                  <a:cubicBezTo>
                    <a:pt x="66" y="27"/>
                    <a:pt x="63" y="19"/>
                    <a:pt x="56" y="12"/>
                  </a:cubicBezTo>
                  <a:cubicBezTo>
                    <a:pt x="44" y="0"/>
                    <a:pt x="23" y="0"/>
                    <a:pt x="9" y="13"/>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004" name="Group 169"/>
          <p:cNvGrpSpPr>
            <a:grpSpLocks noChangeAspect="1"/>
          </p:cNvGrpSpPr>
          <p:nvPr/>
        </p:nvGrpSpPr>
        <p:grpSpPr bwMode="auto">
          <a:xfrm>
            <a:off x="8544873" y="2305121"/>
            <a:ext cx="335228" cy="456283"/>
            <a:chOff x="3744" y="2208"/>
            <a:chExt cx="252" cy="343"/>
          </a:xfrm>
          <a:solidFill>
            <a:srgbClr val="2C2F33"/>
          </a:solidFill>
        </p:grpSpPr>
        <p:sp>
          <p:nvSpPr>
            <p:cNvPr id="1005" name="Freeform 170"/>
            <p:cNvSpPr>
              <a:spLocks noEditPoints="1"/>
            </p:cNvSpPr>
            <p:nvPr/>
          </p:nvSpPr>
          <p:spPr bwMode="auto">
            <a:xfrm>
              <a:off x="3790" y="2346"/>
              <a:ext cx="46" cy="46"/>
            </a:xfrm>
            <a:custGeom>
              <a:avLst/>
              <a:gdLst>
                <a:gd name="T0" fmla="*/ 131 w 263"/>
                <a:gd name="T1" fmla="*/ 198 h 264"/>
                <a:gd name="T2" fmla="*/ 131 w 263"/>
                <a:gd name="T3" fmla="*/ 198 h 264"/>
                <a:gd name="T4" fmla="*/ 65 w 263"/>
                <a:gd name="T5" fmla="*/ 132 h 264"/>
                <a:gd name="T6" fmla="*/ 131 w 263"/>
                <a:gd name="T7" fmla="*/ 66 h 264"/>
                <a:gd name="T8" fmla="*/ 197 w 263"/>
                <a:gd name="T9" fmla="*/ 132 h 264"/>
                <a:gd name="T10" fmla="*/ 131 w 263"/>
                <a:gd name="T11" fmla="*/ 198 h 264"/>
                <a:gd name="T12" fmla="*/ 131 w 263"/>
                <a:gd name="T13" fmla="*/ 0 h 264"/>
                <a:gd name="T14" fmla="*/ 131 w 263"/>
                <a:gd name="T15" fmla="*/ 0 h 264"/>
                <a:gd name="T16" fmla="*/ 0 w 263"/>
                <a:gd name="T17" fmla="*/ 132 h 264"/>
                <a:gd name="T18" fmla="*/ 131 w 263"/>
                <a:gd name="T19" fmla="*/ 264 h 264"/>
                <a:gd name="T20" fmla="*/ 263 w 263"/>
                <a:gd name="T21" fmla="*/ 132 h 264"/>
                <a:gd name="T22" fmla="*/ 131 w 263"/>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4">
                  <a:moveTo>
                    <a:pt x="131" y="198"/>
                  </a:moveTo>
                  <a:lnTo>
                    <a:pt x="131" y="198"/>
                  </a:lnTo>
                  <a:cubicBezTo>
                    <a:pt x="95" y="198"/>
                    <a:pt x="65" y="168"/>
                    <a:pt x="65" y="132"/>
                  </a:cubicBezTo>
                  <a:cubicBezTo>
                    <a:pt x="65" y="95"/>
                    <a:pt x="95" y="66"/>
                    <a:pt x="131" y="66"/>
                  </a:cubicBezTo>
                  <a:cubicBezTo>
                    <a:pt x="168" y="66"/>
                    <a:pt x="197" y="95"/>
                    <a:pt x="197" y="132"/>
                  </a:cubicBezTo>
                  <a:cubicBezTo>
                    <a:pt x="197" y="168"/>
                    <a:pt x="168" y="198"/>
                    <a:pt x="131" y="198"/>
                  </a:cubicBezTo>
                  <a:close/>
                  <a:moveTo>
                    <a:pt x="131" y="0"/>
                  </a:moveTo>
                  <a:lnTo>
                    <a:pt x="131" y="0"/>
                  </a:lnTo>
                  <a:cubicBezTo>
                    <a:pt x="59" y="0"/>
                    <a:pt x="0" y="59"/>
                    <a:pt x="0" y="132"/>
                  </a:cubicBezTo>
                  <a:cubicBezTo>
                    <a:pt x="0" y="204"/>
                    <a:pt x="59" y="264"/>
                    <a:pt x="131" y="264"/>
                  </a:cubicBezTo>
                  <a:cubicBezTo>
                    <a:pt x="204" y="264"/>
                    <a:pt x="263" y="204"/>
                    <a:pt x="263" y="132"/>
                  </a:cubicBezTo>
                  <a:cubicBezTo>
                    <a:pt x="263" y="59"/>
                    <a:pt x="204" y="0"/>
                    <a:pt x="13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06" name="Freeform 171"/>
            <p:cNvSpPr>
              <a:spLocks noEditPoints="1"/>
            </p:cNvSpPr>
            <p:nvPr/>
          </p:nvSpPr>
          <p:spPr bwMode="auto">
            <a:xfrm>
              <a:off x="3847" y="2345"/>
              <a:ext cx="46" cy="47"/>
            </a:xfrm>
            <a:custGeom>
              <a:avLst/>
              <a:gdLst>
                <a:gd name="T0" fmla="*/ 132 w 264"/>
                <a:gd name="T1" fmla="*/ 198 h 264"/>
                <a:gd name="T2" fmla="*/ 132 w 264"/>
                <a:gd name="T3" fmla="*/ 198 h 264"/>
                <a:gd name="T4" fmla="*/ 66 w 264"/>
                <a:gd name="T5" fmla="*/ 132 h 264"/>
                <a:gd name="T6" fmla="*/ 132 w 264"/>
                <a:gd name="T7" fmla="*/ 66 h 264"/>
                <a:gd name="T8" fmla="*/ 198 w 264"/>
                <a:gd name="T9" fmla="*/ 132 h 264"/>
                <a:gd name="T10" fmla="*/ 132 w 264"/>
                <a:gd name="T11" fmla="*/ 198 h 264"/>
                <a:gd name="T12" fmla="*/ 132 w 264"/>
                <a:gd name="T13" fmla="*/ 0 h 264"/>
                <a:gd name="T14" fmla="*/ 132 w 264"/>
                <a:gd name="T15" fmla="*/ 0 h 264"/>
                <a:gd name="T16" fmla="*/ 0 w 264"/>
                <a:gd name="T17" fmla="*/ 132 h 264"/>
                <a:gd name="T18" fmla="*/ 132 w 264"/>
                <a:gd name="T19" fmla="*/ 264 h 264"/>
                <a:gd name="T20" fmla="*/ 264 w 264"/>
                <a:gd name="T21" fmla="*/ 132 h 264"/>
                <a:gd name="T22" fmla="*/ 132 w 264"/>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264">
                  <a:moveTo>
                    <a:pt x="132" y="198"/>
                  </a:moveTo>
                  <a:lnTo>
                    <a:pt x="132" y="198"/>
                  </a:lnTo>
                  <a:cubicBezTo>
                    <a:pt x="95" y="198"/>
                    <a:pt x="66" y="168"/>
                    <a:pt x="66" y="132"/>
                  </a:cubicBezTo>
                  <a:cubicBezTo>
                    <a:pt x="66" y="95"/>
                    <a:pt x="95" y="66"/>
                    <a:pt x="132" y="66"/>
                  </a:cubicBezTo>
                  <a:cubicBezTo>
                    <a:pt x="168" y="66"/>
                    <a:pt x="198" y="95"/>
                    <a:pt x="198" y="132"/>
                  </a:cubicBezTo>
                  <a:cubicBezTo>
                    <a:pt x="198" y="168"/>
                    <a:pt x="168" y="198"/>
                    <a:pt x="132" y="198"/>
                  </a:cubicBezTo>
                  <a:close/>
                  <a:moveTo>
                    <a:pt x="132" y="0"/>
                  </a:moveTo>
                  <a:lnTo>
                    <a:pt x="132" y="0"/>
                  </a:lnTo>
                  <a:cubicBezTo>
                    <a:pt x="59" y="0"/>
                    <a:pt x="0" y="59"/>
                    <a:pt x="0" y="132"/>
                  </a:cubicBezTo>
                  <a:cubicBezTo>
                    <a:pt x="0" y="204"/>
                    <a:pt x="59" y="264"/>
                    <a:pt x="132" y="264"/>
                  </a:cubicBezTo>
                  <a:cubicBezTo>
                    <a:pt x="204" y="264"/>
                    <a:pt x="264" y="204"/>
                    <a:pt x="264" y="132"/>
                  </a:cubicBezTo>
                  <a:cubicBezTo>
                    <a:pt x="264" y="59"/>
                    <a:pt x="204" y="0"/>
                    <a:pt x="13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07" name="Freeform 172"/>
            <p:cNvSpPr>
              <a:spLocks noEditPoints="1"/>
            </p:cNvSpPr>
            <p:nvPr/>
          </p:nvSpPr>
          <p:spPr bwMode="auto">
            <a:xfrm>
              <a:off x="3904" y="2345"/>
              <a:ext cx="46" cy="47"/>
            </a:xfrm>
            <a:custGeom>
              <a:avLst/>
              <a:gdLst>
                <a:gd name="T0" fmla="*/ 131 w 263"/>
                <a:gd name="T1" fmla="*/ 198 h 264"/>
                <a:gd name="T2" fmla="*/ 131 w 263"/>
                <a:gd name="T3" fmla="*/ 198 h 264"/>
                <a:gd name="T4" fmla="*/ 65 w 263"/>
                <a:gd name="T5" fmla="*/ 132 h 264"/>
                <a:gd name="T6" fmla="*/ 131 w 263"/>
                <a:gd name="T7" fmla="*/ 66 h 264"/>
                <a:gd name="T8" fmla="*/ 198 w 263"/>
                <a:gd name="T9" fmla="*/ 132 h 264"/>
                <a:gd name="T10" fmla="*/ 131 w 263"/>
                <a:gd name="T11" fmla="*/ 198 h 264"/>
                <a:gd name="T12" fmla="*/ 131 w 263"/>
                <a:gd name="T13" fmla="*/ 0 h 264"/>
                <a:gd name="T14" fmla="*/ 131 w 263"/>
                <a:gd name="T15" fmla="*/ 0 h 264"/>
                <a:gd name="T16" fmla="*/ 0 w 263"/>
                <a:gd name="T17" fmla="*/ 132 h 264"/>
                <a:gd name="T18" fmla="*/ 131 w 263"/>
                <a:gd name="T19" fmla="*/ 264 h 264"/>
                <a:gd name="T20" fmla="*/ 263 w 263"/>
                <a:gd name="T21" fmla="*/ 132 h 264"/>
                <a:gd name="T22" fmla="*/ 131 w 263"/>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4">
                  <a:moveTo>
                    <a:pt x="131" y="198"/>
                  </a:moveTo>
                  <a:lnTo>
                    <a:pt x="131" y="198"/>
                  </a:lnTo>
                  <a:cubicBezTo>
                    <a:pt x="95" y="198"/>
                    <a:pt x="65" y="168"/>
                    <a:pt x="65" y="132"/>
                  </a:cubicBezTo>
                  <a:cubicBezTo>
                    <a:pt x="65" y="95"/>
                    <a:pt x="95" y="66"/>
                    <a:pt x="131" y="66"/>
                  </a:cubicBezTo>
                  <a:cubicBezTo>
                    <a:pt x="168" y="66"/>
                    <a:pt x="198" y="95"/>
                    <a:pt x="198" y="132"/>
                  </a:cubicBezTo>
                  <a:cubicBezTo>
                    <a:pt x="198" y="168"/>
                    <a:pt x="168" y="198"/>
                    <a:pt x="131" y="198"/>
                  </a:cubicBezTo>
                  <a:close/>
                  <a:moveTo>
                    <a:pt x="131" y="0"/>
                  </a:moveTo>
                  <a:lnTo>
                    <a:pt x="131" y="0"/>
                  </a:lnTo>
                  <a:cubicBezTo>
                    <a:pt x="59" y="0"/>
                    <a:pt x="0" y="59"/>
                    <a:pt x="0" y="132"/>
                  </a:cubicBezTo>
                  <a:cubicBezTo>
                    <a:pt x="0" y="204"/>
                    <a:pt x="59" y="264"/>
                    <a:pt x="131" y="264"/>
                  </a:cubicBezTo>
                  <a:cubicBezTo>
                    <a:pt x="204" y="264"/>
                    <a:pt x="263" y="204"/>
                    <a:pt x="263" y="132"/>
                  </a:cubicBezTo>
                  <a:cubicBezTo>
                    <a:pt x="263" y="59"/>
                    <a:pt x="204" y="0"/>
                    <a:pt x="13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08" name="Freeform 173"/>
            <p:cNvSpPr>
              <a:spLocks noEditPoints="1"/>
            </p:cNvSpPr>
            <p:nvPr/>
          </p:nvSpPr>
          <p:spPr bwMode="auto">
            <a:xfrm>
              <a:off x="3790" y="2403"/>
              <a:ext cx="46" cy="46"/>
            </a:xfrm>
            <a:custGeom>
              <a:avLst/>
              <a:gdLst>
                <a:gd name="T0" fmla="*/ 131 w 263"/>
                <a:gd name="T1" fmla="*/ 198 h 263"/>
                <a:gd name="T2" fmla="*/ 131 w 263"/>
                <a:gd name="T3" fmla="*/ 198 h 263"/>
                <a:gd name="T4" fmla="*/ 65 w 263"/>
                <a:gd name="T5" fmla="*/ 131 h 263"/>
                <a:gd name="T6" fmla="*/ 131 w 263"/>
                <a:gd name="T7" fmla="*/ 65 h 263"/>
                <a:gd name="T8" fmla="*/ 197 w 263"/>
                <a:gd name="T9" fmla="*/ 131 h 263"/>
                <a:gd name="T10" fmla="*/ 131 w 263"/>
                <a:gd name="T11" fmla="*/ 198 h 263"/>
                <a:gd name="T12" fmla="*/ 131 w 263"/>
                <a:gd name="T13" fmla="*/ 0 h 263"/>
                <a:gd name="T14" fmla="*/ 131 w 263"/>
                <a:gd name="T15" fmla="*/ 0 h 263"/>
                <a:gd name="T16" fmla="*/ 0 w 263"/>
                <a:gd name="T17" fmla="*/ 131 h 263"/>
                <a:gd name="T18" fmla="*/ 131 w 263"/>
                <a:gd name="T19" fmla="*/ 263 h 263"/>
                <a:gd name="T20" fmla="*/ 263 w 263"/>
                <a:gd name="T21" fmla="*/ 131 h 263"/>
                <a:gd name="T22" fmla="*/ 131 w 263"/>
                <a:gd name="T23"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131" y="198"/>
                  </a:moveTo>
                  <a:lnTo>
                    <a:pt x="131" y="198"/>
                  </a:lnTo>
                  <a:cubicBezTo>
                    <a:pt x="95" y="198"/>
                    <a:pt x="65" y="168"/>
                    <a:pt x="65" y="131"/>
                  </a:cubicBezTo>
                  <a:cubicBezTo>
                    <a:pt x="65" y="95"/>
                    <a:pt x="95" y="65"/>
                    <a:pt x="131" y="65"/>
                  </a:cubicBezTo>
                  <a:cubicBezTo>
                    <a:pt x="168" y="65"/>
                    <a:pt x="197" y="95"/>
                    <a:pt x="197" y="131"/>
                  </a:cubicBezTo>
                  <a:cubicBezTo>
                    <a:pt x="197" y="168"/>
                    <a:pt x="168" y="198"/>
                    <a:pt x="131" y="198"/>
                  </a:cubicBezTo>
                  <a:close/>
                  <a:moveTo>
                    <a:pt x="131" y="0"/>
                  </a:moveTo>
                  <a:lnTo>
                    <a:pt x="131" y="0"/>
                  </a:lnTo>
                  <a:cubicBezTo>
                    <a:pt x="59" y="0"/>
                    <a:pt x="0" y="59"/>
                    <a:pt x="0" y="131"/>
                  </a:cubicBezTo>
                  <a:cubicBezTo>
                    <a:pt x="0" y="204"/>
                    <a:pt x="59" y="263"/>
                    <a:pt x="131" y="263"/>
                  </a:cubicBezTo>
                  <a:cubicBezTo>
                    <a:pt x="204" y="263"/>
                    <a:pt x="263" y="204"/>
                    <a:pt x="263" y="131"/>
                  </a:cubicBezTo>
                  <a:cubicBezTo>
                    <a:pt x="263" y="59"/>
                    <a:pt x="204" y="0"/>
                    <a:pt x="13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09" name="Freeform 174"/>
            <p:cNvSpPr>
              <a:spLocks noEditPoints="1"/>
            </p:cNvSpPr>
            <p:nvPr/>
          </p:nvSpPr>
          <p:spPr bwMode="auto">
            <a:xfrm>
              <a:off x="3847" y="2403"/>
              <a:ext cx="46" cy="46"/>
            </a:xfrm>
            <a:custGeom>
              <a:avLst/>
              <a:gdLst>
                <a:gd name="T0" fmla="*/ 132 w 264"/>
                <a:gd name="T1" fmla="*/ 198 h 263"/>
                <a:gd name="T2" fmla="*/ 132 w 264"/>
                <a:gd name="T3" fmla="*/ 198 h 263"/>
                <a:gd name="T4" fmla="*/ 66 w 264"/>
                <a:gd name="T5" fmla="*/ 131 h 263"/>
                <a:gd name="T6" fmla="*/ 132 w 264"/>
                <a:gd name="T7" fmla="*/ 65 h 263"/>
                <a:gd name="T8" fmla="*/ 198 w 264"/>
                <a:gd name="T9" fmla="*/ 131 h 263"/>
                <a:gd name="T10" fmla="*/ 132 w 264"/>
                <a:gd name="T11" fmla="*/ 198 h 263"/>
                <a:gd name="T12" fmla="*/ 132 w 264"/>
                <a:gd name="T13" fmla="*/ 0 h 263"/>
                <a:gd name="T14" fmla="*/ 132 w 264"/>
                <a:gd name="T15" fmla="*/ 0 h 263"/>
                <a:gd name="T16" fmla="*/ 0 w 264"/>
                <a:gd name="T17" fmla="*/ 131 h 263"/>
                <a:gd name="T18" fmla="*/ 132 w 264"/>
                <a:gd name="T19" fmla="*/ 263 h 263"/>
                <a:gd name="T20" fmla="*/ 264 w 264"/>
                <a:gd name="T21" fmla="*/ 131 h 263"/>
                <a:gd name="T22" fmla="*/ 132 w 264"/>
                <a:gd name="T23"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263">
                  <a:moveTo>
                    <a:pt x="132" y="198"/>
                  </a:moveTo>
                  <a:lnTo>
                    <a:pt x="132" y="198"/>
                  </a:lnTo>
                  <a:cubicBezTo>
                    <a:pt x="95" y="198"/>
                    <a:pt x="66" y="168"/>
                    <a:pt x="66" y="131"/>
                  </a:cubicBezTo>
                  <a:cubicBezTo>
                    <a:pt x="66" y="95"/>
                    <a:pt x="95" y="65"/>
                    <a:pt x="132" y="65"/>
                  </a:cubicBezTo>
                  <a:cubicBezTo>
                    <a:pt x="168" y="65"/>
                    <a:pt x="198" y="95"/>
                    <a:pt x="198" y="131"/>
                  </a:cubicBezTo>
                  <a:cubicBezTo>
                    <a:pt x="198" y="168"/>
                    <a:pt x="168" y="198"/>
                    <a:pt x="132" y="198"/>
                  </a:cubicBezTo>
                  <a:close/>
                  <a:moveTo>
                    <a:pt x="132" y="0"/>
                  </a:moveTo>
                  <a:lnTo>
                    <a:pt x="132" y="0"/>
                  </a:lnTo>
                  <a:cubicBezTo>
                    <a:pt x="59" y="0"/>
                    <a:pt x="0" y="59"/>
                    <a:pt x="0" y="131"/>
                  </a:cubicBezTo>
                  <a:cubicBezTo>
                    <a:pt x="0" y="204"/>
                    <a:pt x="59" y="263"/>
                    <a:pt x="132" y="263"/>
                  </a:cubicBezTo>
                  <a:cubicBezTo>
                    <a:pt x="204" y="263"/>
                    <a:pt x="264" y="204"/>
                    <a:pt x="264" y="131"/>
                  </a:cubicBezTo>
                  <a:cubicBezTo>
                    <a:pt x="264" y="59"/>
                    <a:pt x="204" y="0"/>
                    <a:pt x="13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10" name="Freeform 175"/>
            <p:cNvSpPr>
              <a:spLocks noEditPoints="1"/>
            </p:cNvSpPr>
            <p:nvPr/>
          </p:nvSpPr>
          <p:spPr bwMode="auto">
            <a:xfrm>
              <a:off x="3904" y="2403"/>
              <a:ext cx="46" cy="46"/>
            </a:xfrm>
            <a:custGeom>
              <a:avLst/>
              <a:gdLst>
                <a:gd name="T0" fmla="*/ 131 w 263"/>
                <a:gd name="T1" fmla="*/ 198 h 263"/>
                <a:gd name="T2" fmla="*/ 131 w 263"/>
                <a:gd name="T3" fmla="*/ 198 h 263"/>
                <a:gd name="T4" fmla="*/ 65 w 263"/>
                <a:gd name="T5" fmla="*/ 131 h 263"/>
                <a:gd name="T6" fmla="*/ 131 w 263"/>
                <a:gd name="T7" fmla="*/ 65 h 263"/>
                <a:gd name="T8" fmla="*/ 198 w 263"/>
                <a:gd name="T9" fmla="*/ 131 h 263"/>
                <a:gd name="T10" fmla="*/ 131 w 263"/>
                <a:gd name="T11" fmla="*/ 198 h 263"/>
                <a:gd name="T12" fmla="*/ 131 w 263"/>
                <a:gd name="T13" fmla="*/ 0 h 263"/>
                <a:gd name="T14" fmla="*/ 131 w 263"/>
                <a:gd name="T15" fmla="*/ 0 h 263"/>
                <a:gd name="T16" fmla="*/ 0 w 263"/>
                <a:gd name="T17" fmla="*/ 131 h 263"/>
                <a:gd name="T18" fmla="*/ 131 w 263"/>
                <a:gd name="T19" fmla="*/ 263 h 263"/>
                <a:gd name="T20" fmla="*/ 263 w 263"/>
                <a:gd name="T21" fmla="*/ 131 h 263"/>
                <a:gd name="T22" fmla="*/ 131 w 263"/>
                <a:gd name="T23"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131" y="198"/>
                  </a:moveTo>
                  <a:lnTo>
                    <a:pt x="131" y="198"/>
                  </a:lnTo>
                  <a:cubicBezTo>
                    <a:pt x="95" y="198"/>
                    <a:pt x="65" y="168"/>
                    <a:pt x="65" y="131"/>
                  </a:cubicBezTo>
                  <a:cubicBezTo>
                    <a:pt x="65" y="95"/>
                    <a:pt x="95" y="65"/>
                    <a:pt x="131" y="65"/>
                  </a:cubicBezTo>
                  <a:cubicBezTo>
                    <a:pt x="168" y="65"/>
                    <a:pt x="198" y="95"/>
                    <a:pt x="198" y="131"/>
                  </a:cubicBezTo>
                  <a:cubicBezTo>
                    <a:pt x="198" y="168"/>
                    <a:pt x="168" y="198"/>
                    <a:pt x="131" y="198"/>
                  </a:cubicBezTo>
                  <a:close/>
                  <a:moveTo>
                    <a:pt x="131" y="0"/>
                  </a:moveTo>
                  <a:lnTo>
                    <a:pt x="131" y="0"/>
                  </a:lnTo>
                  <a:cubicBezTo>
                    <a:pt x="59" y="0"/>
                    <a:pt x="0" y="59"/>
                    <a:pt x="0" y="131"/>
                  </a:cubicBezTo>
                  <a:cubicBezTo>
                    <a:pt x="0" y="204"/>
                    <a:pt x="59" y="263"/>
                    <a:pt x="131" y="263"/>
                  </a:cubicBezTo>
                  <a:cubicBezTo>
                    <a:pt x="204" y="263"/>
                    <a:pt x="263" y="204"/>
                    <a:pt x="263" y="131"/>
                  </a:cubicBezTo>
                  <a:cubicBezTo>
                    <a:pt x="263" y="59"/>
                    <a:pt x="204" y="0"/>
                    <a:pt x="13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11" name="Freeform 176"/>
            <p:cNvSpPr>
              <a:spLocks noEditPoints="1"/>
            </p:cNvSpPr>
            <p:nvPr/>
          </p:nvSpPr>
          <p:spPr bwMode="auto">
            <a:xfrm>
              <a:off x="3790" y="2460"/>
              <a:ext cx="46" cy="46"/>
            </a:xfrm>
            <a:custGeom>
              <a:avLst/>
              <a:gdLst>
                <a:gd name="T0" fmla="*/ 131 w 263"/>
                <a:gd name="T1" fmla="*/ 198 h 264"/>
                <a:gd name="T2" fmla="*/ 131 w 263"/>
                <a:gd name="T3" fmla="*/ 198 h 264"/>
                <a:gd name="T4" fmla="*/ 65 w 263"/>
                <a:gd name="T5" fmla="*/ 132 h 264"/>
                <a:gd name="T6" fmla="*/ 131 w 263"/>
                <a:gd name="T7" fmla="*/ 66 h 264"/>
                <a:gd name="T8" fmla="*/ 197 w 263"/>
                <a:gd name="T9" fmla="*/ 132 h 264"/>
                <a:gd name="T10" fmla="*/ 131 w 263"/>
                <a:gd name="T11" fmla="*/ 198 h 264"/>
                <a:gd name="T12" fmla="*/ 131 w 263"/>
                <a:gd name="T13" fmla="*/ 0 h 264"/>
                <a:gd name="T14" fmla="*/ 131 w 263"/>
                <a:gd name="T15" fmla="*/ 0 h 264"/>
                <a:gd name="T16" fmla="*/ 0 w 263"/>
                <a:gd name="T17" fmla="*/ 132 h 264"/>
                <a:gd name="T18" fmla="*/ 131 w 263"/>
                <a:gd name="T19" fmla="*/ 264 h 264"/>
                <a:gd name="T20" fmla="*/ 263 w 263"/>
                <a:gd name="T21" fmla="*/ 132 h 264"/>
                <a:gd name="T22" fmla="*/ 131 w 263"/>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4">
                  <a:moveTo>
                    <a:pt x="131" y="198"/>
                  </a:moveTo>
                  <a:lnTo>
                    <a:pt x="131" y="198"/>
                  </a:lnTo>
                  <a:cubicBezTo>
                    <a:pt x="95" y="198"/>
                    <a:pt x="65" y="168"/>
                    <a:pt x="65" y="132"/>
                  </a:cubicBezTo>
                  <a:cubicBezTo>
                    <a:pt x="65" y="95"/>
                    <a:pt x="95" y="66"/>
                    <a:pt x="131" y="66"/>
                  </a:cubicBezTo>
                  <a:cubicBezTo>
                    <a:pt x="168" y="66"/>
                    <a:pt x="197" y="95"/>
                    <a:pt x="197" y="132"/>
                  </a:cubicBezTo>
                  <a:cubicBezTo>
                    <a:pt x="197" y="168"/>
                    <a:pt x="168" y="198"/>
                    <a:pt x="131" y="198"/>
                  </a:cubicBezTo>
                  <a:close/>
                  <a:moveTo>
                    <a:pt x="131" y="0"/>
                  </a:moveTo>
                  <a:lnTo>
                    <a:pt x="131" y="0"/>
                  </a:lnTo>
                  <a:cubicBezTo>
                    <a:pt x="59" y="0"/>
                    <a:pt x="0" y="59"/>
                    <a:pt x="0" y="132"/>
                  </a:cubicBezTo>
                  <a:cubicBezTo>
                    <a:pt x="0" y="205"/>
                    <a:pt x="59" y="264"/>
                    <a:pt x="131" y="264"/>
                  </a:cubicBezTo>
                  <a:cubicBezTo>
                    <a:pt x="204" y="264"/>
                    <a:pt x="263" y="205"/>
                    <a:pt x="263" y="132"/>
                  </a:cubicBezTo>
                  <a:cubicBezTo>
                    <a:pt x="263" y="59"/>
                    <a:pt x="204" y="0"/>
                    <a:pt x="13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12" name="Freeform 177"/>
            <p:cNvSpPr>
              <a:spLocks noEditPoints="1"/>
            </p:cNvSpPr>
            <p:nvPr/>
          </p:nvSpPr>
          <p:spPr bwMode="auto">
            <a:xfrm>
              <a:off x="3847" y="2460"/>
              <a:ext cx="46" cy="46"/>
            </a:xfrm>
            <a:custGeom>
              <a:avLst/>
              <a:gdLst>
                <a:gd name="T0" fmla="*/ 132 w 264"/>
                <a:gd name="T1" fmla="*/ 198 h 264"/>
                <a:gd name="T2" fmla="*/ 132 w 264"/>
                <a:gd name="T3" fmla="*/ 198 h 264"/>
                <a:gd name="T4" fmla="*/ 66 w 264"/>
                <a:gd name="T5" fmla="*/ 132 h 264"/>
                <a:gd name="T6" fmla="*/ 132 w 264"/>
                <a:gd name="T7" fmla="*/ 66 h 264"/>
                <a:gd name="T8" fmla="*/ 198 w 264"/>
                <a:gd name="T9" fmla="*/ 132 h 264"/>
                <a:gd name="T10" fmla="*/ 132 w 264"/>
                <a:gd name="T11" fmla="*/ 198 h 264"/>
                <a:gd name="T12" fmla="*/ 132 w 264"/>
                <a:gd name="T13" fmla="*/ 0 h 264"/>
                <a:gd name="T14" fmla="*/ 132 w 264"/>
                <a:gd name="T15" fmla="*/ 0 h 264"/>
                <a:gd name="T16" fmla="*/ 0 w 264"/>
                <a:gd name="T17" fmla="*/ 132 h 264"/>
                <a:gd name="T18" fmla="*/ 132 w 264"/>
                <a:gd name="T19" fmla="*/ 264 h 264"/>
                <a:gd name="T20" fmla="*/ 264 w 264"/>
                <a:gd name="T21" fmla="*/ 132 h 264"/>
                <a:gd name="T22" fmla="*/ 132 w 264"/>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264">
                  <a:moveTo>
                    <a:pt x="132" y="198"/>
                  </a:moveTo>
                  <a:lnTo>
                    <a:pt x="132" y="198"/>
                  </a:lnTo>
                  <a:cubicBezTo>
                    <a:pt x="95" y="198"/>
                    <a:pt x="66" y="168"/>
                    <a:pt x="66" y="132"/>
                  </a:cubicBezTo>
                  <a:cubicBezTo>
                    <a:pt x="66" y="95"/>
                    <a:pt x="95" y="66"/>
                    <a:pt x="132" y="66"/>
                  </a:cubicBezTo>
                  <a:cubicBezTo>
                    <a:pt x="168" y="66"/>
                    <a:pt x="198" y="95"/>
                    <a:pt x="198" y="132"/>
                  </a:cubicBezTo>
                  <a:cubicBezTo>
                    <a:pt x="198" y="168"/>
                    <a:pt x="168" y="198"/>
                    <a:pt x="132" y="198"/>
                  </a:cubicBezTo>
                  <a:close/>
                  <a:moveTo>
                    <a:pt x="132" y="0"/>
                  </a:moveTo>
                  <a:lnTo>
                    <a:pt x="132" y="0"/>
                  </a:lnTo>
                  <a:cubicBezTo>
                    <a:pt x="59" y="0"/>
                    <a:pt x="0" y="59"/>
                    <a:pt x="0" y="132"/>
                  </a:cubicBezTo>
                  <a:cubicBezTo>
                    <a:pt x="0" y="205"/>
                    <a:pt x="59" y="264"/>
                    <a:pt x="132" y="264"/>
                  </a:cubicBezTo>
                  <a:cubicBezTo>
                    <a:pt x="204" y="264"/>
                    <a:pt x="264" y="205"/>
                    <a:pt x="264" y="132"/>
                  </a:cubicBezTo>
                  <a:cubicBezTo>
                    <a:pt x="264" y="59"/>
                    <a:pt x="204" y="0"/>
                    <a:pt x="13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13" name="Freeform 178"/>
            <p:cNvSpPr>
              <a:spLocks noEditPoints="1"/>
            </p:cNvSpPr>
            <p:nvPr/>
          </p:nvSpPr>
          <p:spPr bwMode="auto">
            <a:xfrm>
              <a:off x="3904" y="2460"/>
              <a:ext cx="46" cy="46"/>
            </a:xfrm>
            <a:custGeom>
              <a:avLst/>
              <a:gdLst>
                <a:gd name="T0" fmla="*/ 131 w 263"/>
                <a:gd name="T1" fmla="*/ 198 h 264"/>
                <a:gd name="T2" fmla="*/ 131 w 263"/>
                <a:gd name="T3" fmla="*/ 198 h 264"/>
                <a:gd name="T4" fmla="*/ 65 w 263"/>
                <a:gd name="T5" fmla="*/ 132 h 264"/>
                <a:gd name="T6" fmla="*/ 131 w 263"/>
                <a:gd name="T7" fmla="*/ 66 h 264"/>
                <a:gd name="T8" fmla="*/ 198 w 263"/>
                <a:gd name="T9" fmla="*/ 132 h 264"/>
                <a:gd name="T10" fmla="*/ 131 w 263"/>
                <a:gd name="T11" fmla="*/ 198 h 264"/>
                <a:gd name="T12" fmla="*/ 131 w 263"/>
                <a:gd name="T13" fmla="*/ 0 h 264"/>
                <a:gd name="T14" fmla="*/ 131 w 263"/>
                <a:gd name="T15" fmla="*/ 0 h 264"/>
                <a:gd name="T16" fmla="*/ 0 w 263"/>
                <a:gd name="T17" fmla="*/ 132 h 264"/>
                <a:gd name="T18" fmla="*/ 131 w 263"/>
                <a:gd name="T19" fmla="*/ 264 h 264"/>
                <a:gd name="T20" fmla="*/ 263 w 263"/>
                <a:gd name="T21" fmla="*/ 132 h 264"/>
                <a:gd name="T22" fmla="*/ 131 w 263"/>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4">
                  <a:moveTo>
                    <a:pt x="131" y="198"/>
                  </a:moveTo>
                  <a:lnTo>
                    <a:pt x="131" y="198"/>
                  </a:lnTo>
                  <a:cubicBezTo>
                    <a:pt x="95" y="198"/>
                    <a:pt x="65" y="168"/>
                    <a:pt x="65" y="132"/>
                  </a:cubicBezTo>
                  <a:cubicBezTo>
                    <a:pt x="65" y="95"/>
                    <a:pt x="95" y="66"/>
                    <a:pt x="131" y="66"/>
                  </a:cubicBezTo>
                  <a:cubicBezTo>
                    <a:pt x="168" y="66"/>
                    <a:pt x="198" y="95"/>
                    <a:pt x="198" y="132"/>
                  </a:cubicBezTo>
                  <a:cubicBezTo>
                    <a:pt x="198" y="168"/>
                    <a:pt x="168" y="198"/>
                    <a:pt x="131" y="198"/>
                  </a:cubicBezTo>
                  <a:close/>
                  <a:moveTo>
                    <a:pt x="131" y="0"/>
                  </a:moveTo>
                  <a:lnTo>
                    <a:pt x="131" y="0"/>
                  </a:lnTo>
                  <a:cubicBezTo>
                    <a:pt x="59" y="0"/>
                    <a:pt x="0" y="59"/>
                    <a:pt x="0" y="132"/>
                  </a:cubicBezTo>
                  <a:cubicBezTo>
                    <a:pt x="0" y="205"/>
                    <a:pt x="59" y="264"/>
                    <a:pt x="131" y="264"/>
                  </a:cubicBezTo>
                  <a:cubicBezTo>
                    <a:pt x="204" y="264"/>
                    <a:pt x="263" y="205"/>
                    <a:pt x="263" y="132"/>
                  </a:cubicBezTo>
                  <a:cubicBezTo>
                    <a:pt x="263" y="59"/>
                    <a:pt x="204" y="0"/>
                    <a:pt x="13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14" name="Freeform 179"/>
            <p:cNvSpPr>
              <a:spLocks noEditPoints="1"/>
            </p:cNvSpPr>
            <p:nvPr/>
          </p:nvSpPr>
          <p:spPr bwMode="auto">
            <a:xfrm>
              <a:off x="3744" y="2208"/>
              <a:ext cx="252" cy="343"/>
            </a:xfrm>
            <a:custGeom>
              <a:avLst/>
              <a:gdLst>
                <a:gd name="T0" fmla="*/ 1375 w 1441"/>
                <a:gd name="T1" fmla="*/ 1801 h 1964"/>
                <a:gd name="T2" fmla="*/ 1375 w 1441"/>
                <a:gd name="T3" fmla="*/ 1801 h 1964"/>
                <a:gd name="T4" fmla="*/ 1277 w 1441"/>
                <a:gd name="T5" fmla="*/ 1899 h 1964"/>
                <a:gd name="T6" fmla="*/ 163 w 1441"/>
                <a:gd name="T7" fmla="*/ 1899 h 1964"/>
                <a:gd name="T8" fmla="*/ 65 w 1441"/>
                <a:gd name="T9" fmla="*/ 1801 h 1964"/>
                <a:gd name="T10" fmla="*/ 65 w 1441"/>
                <a:gd name="T11" fmla="*/ 163 h 1964"/>
                <a:gd name="T12" fmla="*/ 163 w 1441"/>
                <a:gd name="T13" fmla="*/ 65 h 1964"/>
                <a:gd name="T14" fmla="*/ 1277 w 1441"/>
                <a:gd name="T15" fmla="*/ 65 h 1964"/>
                <a:gd name="T16" fmla="*/ 1375 w 1441"/>
                <a:gd name="T17" fmla="*/ 163 h 1964"/>
                <a:gd name="T18" fmla="*/ 1375 w 1441"/>
                <a:gd name="T19" fmla="*/ 1801 h 1964"/>
                <a:gd name="T20" fmla="*/ 1277 w 1441"/>
                <a:gd name="T21" fmla="*/ 0 h 1964"/>
                <a:gd name="T22" fmla="*/ 1277 w 1441"/>
                <a:gd name="T23" fmla="*/ 0 h 1964"/>
                <a:gd name="T24" fmla="*/ 163 w 1441"/>
                <a:gd name="T25" fmla="*/ 0 h 1964"/>
                <a:gd name="T26" fmla="*/ 0 w 1441"/>
                <a:gd name="T27" fmla="*/ 163 h 1964"/>
                <a:gd name="T28" fmla="*/ 0 w 1441"/>
                <a:gd name="T29" fmla="*/ 1801 h 1964"/>
                <a:gd name="T30" fmla="*/ 163 w 1441"/>
                <a:gd name="T31" fmla="*/ 1964 h 1964"/>
                <a:gd name="T32" fmla="*/ 1277 w 1441"/>
                <a:gd name="T33" fmla="*/ 1964 h 1964"/>
                <a:gd name="T34" fmla="*/ 1441 w 1441"/>
                <a:gd name="T35" fmla="*/ 1801 h 1964"/>
                <a:gd name="T36" fmla="*/ 1441 w 1441"/>
                <a:gd name="T37" fmla="*/ 163 h 1964"/>
                <a:gd name="T38" fmla="*/ 1277 w 1441"/>
                <a:gd name="T39" fmla="*/ 0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1" h="1964">
                  <a:moveTo>
                    <a:pt x="1375" y="1801"/>
                  </a:moveTo>
                  <a:lnTo>
                    <a:pt x="1375" y="1801"/>
                  </a:lnTo>
                  <a:cubicBezTo>
                    <a:pt x="1375" y="1855"/>
                    <a:pt x="1331" y="1899"/>
                    <a:pt x="1277" y="1899"/>
                  </a:cubicBezTo>
                  <a:lnTo>
                    <a:pt x="163" y="1899"/>
                  </a:lnTo>
                  <a:cubicBezTo>
                    <a:pt x="109" y="1899"/>
                    <a:pt x="65" y="1855"/>
                    <a:pt x="65" y="1801"/>
                  </a:cubicBezTo>
                  <a:lnTo>
                    <a:pt x="65" y="163"/>
                  </a:lnTo>
                  <a:cubicBezTo>
                    <a:pt x="65" y="109"/>
                    <a:pt x="109" y="65"/>
                    <a:pt x="163" y="65"/>
                  </a:cubicBezTo>
                  <a:lnTo>
                    <a:pt x="1277" y="65"/>
                  </a:lnTo>
                  <a:cubicBezTo>
                    <a:pt x="1331" y="65"/>
                    <a:pt x="1375" y="109"/>
                    <a:pt x="1375" y="163"/>
                  </a:cubicBezTo>
                  <a:lnTo>
                    <a:pt x="1375" y="1801"/>
                  </a:lnTo>
                  <a:close/>
                  <a:moveTo>
                    <a:pt x="1277" y="0"/>
                  </a:moveTo>
                  <a:lnTo>
                    <a:pt x="1277" y="0"/>
                  </a:lnTo>
                  <a:lnTo>
                    <a:pt x="163" y="0"/>
                  </a:lnTo>
                  <a:cubicBezTo>
                    <a:pt x="73" y="0"/>
                    <a:pt x="0" y="73"/>
                    <a:pt x="0" y="163"/>
                  </a:cubicBezTo>
                  <a:lnTo>
                    <a:pt x="0" y="1801"/>
                  </a:lnTo>
                  <a:cubicBezTo>
                    <a:pt x="0" y="1891"/>
                    <a:pt x="73" y="1964"/>
                    <a:pt x="163" y="1964"/>
                  </a:cubicBezTo>
                  <a:lnTo>
                    <a:pt x="1277" y="1964"/>
                  </a:lnTo>
                  <a:cubicBezTo>
                    <a:pt x="1367" y="1964"/>
                    <a:pt x="1441" y="1891"/>
                    <a:pt x="1441" y="1801"/>
                  </a:cubicBezTo>
                  <a:lnTo>
                    <a:pt x="1441" y="163"/>
                  </a:lnTo>
                  <a:cubicBezTo>
                    <a:pt x="1441" y="73"/>
                    <a:pt x="1367" y="0"/>
                    <a:pt x="127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15" name="Freeform 180"/>
            <p:cNvSpPr>
              <a:spLocks noEditPoints="1"/>
            </p:cNvSpPr>
            <p:nvPr/>
          </p:nvSpPr>
          <p:spPr bwMode="auto">
            <a:xfrm>
              <a:off x="3790" y="2253"/>
              <a:ext cx="160" cy="69"/>
            </a:xfrm>
            <a:custGeom>
              <a:avLst/>
              <a:gdLst>
                <a:gd name="T0" fmla="*/ 65 w 917"/>
                <a:gd name="T1" fmla="*/ 66 h 393"/>
                <a:gd name="T2" fmla="*/ 65 w 917"/>
                <a:gd name="T3" fmla="*/ 66 h 393"/>
                <a:gd name="T4" fmla="*/ 851 w 917"/>
                <a:gd name="T5" fmla="*/ 66 h 393"/>
                <a:gd name="T6" fmla="*/ 851 w 917"/>
                <a:gd name="T7" fmla="*/ 328 h 393"/>
                <a:gd name="T8" fmla="*/ 65 w 917"/>
                <a:gd name="T9" fmla="*/ 328 h 393"/>
                <a:gd name="T10" fmla="*/ 65 w 917"/>
                <a:gd name="T11" fmla="*/ 66 h 393"/>
                <a:gd name="T12" fmla="*/ 32 w 917"/>
                <a:gd name="T13" fmla="*/ 393 h 393"/>
                <a:gd name="T14" fmla="*/ 32 w 917"/>
                <a:gd name="T15" fmla="*/ 393 h 393"/>
                <a:gd name="T16" fmla="*/ 884 w 917"/>
                <a:gd name="T17" fmla="*/ 393 h 393"/>
                <a:gd name="T18" fmla="*/ 917 w 917"/>
                <a:gd name="T19" fmla="*/ 360 h 393"/>
                <a:gd name="T20" fmla="*/ 917 w 917"/>
                <a:gd name="T21" fmla="*/ 33 h 393"/>
                <a:gd name="T22" fmla="*/ 884 w 917"/>
                <a:gd name="T23" fmla="*/ 0 h 393"/>
                <a:gd name="T24" fmla="*/ 32 w 917"/>
                <a:gd name="T25" fmla="*/ 0 h 393"/>
                <a:gd name="T26" fmla="*/ 0 w 917"/>
                <a:gd name="T27" fmla="*/ 33 h 393"/>
                <a:gd name="T28" fmla="*/ 0 w 917"/>
                <a:gd name="T29" fmla="*/ 360 h 393"/>
                <a:gd name="T30" fmla="*/ 32 w 917"/>
                <a:gd name="T31" fmla="*/ 39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7" h="393">
                  <a:moveTo>
                    <a:pt x="65" y="66"/>
                  </a:moveTo>
                  <a:lnTo>
                    <a:pt x="65" y="66"/>
                  </a:lnTo>
                  <a:lnTo>
                    <a:pt x="851" y="66"/>
                  </a:lnTo>
                  <a:lnTo>
                    <a:pt x="851" y="328"/>
                  </a:lnTo>
                  <a:lnTo>
                    <a:pt x="65" y="328"/>
                  </a:lnTo>
                  <a:lnTo>
                    <a:pt x="65" y="66"/>
                  </a:lnTo>
                  <a:close/>
                  <a:moveTo>
                    <a:pt x="32" y="393"/>
                  </a:moveTo>
                  <a:lnTo>
                    <a:pt x="32" y="393"/>
                  </a:lnTo>
                  <a:lnTo>
                    <a:pt x="884" y="393"/>
                  </a:lnTo>
                  <a:cubicBezTo>
                    <a:pt x="902" y="393"/>
                    <a:pt x="917" y="379"/>
                    <a:pt x="917" y="360"/>
                  </a:cubicBezTo>
                  <a:lnTo>
                    <a:pt x="917" y="33"/>
                  </a:lnTo>
                  <a:cubicBezTo>
                    <a:pt x="917" y="15"/>
                    <a:pt x="902" y="0"/>
                    <a:pt x="884" y="0"/>
                  </a:cubicBezTo>
                  <a:lnTo>
                    <a:pt x="32" y="0"/>
                  </a:lnTo>
                  <a:cubicBezTo>
                    <a:pt x="14" y="0"/>
                    <a:pt x="0" y="15"/>
                    <a:pt x="0" y="33"/>
                  </a:cubicBezTo>
                  <a:lnTo>
                    <a:pt x="0" y="360"/>
                  </a:lnTo>
                  <a:cubicBezTo>
                    <a:pt x="0" y="379"/>
                    <a:pt x="14" y="393"/>
                    <a:pt x="32" y="393"/>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016" name="Group 183"/>
          <p:cNvGrpSpPr>
            <a:grpSpLocks noChangeAspect="1"/>
          </p:cNvGrpSpPr>
          <p:nvPr/>
        </p:nvGrpSpPr>
        <p:grpSpPr bwMode="auto">
          <a:xfrm>
            <a:off x="10655447" y="5167451"/>
            <a:ext cx="425248" cy="424012"/>
            <a:chOff x="4323" y="2208"/>
            <a:chExt cx="344" cy="343"/>
          </a:xfrm>
          <a:solidFill>
            <a:srgbClr val="2C2F33"/>
          </a:solidFill>
        </p:grpSpPr>
        <p:sp>
          <p:nvSpPr>
            <p:cNvPr id="1017" name="Freeform 184"/>
            <p:cNvSpPr>
              <a:spLocks noEditPoints="1"/>
            </p:cNvSpPr>
            <p:nvPr/>
          </p:nvSpPr>
          <p:spPr bwMode="auto">
            <a:xfrm>
              <a:off x="4323" y="2208"/>
              <a:ext cx="344" cy="343"/>
            </a:xfrm>
            <a:custGeom>
              <a:avLst/>
              <a:gdLst>
                <a:gd name="T0" fmla="*/ 1893 w 1970"/>
                <a:gd name="T1" fmla="*/ 1095 h 1964"/>
                <a:gd name="T2" fmla="*/ 1893 w 1970"/>
                <a:gd name="T3" fmla="*/ 1095 h 1964"/>
                <a:gd name="T4" fmla="*/ 1108 w 1970"/>
                <a:gd name="T5" fmla="*/ 1888 h 1964"/>
                <a:gd name="T6" fmla="*/ 1082 w 1970"/>
                <a:gd name="T7" fmla="*/ 1899 h 1964"/>
                <a:gd name="T8" fmla="*/ 1071 w 1970"/>
                <a:gd name="T9" fmla="*/ 1898 h 1964"/>
                <a:gd name="T10" fmla="*/ 1071 w 1970"/>
                <a:gd name="T11" fmla="*/ 1898 h 1964"/>
                <a:gd name="T12" fmla="*/ 90 w 1970"/>
                <a:gd name="T13" fmla="*/ 933 h 1964"/>
                <a:gd name="T14" fmla="*/ 81 w 1970"/>
                <a:gd name="T15" fmla="*/ 923 h 1964"/>
                <a:gd name="T16" fmla="*/ 69 w 1970"/>
                <a:gd name="T17" fmla="*/ 896 h 1964"/>
                <a:gd name="T18" fmla="*/ 65 w 1970"/>
                <a:gd name="T19" fmla="*/ 108 h 1964"/>
                <a:gd name="T20" fmla="*/ 103 w 1970"/>
                <a:gd name="T21" fmla="*/ 69 h 1964"/>
                <a:gd name="T22" fmla="*/ 840 w 1970"/>
                <a:gd name="T23" fmla="*/ 66 h 1964"/>
                <a:gd name="T24" fmla="*/ 878 w 1970"/>
                <a:gd name="T25" fmla="*/ 65 h 1964"/>
                <a:gd name="T26" fmla="*/ 919 w 1970"/>
                <a:gd name="T27" fmla="*/ 76 h 1964"/>
                <a:gd name="T28" fmla="*/ 1893 w 1970"/>
                <a:gd name="T29" fmla="*/ 1041 h 1964"/>
                <a:gd name="T30" fmla="*/ 1904 w 1970"/>
                <a:gd name="T31" fmla="*/ 1068 h 1964"/>
                <a:gd name="T32" fmla="*/ 1893 w 1970"/>
                <a:gd name="T33" fmla="*/ 1095 h 1964"/>
                <a:gd name="T34" fmla="*/ 1939 w 1970"/>
                <a:gd name="T35" fmla="*/ 994 h 1964"/>
                <a:gd name="T36" fmla="*/ 1939 w 1970"/>
                <a:gd name="T37" fmla="*/ 994 h 1964"/>
                <a:gd name="T38" fmla="*/ 965 w 1970"/>
                <a:gd name="T39" fmla="*/ 30 h 1964"/>
                <a:gd name="T40" fmla="*/ 878 w 1970"/>
                <a:gd name="T41" fmla="*/ 0 h 1964"/>
                <a:gd name="T42" fmla="*/ 103 w 1970"/>
                <a:gd name="T43" fmla="*/ 4 h 1964"/>
                <a:gd name="T44" fmla="*/ 0 w 1970"/>
                <a:gd name="T45" fmla="*/ 108 h 1964"/>
                <a:gd name="T46" fmla="*/ 3 w 1970"/>
                <a:gd name="T47" fmla="*/ 897 h 1964"/>
                <a:gd name="T48" fmla="*/ 34 w 1970"/>
                <a:gd name="T49" fmla="*/ 970 h 1964"/>
                <a:gd name="T50" fmla="*/ 44 w 1970"/>
                <a:gd name="T51" fmla="*/ 980 h 1964"/>
                <a:gd name="T52" fmla="*/ 1039 w 1970"/>
                <a:gd name="T53" fmla="*/ 1955 h 1964"/>
                <a:gd name="T54" fmla="*/ 1082 w 1970"/>
                <a:gd name="T55" fmla="*/ 1964 h 1964"/>
                <a:gd name="T56" fmla="*/ 1082 w 1970"/>
                <a:gd name="T57" fmla="*/ 1964 h 1964"/>
                <a:gd name="T58" fmla="*/ 1155 w 1970"/>
                <a:gd name="T59" fmla="*/ 1934 h 1964"/>
                <a:gd name="T60" fmla="*/ 1940 w 1970"/>
                <a:gd name="T61" fmla="*/ 1142 h 1964"/>
                <a:gd name="T62" fmla="*/ 1970 w 1970"/>
                <a:gd name="T63" fmla="*/ 1068 h 1964"/>
                <a:gd name="T64" fmla="*/ 1939 w 1970"/>
                <a:gd name="T65" fmla="*/ 994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70" h="1964">
                  <a:moveTo>
                    <a:pt x="1893" y="1095"/>
                  </a:moveTo>
                  <a:lnTo>
                    <a:pt x="1893" y="1095"/>
                  </a:lnTo>
                  <a:lnTo>
                    <a:pt x="1108" y="1888"/>
                  </a:lnTo>
                  <a:cubicBezTo>
                    <a:pt x="1102" y="1895"/>
                    <a:pt x="1092" y="1899"/>
                    <a:pt x="1082" y="1899"/>
                  </a:cubicBezTo>
                  <a:cubicBezTo>
                    <a:pt x="1077" y="1899"/>
                    <a:pt x="1073" y="1898"/>
                    <a:pt x="1071" y="1898"/>
                  </a:cubicBezTo>
                  <a:cubicBezTo>
                    <a:pt x="1071" y="1898"/>
                    <a:pt x="1071" y="1898"/>
                    <a:pt x="1071" y="1898"/>
                  </a:cubicBezTo>
                  <a:cubicBezTo>
                    <a:pt x="1044" y="1877"/>
                    <a:pt x="668" y="1508"/>
                    <a:pt x="90" y="933"/>
                  </a:cubicBezTo>
                  <a:lnTo>
                    <a:pt x="81" y="923"/>
                  </a:lnTo>
                  <a:cubicBezTo>
                    <a:pt x="73" y="916"/>
                    <a:pt x="69" y="906"/>
                    <a:pt x="69" y="896"/>
                  </a:cubicBezTo>
                  <a:lnTo>
                    <a:pt x="65" y="108"/>
                  </a:lnTo>
                  <a:cubicBezTo>
                    <a:pt x="65" y="84"/>
                    <a:pt x="85" y="69"/>
                    <a:pt x="103" y="69"/>
                  </a:cubicBezTo>
                  <a:lnTo>
                    <a:pt x="840" y="66"/>
                  </a:lnTo>
                  <a:lnTo>
                    <a:pt x="878" y="65"/>
                  </a:lnTo>
                  <a:cubicBezTo>
                    <a:pt x="900" y="65"/>
                    <a:pt x="910" y="68"/>
                    <a:pt x="919" y="76"/>
                  </a:cubicBezTo>
                  <a:lnTo>
                    <a:pt x="1893" y="1041"/>
                  </a:lnTo>
                  <a:cubicBezTo>
                    <a:pt x="1900" y="1048"/>
                    <a:pt x="1904" y="1058"/>
                    <a:pt x="1904" y="1068"/>
                  </a:cubicBezTo>
                  <a:cubicBezTo>
                    <a:pt x="1905" y="1078"/>
                    <a:pt x="1901" y="1088"/>
                    <a:pt x="1893" y="1095"/>
                  </a:cubicBezTo>
                  <a:close/>
                  <a:moveTo>
                    <a:pt x="1939" y="994"/>
                  </a:moveTo>
                  <a:lnTo>
                    <a:pt x="1939" y="994"/>
                  </a:lnTo>
                  <a:lnTo>
                    <a:pt x="965" y="30"/>
                  </a:lnTo>
                  <a:cubicBezTo>
                    <a:pt x="938" y="4"/>
                    <a:pt x="906" y="0"/>
                    <a:pt x="878" y="0"/>
                  </a:cubicBezTo>
                  <a:lnTo>
                    <a:pt x="103" y="4"/>
                  </a:lnTo>
                  <a:cubicBezTo>
                    <a:pt x="45" y="5"/>
                    <a:pt x="0" y="51"/>
                    <a:pt x="0" y="108"/>
                  </a:cubicBezTo>
                  <a:lnTo>
                    <a:pt x="3" y="897"/>
                  </a:lnTo>
                  <a:cubicBezTo>
                    <a:pt x="3" y="924"/>
                    <a:pt x="15" y="950"/>
                    <a:pt x="34" y="970"/>
                  </a:cubicBezTo>
                  <a:lnTo>
                    <a:pt x="44" y="980"/>
                  </a:lnTo>
                  <a:cubicBezTo>
                    <a:pt x="1014" y="1944"/>
                    <a:pt x="1030" y="1951"/>
                    <a:pt x="1039" y="1955"/>
                  </a:cubicBezTo>
                  <a:cubicBezTo>
                    <a:pt x="1052" y="1961"/>
                    <a:pt x="1067" y="1964"/>
                    <a:pt x="1082" y="1964"/>
                  </a:cubicBezTo>
                  <a:lnTo>
                    <a:pt x="1082" y="1964"/>
                  </a:lnTo>
                  <a:cubicBezTo>
                    <a:pt x="1109" y="1964"/>
                    <a:pt x="1136" y="1953"/>
                    <a:pt x="1155" y="1934"/>
                  </a:cubicBezTo>
                  <a:lnTo>
                    <a:pt x="1940" y="1142"/>
                  </a:lnTo>
                  <a:cubicBezTo>
                    <a:pt x="1960" y="1122"/>
                    <a:pt x="1970" y="1096"/>
                    <a:pt x="1970" y="1068"/>
                  </a:cubicBezTo>
                  <a:cubicBezTo>
                    <a:pt x="1970" y="1040"/>
                    <a:pt x="1959" y="1014"/>
                    <a:pt x="1939" y="99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18" name="Freeform 185"/>
            <p:cNvSpPr>
              <a:spLocks noEditPoints="1"/>
            </p:cNvSpPr>
            <p:nvPr/>
          </p:nvSpPr>
          <p:spPr bwMode="auto">
            <a:xfrm>
              <a:off x="4364" y="2249"/>
              <a:ext cx="79" cy="74"/>
            </a:xfrm>
            <a:custGeom>
              <a:avLst/>
              <a:gdLst>
                <a:gd name="T0" fmla="*/ 324 w 451"/>
                <a:gd name="T1" fmla="*/ 322 h 429"/>
                <a:gd name="T2" fmla="*/ 324 w 451"/>
                <a:gd name="T3" fmla="*/ 322 h 429"/>
                <a:gd name="T4" fmla="*/ 127 w 451"/>
                <a:gd name="T5" fmla="*/ 322 h 429"/>
                <a:gd name="T6" fmla="*/ 127 w 451"/>
                <a:gd name="T7" fmla="*/ 124 h 429"/>
                <a:gd name="T8" fmla="*/ 226 w 451"/>
                <a:gd name="T9" fmla="*/ 83 h 429"/>
                <a:gd name="T10" fmla="*/ 324 w 451"/>
                <a:gd name="T11" fmla="*/ 124 h 429"/>
                <a:gd name="T12" fmla="*/ 324 w 451"/>
                <a:gd name="T13" fmla="*/ 322 h 429"/>
                <a:gd name="T14" fmla="*/ 80 w 451"/>
                <a:gd name="T15" fmla="*/ 78 h 429"/>
                <a:gd name="T16" fmla="*/ 80 w 451"/>
                <a:gd name="T17" fmla="*/ 78 h 429"/>
                <a:gd name="T18" fmla="*/ 80 w 451"/>
                <a:gd name="T19" fmla="*/ 368 h 429"/>
                <a:gd name="T20" fmla="*/ 226 w 451"/>
                <a:gd name="T21" fmla="*/ 429 h 429"/>
                <a:gd name="T22" fmla="*/ 371 w 451"/>
                <a:gd name="T23" fmla="*/ 368 h 429"/>
                <a:gd name="T24" fmla="*/ 371 w 451"/>
                <a:gd name="T25" fmla="*/ 78 h 429"/>
                <a:gd name="T26" fmla="*/ 80 w 451"/>
                <a:gd name="T27" fmla="*/ 7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1" h="429">
                  <a:moveTo>
                    <a:pt x="324" y="322"/>
                  </a:moveTo>
                  <a:lnTo>
                    <a:pt x="324" y="322"/>
                  </a:lnTo>
                  <a:cubicBezTo>
                    <a:pt x="272" y="375"/>
                    <a:pt x="180" y="375"/>
                    <a:pt x="127" y="322"/>
                  </a:cubicBezTo>
                  <a:cubicBezTo>
                    <a:pt x="72" y="267"/>
                    <a:pt x="72" y="179"/>
                    <a:pt x="127" y="124"/>
                  </a:cubicBezTo>
                  <a:cubicBezTo>
                    <a:pt x="153" y="98"/>
                    <a:pt x="188" y="83"/>
                    <a:pt x="226" y="83"/>
                  </a:cubicBezTo>
                  <a:cubicBezTo>
                    <a:pt x="263" y="83"/>
                    <a:pt x="298" y="98"/>
                    <a:pt x="324" y="124"/>
                  </a:cubicBezTo>
                  <a:cubicBezTo>
                    <a:pt x="379" y="179"/>
                    <a:pt x="379" y="267"/>
                    <a:pt x="324" y="322"/>
                  </a:cubicBezTo>
                  <a:close/>
                  <a:moveTo>
                    <a:pt x="80" y="78"/>
                  </a:moveTo>
                  <a:lnTo>
                    <a:pt x="80" y="78"/>
                  </a:lnTo>
                  <a:cubicBezTo>
                    <a:pt x="0" y="158"/>
                    <a:pt x="0" y="288"/>
                    <a:pt x="80" y="368"/>
                  </a:cubicBezTo>
                  <a:cubicBezTo>
                    <a:pt x="119" y="407"/>
                    <a:pt x="171" y="429"/>
                    <a:pt x="226" y="429"/>
                  </a:cubicBezTo>
                  <a:cubicBezTo>
                    <a:pt x="280" y="429"/>
                    <a:pt x="332" y="407"/>
                    <a:pt x="371" y="368"/>
                  </a:cubicBezTo>
                  <a:cubicBezTo>
                    <a:pt x="451" y="288"/>
                    <a:pt x="451" y="158"/>
                    <a:pt x="371" y="78"/>
                  </a:cubicBezTo>
                  <a:cubicBezTo>
                    <a:pt x="293" y="0"/>
                    <a:pt x="158" y="0"/>
                    <a:pt x="80" y="78"/>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19" name="Freeform 186"/>
            <p:cNvSpPr>
              <a:spLocks noEditPoints="1"/>
            </p:cNvSpPr>
            <p:nvPr/>
          </p:nvSpPr>
          <p:spPr bwMode="auto">
            <a:xfrm>
              <a:off x="4459" y="2338"/>
              <a:ext cx="138" cy="135"/>
            </a:xfrm>
            <a:custGeom>
              <a:avLst/>
              <a:gdLst>
                <a:gd name="T0" fmla="*/ 674 w 785"/>
                <a:gd name="T1" fmla="*/ 146 h 773"/>
                <a:gd name="T2" fmla="*/ 674 w 785"/>
                <a:gd name="T3" fmla="*/ 146 h 773"/>
                <a:gd name="T4" fmla="*/ 785 w 785"/>
                <a:gd name="T5" fmla="*/ 340 h 773"/>
                <a:gd name="T6" fmla="*/ 738 w 785"/>
                <a:gd name="T7" fmla="*/ 353 h 773"/>
                <a:gd name="T8" fmla="*/ 639 w 785"/>
                <a:gd name="T9" fmla="*/ 182 h 773"/>
                <a:gd name="T10" fmla="*/ 435 w 785"/>
                <a:gd name="T11" fmla="*/ 386 h 773"/>
                <a:gd name="T12" fmla="*/ 462 w 785"/>
                <a:gd name="T13" fmla="*/ 432 h 773"/>
                <a:gd name="T14" fmla="*/ 462 w 785"/>
                <a:gd name="T15" fmla="*/ 696 h 773"/>
                <a:gd name="T16" fmla="*/ 157 w 785"/>
                <a:gd name="T17" fmla="*/ 663 h 773"/>
                <a:gd name="T18" fmla="*/ 89 w 785"/>
                <a:gd name="T19" fmla="*/ 731 h 773"/>
                <a:gd name="T20" fmla="*/ 59 w 785"/>
                <a:gd name="T21" fmla="*/ 701 h 773"/>
                <a:gd name="T22" fmla="*/ 127 w 785"/>
                <a:gd name="T23" fmla="*/ 633 h 773"/>
                <a:gd name="T24" fmla="*/ 0 w 785"/>
                <a:gd name="T25" fmla="*/ 402 h 773"/>
                <a:gd name="T26" fmla="*/ 48 w 785"/>
                <a:gd name="T27" fmla="*/ 392 h 773"/>
                <a:gd name="T28" fmla="*/ 162 w 785"/>
                <a:gd name="T29" fmla="*/ 599 h 773"/>
                <a:gd name="T30" fmla="*/ 377 w 785"/>
                <a:gd name="T31" fmla="*/ 383 h 773"/>
                <a:gd name="T32" fmla="*/ 346 w 785"/>
                <a:gd name="T33" fmla="*/ 328 h 773"/>
                <a:gd name="T34" fmla="*/ 346 w 785"/>
                <a:gd name="T35" fmla="*/ 80 h 773"/>
                <a:gd name="T36" fmla="*/ 644 w 785"/>
                <a:gd name="T37" fmla="*/ 116 h 773"/>
                <a:gd name="T38" fmla="*/ 707 w 785"/>
                <a:gd name="T39" fmla="*/ 53 h 773"/>
                <a:gd name="T40" fmla="*/ 737 w 785"/>
                <a:gd name="T41" fmla="*/ 83 h 773"/>
                <a:gd name="T42" fmla="*/ 674 w 785"/>
                <a:gd name="T43" fmla="*/ 146 h 773"/>
                <a:gd name="T44" fmla="*/ 609 w 785"/>
                <a:gd name="T45" fmla="*/ 151 h 773"/>
                <a:gd name="T46" fmla="*/ 609 w 785"/>
                <a:gd name="T47" fmla="*/ 151 h 773"/>
                <a:gd name="T48" fmla="*/ 386 w 785"/>
                <a:gd name="T49" fmla="*/ 120 h 773"/>
                <a:gd name="T50" fmla="*/ 414 w 785"/>
                <a:gd name="T51" fmla="*/ 346 h 773"/>
                <a:gd name="T52" fmla="*/ 609 w 785"/>
                <a:gd name="T53" fmla="*/ 151 h 773"/>
                <a:gd name="T54" fmla="*/ 192 w 785"/>
                <a:gd name="T55" fmla="*/ 629 h 773"/>
                <a:gd name="T56" fmla="*/ 192 w 785"/>
                <a:gd name="T57" fmla="*/ 629 h 773"/>
                <a:gd name="T58" fmla="*/ 422 w 785"/>
                <a:gd name="T59" fmla="*/ 657 h 773"/>
                <a:gd name="T60" fmla="*/ 399 w 785"/>
                <a:gd name="T61" fmla="*/ 422 h 773"/>
                <a:gd name="T62" fmla="*/ 192 w 785"/>
                <a:gd name="T63" fmla="*/ 629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5" h="773">
                  <a:moveTo>
                    <a:pt x="674" y="146"/>
                  </a:moveTo>
                  <a:lnTo>
                    <a:pt x="674" y="146"/>
                  </a:lnTo>
                  <a:cubicBezTo>
                    <a:pt x="725" y="203"/>
                    <a:pt x="766" y="277"/>
                    <a:pt x="785" y="340"/>
                  </a:cubicBezTo>
                  <a:lnTo>
                    <a:pt x="738" y="353"/>
                  </a:lnTo>
                  <a:cubicBezTo>
                    <a:pt x="722" y="297"/>
                    <a:pt x="684" y="232"/>
                    <a:pt x="639" y="182"/>
                  </a:cubicBezTo>
                  <a:lnTo>
                    <a:pt x="435" y="386"/>
                  </a:lnTo>
                  <a:lnTo>
                    <a:pt x="462" y="432"/>
                  </a:lnTo>
                  <a:cubicBezTo>
                    <a:pt x="512" y="524"/>
                    <a:pt x="536" y="623"/>
                    <a:pt x="462" y="696"/>
                  </a:cubicBezTo>
                  <a:cubicBezTo>
                    <a:pt x="386" y="773"/>
                    <a:pt x="266" y="763"/>
                    <a:pt x="157" y="663"/>
                  </a:cubicBezTo>
                  <a:lnTo>
                    <a:pt x="89" y="731"/>
                  </a:lnTo>
                  <a:lnTo>
                    <a:pt x="59" y="701"/>
                  </a:lnTo>
                  <a:lnTo>
                    <a:pt x="127" y="633"/>
                  </a:lnTo>
                  <a:cubicBezTo>
                    <a:pt x="65" y="566"/>
                    <a:pt x="19" y="479"/>
                    <a:pt x="0" y="402"/>
                  </a:cubicBezTo>
                  <a:lnTo>
                    <a:pt x="48" y="392"/>
                  </a:lnTo>
                  <a:cubicBezTo>
                    <a:pt x="64" y="461"/>
                    <a:pt x="107" y="539"/>
                    <a:pt x="162" y="599"/>
                  </a:cubicBezTo>
                  <a:lnTo>
                    <a:pt x="377" y="383"/>
                  </a:lnTo>
                  <a:lnTo>
                    <a:pt x="346" y="328"/>
                  </a:lnTo>
                  <a:cubicBezTo>
                    <a:pt x="282" y="212"/>
                    <a:pt x="292" y="134"/>
                    <a:pt x="346" y="80"/>
                  </a:cubicBezTo>
                  <a:cubicBezTo>
                    <a:pt x="426" y="0"/>
                    <a:pt x="544" y="22"/>
                    <a:pt x="644" y="116"/>
                  </a:cubicBezTo>
                  <a:lnTo>
                    <a:pt x="707" y="53"/>
                  </a:lnTo>
                  <a:lnTo>
                    <a:pt x="737" y="83"/>
                  </a:lnTo>
                  <a:lnTo>
                    <a:pt x="674" y="146"/>
                  </a:lnTo>
                  <a:close/>
                  <a:moveTo>
                    <a:pt x="609" y="151"/>
                  </a:moveTo>
                  <a:lnTo>
                    <a:pt x="609" y="151"/>
                  </a:lnTo>
                  <a:cubicBezTo>
                    <a:pt x="533" y="81"/>
                    <a:pt x="446" y="60"/>
                    <a:pt x="386" y="120"/>
                  </a:cubicBezTo>
                  <a:cubicBezTo>
                    <a:pt x="340" y="166"/>
                    <a:pt x="340" y="211"/>
                    <a:pt x="414" y="346"/>
                  </a:cubicBezTo>
                  <a:lnTo>
                    <a:pt x="609" y="151"/>
                  </a:lnTo>
                  <a:close/>
                  <a:moveTo>
                    <a:pt x="192" y="629"/>
                  </a:moveTo>
                  <a:lnTo>
                    <a:pt x="192" y="629"/>
                  </a:lnTo>
                  <a:cubicBezTo>
                    <a:pt x="277" y="705"/>
                    <a:pt x="366" y="713"/>
                    <a:pt x="422" y="657"/>
                  </a:cubicBezTo>
                  <a:cubicBezTo>
                    <a:pt x="484" y="595"/>
                    <a:pt x="457" y="525"/>
                    <a:pt x="399" y="422"/>
                  </a:cubicBezTo>
                  <a:lnTo>
                    <a:pt x="192" y="629"/>
                  </a:ln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020" name="Group 189"/>
          <p:cNvGrpSpPr>
            <a:grpSpLocks noChangeAspect="1"/>
          </p:cNvGrpSpPr>
          <p:nvPr/>
        </p:nvGrpSpPr>
        <p:grpSpPr bwMode="auto">
          <a:xfrm>
            <a:off x="11355490" y="5166526"/>
            <a:ext cx="427375" cy="424898"/>
            <a:chOff x="4689" y="2208"/>
            <a:chExt cx="345" cy="343"/>
          </a:xfrm>
          <a:solidFill>
            <a:srgbClr val="2C2F33"/>
          </a:solidFill>
        </p:grpSpPr>
        <p:sp>
          <p:nvSpPr>
            <p:cNvPr id="1021" name="Freeform 190"/>
            <p:cNvSpPr>
              <a:spLocks noEditPoints="1"/>
            </p:cNvSpPr>
            <p:nvPr/>
          </p:nvSpPr>
          <p:spPr bwMode="auto">
            <a:xfrm>
              <a:off x="4689" y="2208"/>
              <a:ext cx="345" cy="343"/>
            </a:xfrm>
            <a:custGeom>
              <a:avLst/>
              <a:gdLst>
                <a:gd name="T0" fmla="*/ 1893 w 1970"/>
                <a:gd name="T1" fmla="*/ 1095 h 1964"/>
                <a:gd name="T2" fmla="*/ 1893 w 1970"/>
                <a:gd name="T3" fmla="*/ 1095 h 1964"/>
                <a:gd name="T4" fmla="*/ 1108 w 1970"/>
                <a:gd name="T5" fmla="*/ 1888 h 1964"/>
                <a:gd name="T6" fmla="*/ 1082 w 1970"/>
                <a:gd name="T7" fmla="*/ 1899 h 1964"/>
                <a:gd name="T8" fmla="*/ 1071 w 1970"/>
                <a:gd name="T9" fmla="*/ 1898 h 1964"/>
                <a:gd name="T10" fmla="*/ 1071 w 1970"/>
                <a:gd name="T11" fmla="*/ 1898 h 1964"/>
                <a:gd name="T12" fmla="*/ 90 w 1970"/>
                <a:gd name="T13" fmla="*/ 933 h 1964"/>
                <a:gd name="T14" fmla="*/ 81 w 1970"/>
                <a:gd name="T15" fmla="*/ 923 h 1964"/>
                <a:gd name="T16" fmla="*/ 69 w 1970"/>
                <a:gd name="T17" fmla="*/ 896 h 1964"/>
                <a:gd name="T18" fmla="*/ 65 w 1970"/>
                <a:gd name="T19" fmla="*/ 108 h 1964"/>
                <a:gd name="T20" fmla="*/ 103 w 1970"/>
                <a:gd name="T21" fmla="*/ 69 h 1964"/>
                <a:gd name="T22" fmla="*/ 840 w 1970"/>
                <a:gd name="T23" fmla="*/ 66 h 1964"/>
                <a:gd name="T24" fmla="*/ 878 w 1970"/>
                <a:gd name="T25" fmla="*/ 65 h 1964"/>
                <a:gd name="T26" fmla="*/ 919 w 1970"/>
                <a:gd name="T27" fmla="*/ 76 h 1964"/>
                <a:gd name="T28" fmla="*/ 1893 w 1970"/>
                <a:gd name="T29" fmla="*/ 1041 h 1964"/>
                <a:gd name="T30" fmla="*/ 1904 w 1970"/>
                <a:gd name="T31" fmla="*/ 1068 h 1964"/>
                <a:gd name="T32" fmla="*/ 1893 w 1970"/>
                <a:gd name="T33" fmla="*/ 1095 h 1964"/>
                <a:gd name="T34" fmla="*/ 1939 w 1970"/>
                <a:gd name="T35" fmla="*/ 994 h 1964"/>
                <a:gd name="T36" fmla="*/ 1939 w 1970"/>
                <a:gd name="T37" fmla="*/ 994 h 1964"/>
                <a:gd name="T38" fmla="*/ 965 w 1970"/>
                <a:gd name="T39" fmla="*/ 30 h 1964"/>
                <a:gd name="T40" fmla="*/ 878 w 1970"/>
                <a:gd name="T41" fmla="*/ 0 h 1964"/>
                <a:gd name="T42" fmla="*/ 103 w 1970"/>
                <a:gd name="T43" fmla="*/ 4 h 1964"/>
                <a:gd name="T44" fmla="*/ 0 w 1970"/>
                <a:gd name="T45" fmla="*/ 108 h 1964"/>
                <a:gd name="T46" fmla="*/ 3 w 1970"/>
                <a:gd name="T47" fmla="*/ 897 h 1964"/>
                <a:gd name="T48" fmla="*/ 34 w 1970"/>
                <a:gd name="T49" fmla="*/ 970 h 1964"/>
                <a:gd name="T50" fmla="*/ 44 w 1970"/>
                <a:gd name="T51" fmla="*/ 980 h 1964"/>
                <a:gd name="T52" fmla="*/ 1039 w 1970"/>
                <a:gd name="T53" fmla="*/ 1955 h 1964"/>
                <a:gd name="T54" fmla="*/ 1082 w 1970"/>
                <a:gd name="T55" fmla="*/ 1964 h 1964"/>
                <a:gd name="T56" fmla="*/ 1082 w 1970"/>
                <a:gd name="T57" fmla="*/ 1964 h 1964"/>
                <a:gd name="T58" fmla="*/ 1155 w 1970"/>
                <a:gd name="T59" fmla="*/ 1934 h 1964"/>
                <a:gd name="T60" fmla="*/ 1940 w 1970"/>
                <a:gd name="T61" fmla="*/ 1142 h 1964"/>
                <a:gd name="T62" fmla="*/ 1970 w 1970"/>
                <a:gd name="T63" fmla="*/ 1068 h 1964"/>
                <a:gd name="T64" fmla="*/ 1939 w 1970"/>
                <a:gd name="T65" fmla="*/ 994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70" h="1964">
                  <a:moveTo>
                    <a:pt x="1893" y="1095"/>
                  </a:moveTo>
                  <a:lnTo>
                    <a:pt x="1893" y="1095"/>
                  </a:lnTo>
                  <a:lnTo>
                    <a:pt x="1108" y="1888"/>
                  </a:lnTo>
                  <a:cubicBezTo>
                    <a:pt x="1102" y="1895"/>
                    <a:pt x="1092" y="1899"/>
                    <a:pt x="1082" y="1899"/>
                  </a:cubicBezTo>
                  <a:cubicBezTo>
                    <a:pt x="1077" y="1899"/>
                    <a:pt x="1073" y="1898"/>
                    <a:pt x="1071" y="1898"/>
                  </a:cubicBezTo>
                  <a:cubicBezTo>
                    <a:pt x="1071" y="1898"/>
                    <a:pt x="1071" y="1898"/>
                    <a:pt x="1071" y="1898"/>
                  </a:cubicBezTo>
                  <a:cubicBezTo>
                    <a:pt x="1044" y="1877"/>
                    <a:pt x="668" y="1508"/>
                    <a:pt x="90" y="933"/>
                  </a:cubicBezTo>
                  <a:lnTo>
                    <a:pt x="81" y="923"/>
                  </a:lnTo>
                  <a:cubicBezTo>
                    <a:pt x="73" y="916"/>
                    <a:pt x="69" y="906"/>
                    <a:pt x="69" y="896"/>
                  </a:cubicBezTo>
                  <a:lnTo>
                    <a:pt x="65" y="108"/>
                  </a:lnTo>
                  <a:cubicBezTo>
                    <a:pt x="65" y="84"/>
                    <a:pt x="85" y="69"/>
                    <a:pt x="103" y="69"/>
                  </a:cubicBezTo>
                  <a:lnTo>
                    <a:pt x="840" y="66"/>
                  </a:lnTo>
                  <a:lnTo>
                    <a:pt x="878" y="65"/>
                  </a:lnTo>
                  <a:cubicBezTo>
                    <a:pt x="900" y="65"/>
                    <a:pt x="910" y="68"/>
                    <a:pt x="919" y="76"/>
                  </a:cubicBezTo>
                  <a:lnTo>
                    <a:pt x="1893" y="1041"/>
                  </a:lnTo>
                  <a:cubicBezTo>
                    <a:pt x="1900" y="1048"/>
                    <a:pt x="1904" y="1058"/>
                    <a:pt x="1904" y="1068"/>
                  </a:cubicBezTo>
                  <a:cubicBezTo>
                    <a:pt x="1905" y="1078"/>
                    <a:pt x="1901" y="1088"/>
                    <a:pt x="1893" y="1095"/>
                  </a:cubicBezTo>
                  <a:close/>
                  <a:moveTo>
                    <a:pt x="1939" y="994"/>
                  </a:moveTo>
                  <a:lnTo>
                    <a:pt x="1939" y="994"/>
                  </a:lnTo>
                  <a:lnTo>
                    <a:pt x="965" y="30"/>
                  </a:lnTo>
                  <a:cubicBezTo>
                    <a:pt x="938" y="4"/>
                    <a:pt x="906" y="0"/>
                    <a:pt x="878" y="0"/>
                  </a:cubicBezTo>
                  <a:lnTo>
                    <a:pt x="103" y="4"/>
                  </a:lnTo>
                  <a:cubicBezTo>
                    <a:pt x="45" y="5"/>
                    <a:pt x="0" y="51"/>
                    <a:pt x="0" y="108"/>
                  </a:cubicBezTo>
                  <a:lnTo>
                    <a:pt x="3" y="897"/>
                  </a:lnTo>
                  <a:cubicBezTo>
                    <a:pt x="3" y="924"/>
                    <a:pt x="15" y="950"/>
                    <a:pt x="34" y="970"/>
                  </a:cubicBezTo>
                  <a:lnTo>
                    <a:pt x="44" y="980"/>
                  </a:lnTo>
                  <a:cubicBezTo>
                    <a:pt x="1014" y="1944"/>
                    <a:pt x="1030" y="1951"/>
                    <a:pt x="1039" y="1955"/>
                  </a:cubicBezTo>
                  <a:cubicBezTo>
                    <a:pt x="1052" y="1961"/>
                    <a:pt x="1067" y="1964"/>
                    <a:pt x="1082" y="1964"/>
                  </a:cubicBezTo>
                  <a:lnTo>
                    <a:pt x="1082" y="1964"/>
                  </a:lnTo>
                  <a:cubicBezTo>
                    <a:pt x="1109" y="1964"/>
                    <a:pt x="1136" y="1953"/>
                    <a:pt x="1155" y="1934"/>
                  </a:cubicBezTo>
                  <a:lnTo>
                    <a:pt x="1940" y="1142"/>
                  </a:lnTo>
                  <a:cubicBezTo>
                    <a:pt x="1960" y="1122"/>
                    <a:pt x="1970" y="1096"/>
                    <a:pt x="1970" y="1068"/>
                  </a:cubicBezTo>
                  <a:cubicBezTo>
                    <a:pt x="1970" y="1040"/>
                    <a:pt x="1959" y="1014"/>
                    <a:pt x="1939" y="99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22" name="Freeform 191"/>
            <p:cNvSpPr>
              <a:spLocks noEditPoints="1"/>
            </p:cNvSpPr>
            <p:nvPr/>
          </p:nvSpPr>
          <p:spPr bwMode="auto">
            <a:xfrm>
              <a:off x="4730" y="2249"/>
              <a:ext cx="79" cy="74"/>
            </a:xfrm>
            <a:custGeom>
              <a:avLst/>
              <a:gdLst>
                <a:gd name="T0" fmla="*/ 324 w 451"/>
                <a:gd name="T1" fmla="*/ 322 h 429"/>
                <a:gd name="T2" fmla="*/ 324 w 451"/>
                <a:gd name="T3" fmla="*/ 322 h 429"/>
                <a:gd name="T4" fmla="*/ 127 w 451"/>
                <a:gd name="T5" fmla="*/ 322 h 429"/>
                <a:gd name="T6" fmla="*/ 127 w 451"/>
                <a:gd name="T7" fmla="*/ 124 h 429"/>
                <a:gd name="T8" fmla="*/ 226 w 451"/>
                <a:gd name="T9" fmla="*/ 83 h 429"/>
                <a:gd name="T10" fmla="*/ 324 w 451"/>
                <a:gd name="T11" fmla="*/ 124 h 429"/>
                <a:gd name="T12" fmla="*/ 324 w 451"/>
                <a:gd name="T13" fmla="*/ 322 h 429"/>
                <a:gd name="T14" fmla="*/ 80 w 451"/>
                <a:gd name="T15" fmla="*/ 78 h 429"/>
                <a:gd name="T16" fmla="*/ 80 w 451"/>
                <a:gd name="T17" fmla="*/ 78 h 429"/>
                <a:gd name="T18" fmla="*/ 80 w 451"/>
                <a:gd name="T19" fmla="*/ 368 h 429"/>
                <a:gd name="T20" fmla="*/ 226 w 451"/>
                <a:gd name="T21" fmla="*/ 429 h 429"/>
                <a:gd name="T22" fmla="*/ 371 w 451"/>
                <a:gd name="T23" fmla="*/ 368 h 429"/>
                <a:gd name="T24" fmla="*/ 371 w 451"/>
                <a:gd name="T25" fmla="*/ 78 h 429"/>
                <a:gd name="T26" fmla="*/ 80 w 451"/>
                <a:gd name="T27" fmla="*/ 7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1" h="429">
                  <a:moveTo>
                    <a:pt x="324" y="322"/>
                  </a:moveTo>
                  <a:lnTo>
                    <a:pt x="324" y="322"/>
                  </a:lnTo>
                  <a:cubicBezTo>
                    <a:pt x="272" y="375"/>
                    <a:pt x="180" y="375"/>
                    <a:pt x="127" y="322"/>
                  </a:cubicBezTo>
                  <a:cubicBezTo>
                    <a:pt x="72" y="267"/>
                    <a:pt x="72" y="179"/>
                    <a:pt x="127" y="124"/>
                  </a:cubicBezTo>
                  <a:cubicBezTo>
                    <a:pt x="153" y="98"/>
                    <a:pt x="188" y="83"/>
                    <a:pt x="226" y="83"/>
                  </a:cubicBezTo>
                  <a:cubicBezTo>
                    <a:pt x="263" y="83"/>
                    <a:pt x="298" y="98"/>
                    <a:pt x="324" y="124"/>
                  </a:cubicBezTo>
                  <a:cubicBezTo>
                    <a:pt x="379" y="179"/>
                    <a:pt x="379" y="267"/>
                    <a:pt x="324" y="322"/>
                  </a:cubicBezTo>
                  <a:close/>
                  <a:moveTo>
                    <a:pt x="80" y="78"/>
                  </a:moveTo>
                  <a:lnTo>
                    <a:pt x="80" y="78"/>
                  </a:lnTo>
                  <a:cubicBezTo>
                    <a:pt x="0" y="158"/>
                    <a:pt x="0" y="288"/>
                    <a:pt x="80" y="368"/>
                  </a:cubicBezTo>
                  <a:cubicBezTo>
                    <a:pt x="119" y="407"/>
                    <a:pt x="171" y="429"/>
                    <a:pt x="226" y="429"/>
                  </a:cubicBezTo>
                  <a:cubicBezTo>
                    <a:pt x="280" y="429"/>
                    <a:pt x="332" y="407"/>
                    <a:pt x="371" y="368"/>
                  </a:cubicBezTo>
                  <a:cubicBezTo>
                    <a:pt x="451" y="288"/>
                    <a:pt x="451" y="158"/>
                    <a:pt x="371" y="78"/>
                  </a:cubicBezTo>
                  <a:cubicBezTo>
                    <a:pt x="293" y="0"/>
                    <a:pt x="158" y="0"/>
                    <a:pt x="80" y="78"/>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23" name="Freeform 192"/>
            <p:cNvSpPr>
              <a:spLocks/>
            </p:cNvSpPr>
            <p:nvPr/>
          </p:nvSpPr>
          <p:spPr bwMode="auto">
            <a:xfrm>
              <a:off x="4824" y="2336"/>
              <a:ext cx="154" cy="151"/>
            </a:xfrm>
            <a:custGeom>
              <a:avLst/>
              <a:gdLst>
                <a:gd name="T0" fmla="*/ 877 w 877"/>
                <a:gd name="T1" fmla="*/ 325 h 868"/>
                <a:gd name="T2" fmla="*/ 877 w 877"/>
                <a:gd name="T3" fmla="*/ 325 h 868"/>
                <a:gd name="T4" fmla="*/ 827 w 877"/>
                <a:gd name="T5" fmla="*/ 345 h 868"/>
                <a:gd name="T6" fmla="*/ 738 w 877"/>
                <a:gd name="T7" fmla="*/ 210 h 868"/>
                <a:gd name="T8" fmla="*/ 303 w 877"/>
                <a:gd name="T9" fmla="*/ 182 h 868"/>
                <a:gd name="T10" fmla="*/ 598 w 877"/>
                <a:gd name="T11" fmla="*/ 477 h 868"/>
                <a:gd name="T12" fmla="*/ 556 w 877"/>
                <a:gd name="T13" fmla="*/ 499 h 868"/>
                <a:gd name="T14" fmla="*/ 267 w 877"/>
                <a:gd name="T15" fmla="*/ 209 h 868"/>
                <a:gd name="T16" fmla="*/ 185 w 877"/>
                <a:gd name="T17" fmla="*/ 293 h 868"/>
                <a:gd name="T18" fmla="*/ 451 w 877"/>
                <a:gd name="T19" fmla="*/ 559 h 868"/>
                <a:gd name="T20" fmla="*/ 409 w 877"/>
                <a:gd name="T21" fmla="*/ 582 h 868"/>
                <a:gd name="T22" fmla="*/ 158 w 877"/>
                <a:gd name="T23" fmla="*/ 331 h 868"/>
                <a:gd name="T24" fmla="*/ 196 w 877"/>
                <a:gd name="T25" fmla="*/ 750 h 868"/>
                <a:gd name="T26" fmla="*/ 303 w 877"/>
                <a:gd name="T27" fmla="*/ 824 h 868"/>
                <a:gd name="T28" fmla="*/ 271 w 877"/>
                <a:gd name="T29" fmla="*/ 868 h 868"/>
                <a:gd name="T30" fmla="*/ 158 w 877"/>
                <a:gd name="T31" fmla="*/ 791 h 868"/>
                <a:gd name="T32" fmla="*/ 112 w 877"/>
                <a:gd name="T33" fmla="*/ 285 h 868"/>
                <a:gd name="T34" fmla="*/ 25 w 877"/>
                <a:gd name="T35" fmla="*/ 197 h 868"/>
                <a:gd name="T36" fmla="*/ 57 w 877"/>
                <a:gd name="T37" fmla="*/ 165 h 868"/>
                <a:gd name="T38" fmla="*/ 141 w 877"/>
                <a:gd name="T39" fmla="*/ 248 h 868"/>
                <a:gd name="T40" fmla="*/ 221 w 877"/>
                <a:gd name="T41" fmla="*/ 164 h 868"/>
                <a:gd name="T42" fmla="*/ 141 w 877"/>
                <a:gd name="T43" fmla="*/ 83 h 868"/>
                <a:gd name="T44" fmla="*/ 172 w 877"/>
                <a:gd name="T45" fmla="*/ 52 h 868"/>
                <a:gd name="T46" fmla="*/ 257 w 877"/>
                <a:gd name="T47" fmla="*/ 137 h 868"/>
                <a:gd name="T48" fmla="*/ 779 w 877"/>
                <a:gd name="T49" fmla="*/ 172 h 868"/>
                <a:gd name="T50" fmla="*/ 877 w 877"/>
                <a:gd name="T51" fmla="*/ 325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7" h="868">
                  <a:moveTo>
                    <a:pt x="877" y="325"/>
                  </a:moveTo>
                  <a:lnTo>
                    <a:pt x="877" y="325"/>
                  </a:lnTo>
                  <a:lnTo>
                    <a:pt x="827" y="345"/>
                  </a:lnTo>
                  <a:cubicBezTo>
                    <a:pt x="809" y="294"/>
                    <a:pt x="776" y="248"/>
                    <a:pt x="738" y="210"/>
                  </a:cubicBezTo>
                  <a:cubicBezTo>
                    <a:pt x="598" y="70"/>
                    <a:pt x="437" y="88"/>
                    <a:pt x="303" y="182"/>
                  </a:cubicBezTo>
                  <a:lnTo>
                    <a:pt x="598" y="477"/>
                  </a:lnTo>
                  <a:lnTo>
                    <a:pt x="556" y="499"/>
                  </a:lnTo>
                  <a:lnTo>
                    <a:pt x="267" y="209"/>
                  </a:lnTo>
                  <a:cubicBezTo>
                    <a:pt x="238" y="234"/>
                    <a:pt x="211" y="260"/>
                    <a:pt x="185" y="293"/>
                  </a:cubicBezTo>
                  <a:lnTo>
                    <a:pt x="451" y="559"/>
                  </a:lnTo>
                  <a:lnTo>
                    <a:pt x="409" y="582"/>
                  </a:lnTo>
                  <a:lnTo>
                    <a:pt x="158" y="331"/>
                  </a:lnTo>
                  <a:cubicBezTo>
                    <a:pt x="69" y="462"/>
                    <a:pt x="68" y="622"/>
                    <a:pt x="196" y="750"/>
                  </a:cubicBezTo>
                  <a:cubicBezTo>
                    <a:pt x="230" y="784"/>
                    <a:pt x="268" y="810"/>
                    <a:pt x="303" y="824"/>
                  </a:cubicBezTo>
                  <a:lnTo>
                    <a:pt x="271" y="868"/>
                  </a:lnTo>
                  <a:cubicBezTo>
                    <a:pt x="230" y="851"/>
                    <a:pt x="197" y="830"/>
                    <a:pt x="158" y="791"/>
                  </a:cubicBezTo>
                  <a:cubicBezTo>
                    <a:pt x="0" y="633"/>
                    <a:pt x="2" y="441"/>
                    <a:pt x="112" y="285"/>
                  </a:cubicBezTo>
                  <a:lnTo>
                    <a:pt x="25" y="197"/>
                  </a:lnTo>
                  <a:lnTo>
                    <a:pt x="57" y="165"/>
                  </a:lnTo>
                  <a:lnTo>
                    <a:pt x="141" y="248"/>
                  </a:lnTo>
                  <a:cubicBezTo>
                    <a:pt x="164" y="218"/>
                    <a:pt x="190" y="190"/>
                    <a:pt x="221" y="164"/>
                  </a:cubicBezTo>
                  <a:lnTo>
                    <a:pt x="141" y="83"/>
                  </a:lnTo>
                  <a:lnTo>
                    <a:pt x="172" y="52"/>
                  </a:lnTo>
                  <a:lnTo>
                    <a:pt x="257" y="137"/>
                  </a:lnTo>
                  <a:cubicBezTo>
                    <a:pt x="413" y="24"/>
                    <a:pt x="607" y="0"/>
                    <a:pt x="779" y="172"/>
                  </a:cubicBezTo>
                  <a:cubicBezTo>
                    <a:pt x="823" y="216"/>
                    <a:pt x="857" y="265"/>
                    <a:pt x="877" y="325"/>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024" name="Group 195"/>
          <p:cNvGrpSpPr>
            <a:grpSpLocks noChangeAspect="1"/>
          </p:cNvGrpSpPr>
          <p:nvPr/>
        </p:nvGrpSpPr>
        <p:grpSpPr bwMode="auto">
          <a:xfrm>
            <a:off x="11249046" y="4472347"/>
            <a:ext cx="437950" cy="439231"/>
            <a:chOff x="5069" y="2206"/>
            <a:chExt cx="342" cy="343"/>
          </a:xfrm>
        </p:grpSpPr>
        <p:sp>
          <p:nvSpPr>
            <p:cNvPr id="1025" name="Freeform 196"/>
            <p:cNvSpPr>
              <a:spLocks noEditPoints="1"/>
            </p:cNvSpPr>
            <p:nvPr/>
          </p:nvSpPr>
          <p:spPr bwMode="auto">
            <a:xfrm>
              <a:off x="5069" y="2206"/>
              <a:ext cx="342" cy="343"/>
            </a:xfrm>
            <a:custGeom>
              <a:avLst/>
              <a:gdLst>
                <a:gd name="T0" fmla="*/ 1882 w 1959"/>
                <a:gd name="T1" fmla="*/ 1095 h 1964"/>
                <a:gd name="T2" fmla="*/ 1882 w 1959"/>
                <a:gd name="T3" fmla="*/ 1095 h 1964"/>
                <a:gd name="T4" fmla="*/ 1102 w 1959"/>
                <a:gd name="T5" fmla="*/ 1888 h 1964"/>
                <a:gd name="T6" fmla="*/ 1075 w 1959"/>
                <a:gd name="T7" fmla="*/ 1899 h 1964"/>
                <a:gd name="T8" fmla="*/ 1065 w 1959"/>
                <a:gd name="T9" fmla="*/ 1898 h 1964"/>
                <a:gd name="T10" fmla="*/ 1064 w 1959"/>
                <a:gd name="T11" fmla="*/ 1898 h 1964"/>
                <a:gd name="T12" fmla="*/ 96 w 1959"/>
                <a:gd name="T13" fmla="*/ 939 h 1964"/>
                <a:gd name="T14" fmla="*/ 80 w 1959"/>
                <a:gd name="T15" fmla="*/ 924 h 1964"/>
                <a:gd name="T16" fmla="*/ 69 w 1959"/>
                <a:gd name="T17" fmla="*/ 896 h 1964"/>
                <a:gd name="T18" fmla="*/ 65 w 1959"/>
                <a:gd name="T19" fmla="*/ 108 h 1964"/>
                <a:gd name="T20" fmla="*/ 103 w 1959"/>
                <a:gd name="T21" fmla="*/ 69 h 1964"/>
                <a:gd name="T22" fmla="*/ 835 w 1959"/>
                <a:gd name="T23" fmla="*/ 66 h 1964"/>
                <a:gd name="T24" fmla="*/ 872 w 1959"/>
                <a:gd name="T25" fmla="*/ 65 h 1964"/>
                <a:gd name="T26" fmla="*/ 914 w 1959"/>
                <a:gd name="T27" fmla="*/ 77 h 1964"/>
                <a:gd name="T28" fmla="*/ 1882 w 1959"/>
                <a:gd name="T29" fmla="*/ 1041 h 1964"/>
                <a:gd name="T30" fmla="*/ 1893 w 1959"/>
                <a:gd name="T31" fmla="*/ 1068 h 1964"/>
                <a:gd name="T32" fmla="*/ 1882 w 1959"/>
                <a:gd name="T33" fmla="*/ 1095 h 1964"/>
                <a:gd name="T34" fmla="*/ 1928 w 1959"/>
                <a:gd name="T35" fmla="*/ 994 h 1964"/>
                <a:gd name="T36" fmla="*/ 1928 w 1959"/>
                <a:gd name="T37" fmla="*/ 994 h 1964"/>
                <a:gd name="T38" fmla="*/ 960 w 1959"/>
                <a:gd name="T39" fmla="*/ 30 h 1964"/>
                <a:gd name="T40" fmla="*/ 872 w 1959"/>
                <a:gd name="T41" fmla="*/ 0 h 1964"/>
                <a:gd name="T42" fmla="*/ 102 w 1959"/>
                <a:gd name="T43" fmla="*/ 4 h 1964"/>
                <a:gd name="T44" fmla="*/ 0 w 1959"/>
                <a:gd name="T45" fmla="*/ 108 h 1964"/>
                <a:gd name="T46" fmla="*/ 3 w 1959"/>
                <a:gd name="T47" fmla="*/ 897 h 1964"/>
                <a:gd name="T48" fmla="*/ 34 w 1959"/>
                <a:gd name="T49" fmla="*/ 970 h 1964"/>
                <a:gd name="T50" fmla="*/ 50 w 1959"/>
                <a:gd name="T51" fmla="*/ 986 h 1964"/>
                <a:gd name="T52" fmla="*/ 1032 w 1959"/>
                <a:gd name="T53" fmla="*/ 1955 h 1964"/>
                <a:gd name="T54" fmla="*/ 1075 w 1959"/>
                <a:gd name="T55" fmla="*/ 1964 h 1964"/>
                <a:gd name="T56" fmla="*/ 1148 w 1959"/>
                <a:gd name="T57" fmla="*/ 1934 h 1964"/>
                <a:gd name="T58" fmla="*/ 1928 w 1959"/>
                <a:gd name="T59" fmla="*/ 1142 h 1964"/>
                <a:gd name="T60" fmla="*/ 1958 w 1959"/>
                <a:gd name="T61" fmla="*/ 1068 h 1964"/>
                <a:gd name="T62" fmla="*/ 1928 w 1959"/>
                <a:gd name="T63" fmla="*/ 994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9" h="1964">
                  <a:moveTo>
                    <a:pt x="1882" y="1095"/>
                  </a:moveTo>
                  <a:lnTo>
                    <a:pt x="1882" y="1095"/>
                  </a:lnTo>
                  <a:lnTo>
                    <a:pt x="1102" y="1888"/>
                  </a:lnTo>
                  <a:cubicBezTo>
                    <a:pt x="1095" y="1895"/>
                    <a:pt x="1085" y="1899"/>
                    <a:pt x="1075" y="1899"/>
                  </a:cubicBezTo>
                  <a:cubicBezTo>
                    <a:pt x="1071" y="1899"/>
                    <a:pt x="1066" y="1898"/>
                    <a:pt x="1065" y="1898"/>
                  </a:cubicBezTo>
                  <a:cubicBezTo>
                    <a:pt x="1065" y="1898"/>
                    <a:pt x="1064" y="1898"/>
                    <a:pt x="1064" y="1898"/>
                  </a:cubicBezTo>
                  <a:cubicBezTo>
                    <a:pt x="1038" y="1877"/>
                    <a:pt x="676" y="1519"/>
                    <a:pt x="96" y="939"/>
                  </a:cubicBezTo>
                  <a:lnTo>
                    <a:pt x="80" y="924"/>
                  </a:lnTo>
                  <a:cubicBezTo>
                    <a:pt x="73" y="916"/>
                    <a:pt x="69" y="906"/>
                    <a:pt x="69" y="896"/>
                  </a:cubicBezTo>
                  <a:lnTo>
                    <a:pt x="65" y="108"/>
                  </a:lnTo>
                  <a:cubicBezTo>
                    <a:pt x="65" y="84"/>
                    <a:pt x="84" y="69"/>
                    <a:pt x="103" y="69"/>
                  </a:cubicBezTo>
                  <a:lnTo>
                    <a:pt x="835" y="66"/>
                  </a:lnTo>
                  <a:lnTo>
                    <a:pt x="872" y="65"/>
                  </a:lnTo>
                  <a:cubicBezTo>
                    <a:pt x="895" y="65"/>
                    <a:pt x="905" y="68"/>
                    <a:pt x="914" y="77"/>
                  </a:cubicBezTo>
                  <a:lnTo>
                    <a:pt x="1882" y="1041"/>
                  </a:lnTo>
                  <a:cubicBezTo>
                    <a:pt x="1889" y="1048"/>
                    <a:pt x="1893" y="1058"/>
                    <a:pt x="1893" y="1068"/>
                  </a:cubicBezTo>
                  <a:cubicBezTo>
                    <a:pt x="1893" y="1078"/>
                    <a:pt x="1889" y="1088"/>
                    <a:pt x="1882" y="1095"/>
                  </a:cubicBezTo>
                  <a:close/>
                  <a:moveTo>
                    <a:pt x="1928" y="994"/>
                  </a:moveTo>
                  <a:lnTo>
                    <a:pt x="1928" y="994"/>
                  </a:lnTo>
                  <a:lnTo>
                    <a:pt x="960" y="30"/>
                  </a:lnTo>
                  <a:cubicBezTo>
                    <a:pt x="933" y="4"/>
                    <a:pt x="900" y="0"/>
                    <a:pt x="872" y="0"/>
                  </a:cubicBezTo>
                  <a:lnTo>
                    <a:pt x="102" y="4"/>
                  </a:lnTo>
                  <a:cubicBezTo>
                    <a:pt x="45" y="5"/>
                    <a:pt x="0" y="51"/>
                    <a:pt x="0" y="108"/>
                  </a:cubicBezTo>
                  <a:lnTo>
                    <a:pt x="3" y="897"/>
                  </a:lnTo>
                  <a:cubicBezTo>
                    <a:pt x="3" y="924"/>
                    <a:pt x="14" y="950"/>
                    <a:pt x="34" y="970"/>
                  </a:cubicBezTo>
                  <a:lnTo>
                    <a:pt x="50" y="986"/>
                  </a:lnTo>
                  <a:cubicBezTo>
                    <a:pt x="1009" y="1944"/>
                    <a:pt x="1024" y="1951"/>
                    <a:pt x="1032" y="1955"/>
                  </a:cubicBezTo>
                  <a:cubicBezTo>
                    <a:pt x="1046" y="1961"/>
                    <a:pt x="1060" y="1964"/>
                    <a:pt x="1075" y="1964"/>
                  </a:cubicBezTo>
                  <a:cubicBezTo>
                    <a:pt x="1103" y="1964"/>
                    <a:pt x="1129" y="1953"/>
                    <a:pt x="1148" y="1934"/>
                  </a:cubicBezTo>
                  <a:lnTo>
                    <a:pt x="1928" y="1142"/>
                  </a:lnTo>
                  <a:cubicBezTo>
                    <a:pt x="1948" y="1122"/>
                    <a:pt x="1959" y="1096"/>
                    <a:pt x="1958" y="1068"/>
                  </a:cubicBezTo>
                  <a:cubicBezTo>
                    <a:pt x="1958" y="1040"/>
                    <a:pt x="1947" y="1014"/>
                    <a:pt x="1928" y="99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26" name="Freeform 197"/>
            <p:cNvSpPr>
              <a:spLocks noEditPoints="1"/>
            </p:cNvSpPr>
            <p:nvPr/>
          </p:nvSpPr>
          <p:spPr bwMode="auto">
            <a:xfrm>
              <a:off x="5113" y="2247"/>
              <a:ext cx="71" cy="75"/>
            </a:xfrm>
            <a:custGeom>
              <a:avLst/>
              <a:gdLst>
                <a:gd name="T0" fmla="*/ 302 w 408"/>
                <a:gd name="T1" fmla="*/ 322 h 429"/>
                <a:gd name="T2" fmla="*/ 302 w 408"/>
                <a:gd name="T3" fmla="*/ 322 h 429"/>
                <a:gd name="T4" fmla="*/ 106 w 408"/>
                <a:gd name="T5" fmla="*/ 322 h 429"/>
                <a:gd name="T6" fmla="*/ 65 w 408"/>
                <a:gd name="T7" fmla="*/ 223 h 429"/>
                <a:gd name="T8" fmla="*/ 106 w 408"/>
                <a:gd name="T9" fmla="*/ 125 h 429"/>
                <a:gd name="T10" fmla="*/ 204 w 408"/>
                <a:gd name="T11" fmla="*/ 84 h 429"/>
                <a:gd name="T12" fmla="*/ 302 w 408"/>
                <a:gd name="T13" fmla="*/ 125 h 429"/>
                <a:gd name="T14" fmla="*/ 343 w 408"/>
                <a:gd name="T15" fmla="*/ 223 h 429"/>
                <a:gd name="T16" fmla="*/ 302 w 408"/>
                <a:gd name="T17" fmla="*/ 322 h 429"/>
                <a:gd name="T18" fmla="*/ 348 w 408"/>
                <a:gd name="T19" fmla="*/ 78 h 429"/>
                <a:gd name="T20" fmla="*/ 348 w 408"/>
                <a:gd name="T21" fmla="*/ 78 h 429"/>
                <a:gd name="T22" fmla="*/ 59 w 408"/>
                <a:gd name="T23" fmla="*/ 78 h 429"/>
                <a:gd name="T24" fmla="*/ 0 w 408"/>
                <a:gd name="T25" fmla="*/ 223 h 429"/>
                <a:gd name="T26" fmla="*/ 59 w 408"/>
                <a:gd name="T27" fmla="*/ 369 h 429"/>
                <a:gd name="T28" fmla="*/ 204 w 408"/>
                <a:gd name="T29" fmla="*/ 429 h 429"/>
                <a:gd name="T30" fmla="*/ 348 w 408"/>
                <a:gd name="T31" fmla="*/ 369 h 429"/>
                <a:gd name="T32" fmla="*/ 408 w 408"/>
                <a:gd name="T33" fmla="*/ 223 h 429"/>
                <a:gd name="T34" fmla="*/ 348 w 408"/>
                <a:gd name="T35" fmla="*/ 7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8" h="429">
                  <a:moveTo>
                    <a:pt x="302" y="322"/>
                  </a:moveTo>
                  <a:lnTo>
                    <a:pt x="302" y="322"/>
                  </a:lnTo>
                  <a:cubicBezTo>
                    <a:pt x="250" y="375"/>
                    <a:pt x="158" y="375"/>
                    <a:pt x="106" y="322"/>
                  </a:cubicBezTo>
                  <a:cubicBezTo>
                    <a:pt x="79" y="296"/>
                    <a:pt x="65" y="261"/>
                    <a:pt x="65" y="223"/>
                  </a:cubicBezTo>
                  <a:cubicBezTo>
                    <a:pt x="65" y="186"/>
                    <a:pt x="79" y="151"/>
                    <a:pt x="106" y="125"/>
                  </a:cubicBezTo>
                  <a:cubicBezTo>
                    <a:pt x="132" y="98"/>
                    <a:pt x="167" y="84"/>
                    <a:pt x="204" y="84"/>
                  </a:cubicBezTo>
                  <a:cubicBezTo>
                    <a:pt x="241" y="84"/>
                    <a:pt x="276" y="98"/>
                    <a:pt x="302" y="125"/>
                  </a:cubicBezTo>
                  <a:cubicBezTo>
                    <a:pt x="328" y="151"/>
                    <a:pt x="343" y="186"/>
                    <a:pt x="343" y="223"/>
                  </a:cubicBezTo>
                  <a:cubicBezTo>
                    <a:pt x="343" y="261"/>
                    <a:pt x="328" y="296"/>
                    <a:pt x="302" y="322"/>
                  </a:cubicBezTo>
                  <a:close/>
                  <a:moveTo>
                    <a:pt x="348" y="78"/>
                  </a:moveTo>
                  <a:lnTo>
                    <a:pt x="348" y="78"/>
                  </a:lnTo>
                  <a:cubicBezTo>
                    <a:pt x="271" y="0"/>
                    <a:pt x="137" y="0"/>
                    <a:pt x="59" y="78"/>
                  </a:cubicBezTo>
                  <a:cubicBezTo>
                    <a:pt x="21" y="117"/>
                    <a:pt x="0" y="168"/>
                    <a:pt x="0" y="223"/>
                  </a:cubicBezTo>
                  <a:cubicBezTo>
                    <a:pt x="0" y="278"/>
                    <a:pt x="21" y="330"/>
                    <a:pt x="59" y="369"/>
                  </a:cubicBezTo>
                  <a:cubicBezTo>
                    <a:pt x="98" y="407"/>
                    <a:pt x="149" y="429"/>
                    <a:pt x="204" y="429"/>
                  </a:cubicBezTo>
                  <a:cubicBezTo>
                    <a:pt x="258" y="429"/>
                    <a:pt x="310" y="407"/>
                    <a:pt x="348" y="369"/>
                  </a:cubicBezTo>
                  <a:cubicBezTo>
                    <a:pt x="387" y="330"/>
                    <a:pt x="408" y="278"/>
                    <a:pt x="408" y="223"/>
                  </a:cubicBezTo>
                  <a:cubicBezTo>
                    <a:pt x="408" y="168"/>
                    <a:pt x="387" y="117"/>
                    <a:pt x="348" y="78"/>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27" name="Freeform 198"/>
            <p:cNvSpPr>
              <a:spLocks noEditPoints="1"/>
            </p:cNvSpPr>
            <p:nvPr/>
          </p:nvSpPr>
          <p:spPr bwMode="auto">
            <a:xfrm>
              <a:off x="5223" y="2407"/>
              <a:ext cx="70" cy="67"/>
            </a:xfrm>
            <a:custGeom>
              <a:avLst/>
              <a:gdLst>
                <a:gd name="T0" fmla="*/ 275 w 406"/>
                <a:gd name="T1" fmla="*/ 275 h 386"/>
                <a:gd name="T2" fmla="*/ 275 w 406"/>
                <a:gd name="T3" fmla="*/ 275 h 386"/>
                <a:gd name="T4" fmla="*/ 174 w 406"/>
                <a:gd name="T5" fmla="*/ 320 h 386"/>
                <a:gd name="T6" fmla="*/ 111 w 406"/>
                <a:gd name="T7" fmla="*/ 295 h 386"/>
                <a:gd name="T8" fmla="*/ 131 w 406"/>
                <a:gd name="T9" fmla="*/ 131 h 386"/>
                <a:gd name="T10" fmla="*/ 232 w 406"/>
                <a:gd name="T11" fmla="*/ 86 h 386"/>
                <a:gd name="T12" fmla="*/ 295 w 406"/>
                <a:gd name="T13" fmla="*/ 110 h 386"/>
                <a:gd name="T14" fmla="*/ 275 w 406"/>
                <a:gd name="T15" fmla="*/ 275 h 386"/>
                <a:gd name="T16" fmla="*/ 85 w 406"/>
                <a:gd name="T17" fmla="*/ 84 h 386"/>
                <a:gd name="T18" fmla="*/ 85 w 406"/>
                <a:gd name="T19" fmla="*/ 84 h 386"/>
                <a:gd name="T20" fmla="*/ 65 w 406"/>
                <a:gd name="T21" fmla="*/ 342 h 386"/>
                <a:gd name="T22" fmla="*/ 174 w 406"/>
                <a:gd name="T23" fmla="*/ 386 h 386"/>
                <a:gd name="T24" fmla="*/ 321 w 406"/>
                <a:gd name="T25" fmla="*/ 321 h 386"/>
                <a:gd name="T26" fmla="*/ 341 w 406"/>
                <a:gd name="T27" fmla="*/ 64 h 386"/>
                <a:gd name="T28" fmla="*/ 85 w 406"/>
                <a:gd name="T29" fmla="*/ 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6" h="386">
                  <a:moveTo>
                    <a:pt x="275" y="275"/>
                  </a:moveTo>
                  <a:lnTo>
                    <a:pt x="275" y="275"/>
                  </a:lnTo>
                  <a:cubicBezTo>
                    <a:pt x="246" y="303"/>
                    <a:pt x="210" y="320"/>
                    <a:pt x="174" y="320"/>
                  </a:cubicBezTo>
                  <a:cubicBezTo>
                    <a:pt x="157" y="320"/>
                    <a:pt x="131" y="316"/>
                    <a:pt x="111" y="295"/>
                  </a:cubicBezTo>
                  <a:cubicBezTo>
                    <a:pt x="71" y="256"/>
                    <a:pt x="81" y="182"/>
                    <a:pt x="131" y="131"/>
                  </a:cubicBezTo>
                  <a:cubicBezTo>
                    <a:pt x="160" y="102"/>
                    <a:pt x="196" y="86"/>
                    <a:pt x="232" y="86"/>
                  </a:cubicBezTo>
                  <a:cubicBezTo>
                    <a:pt x="250" y="86"/>
                    <a:pt x="275" y="90"/>
                    <a:pt x="295" y="110"/>
                  </a:cubicBezTo>
                  <a:cubicBezTo>
                    <a:pt x="335" y="150"/>
                    <a:pt x="326" y="224"/>
                    <a:pt x="275" y="275"/>
                  </a:cubicBezTo>
                  <a:close/>
                  <a:moveTo>
                    <a:pt x="85" y="84"/>
                  </a:moveTo>
                  <a:lnTo>
                    <a:pt x="85" y="84"/>
                  </a:lnTo>
                  <a:cubicBezTo>
                    <a:pt x="9" y="161"/>
                    <a:pt x="0" y="276"/>
                    <a:pt x="65" y="342"/>
                  </a:cubicBezTo>
                  <a:cubicBezTo>
                    <a:pt x="93" y="370"/>
                    <a:pt x="132" y="386"/>
                    <a:pt x="174" y="386"/>
                  </a:cubicBezTo>
                  <a:cubicBezTo>
                    <a:pt x="227" y="386"/>
                    <a:pt x="280" y="362"/>
                    <a:pt x="321" y="321"/>
                  </a:cubicBezTo>
                  <a:cubicBezTo>
                    <a:pt x="397" y="245"/>
                    <a:pt x="406" y="129"/>
                    <a:pt x="341" y="64"/>
                  </a:cubicBezTo>
                  <a:cubicBezTo>
                    <a:pt x="279" y="0"/>
                    <a:pt x="159" y="10"/>
                    <a:pt x="85" y="84"/>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28" name="Freeform 199"/>
            <p:cNvSpPr>
              <a:spLocks noEditPoints="1"/>
            </p:cNvSpPr>
            <p:nvPr/>
          </p:nvSpPr>
          <p:spPr bwMode="auto">
            <a:xfrm>
              <a:off x="5217" y="2312"/>
              <a:ext cx="71" cy="67"/>
            </a:xfrm>
            <a:custGeom>
              <a:avLst/>
              <a:gdLst>
                <a:gd name="T0" fmla="*/ 131 w 407"/>
                <a:gd name="T1" fmla="*/ 130 h 386"/>
                <a:gd name="T2" fmla="*/ 131 w 407"/>
                <a:gd name="T3" fmla="*/ 130 h 386"/>
                <a:gd name="T4" fmla="*/ 232 w 407"/>
                <a:gd name="T5" fmla="*/ 85 h 386"/>
                <a:gd name="T6" fmla="*/ 295 w 407"/>
                <a:gd name="T7" fmla="*/ 110 h 386"/>
                <a:gd name="T8" fmla="*/ 275 w 407"/>
                <a:gd name="T9" fmla="*/ 275 h 386"/>
                <a:gd name="T10" fmla="*/ 174 w 407"/>
                <a:gd name="T11" fmla="*/ 320 h 386"/>
                <a:gd name="T12" fmla="*/ 111 w 407"/>
                <a:gd name="T13" fmla="*/ 295 h 386"/>
                <a:gd name="T14" fmla="*/ 131 w 407"/>
                <a:gd name="T15" fmla="*/ 130 h 386"/>
                <a:gd name="T16" fmla="*/ 174 w 407"/>
                <a:gd name="T17" fmla="*/ 386 h 386"/>
                <a:gd name="T18" fmla="*/ 174 w 407"/>
                <a:gd name="T19" fmla="*/ 386 h 386"/>
                <a:gd name="T20" fmla="*/ 321 w 407"/>
                <a:gd name="T21" fmla="*/ 321 h 386"/>
                <a:gd name="T22" fmla="*/ 342 w 407"/>
                <a:gd name="T23" fmla="*/ 63 h 386"/>
                <a:gd name="T24" fmla="*/ 85 w 407"/>
                <a:gd name="T25" fmla="*/ 84 h 386"/>
                <a:gd name="T26" fmla="*/ 65 w 407"/>
                <a:gd name="T27" fmla="*/ 342 h 386"/>
                <a:gd name="T28" fmla="*/ 174 w 407"/>
                <a:gd name="T29"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7" h="386">
                  <a:moveTo>
                    <a:pt x="131" y="130"/>
                  </a:moveTo>
                  <a:lnTo>
                    <a:pt x="131" y="130"/>
                  </a:lnTo>
                  <a:cubicBezTo>
                    <a:pt x="160" y="102"/>
                    <a:pt x="197" y="85"/>
                    <a:pt x="232" y="85"/>
                  </a:cubicBezTo>
                  <a:cubicBezTo>
                    <a:pt x="250" y="85"/>
                    <a:pt x="275" y="90"/>
                    <a:pt x="295" y="110"/>
                  </a:cubicBezTo>
                  <a:cubicBezTo>
                    <a:pt x="335" y="150"/>
                    <a:pt x="326" y="224"/>
                    <a:pt x="275" y="275"/>
                  </a:cubicBezTo>
                  <a:cubicBezTo>
                    <a:pt x="246" y="303"/>
                    <a:pt x="210" y="320"/>
                    <a:pt x="174" y="320"/>
                  </a:cubicBezTo>
                  <a:cubicBezTo>
                    <a:pt x="157" y="320"/>
                    <a:pt x="131" y="316"/>
                    <a:pt x="111" y="295"/>
                  </a:cubicBezTo>
                  <a:cubicBezTo>
                    <a:pt x="72" y="256"/>
                    <a:pt x="81" y="182"/>
                    <a:pt x="131" y="130"/>
                  </a:cubicBezTo>
                  <a:close/>
                  <a:moveTo>
                    <a:pt x="174" y="386"/>
                  </a:moveTo>
                  <a:lnTo>
                    <a:pt x="174" y="386"/>
                  </a:lnTo>
                  <a:cubicBezTo>
                    <a:pt x="227" y="386"/>
                    <a:pt x="281" y="362"/>
                    <a:pt x="321" y="321"/>
                  </a:cubicBezTo>
                  <a:cubicBezTo>
                    <a:pt x="397" y="245"/>
                    <a:pt x="407" y="129"/>
                    <a:pt x="342" y="63"/>
                  </a:cubicBezTo>
                  <a:cubicBezTo>
                    <a:pt x="279" y="0"/>
                    <a:pt x="159" y="10"/>
                    <a:pt x="85" y="84"/>
                  </a:cubicBezTo>
                  <a:cubicBezTo>
                    <a:pt x="9" y="161"/>
                    <a:pt x="0" y="276"/>
                    <a:pt x="65" y="342"/>
                  </a:cubicBezTo>
                  <a:cubicBezTo>
                    <a:pt x="93" y="370"/>
                    <a:pt x="132" y="386"/>
                    <a:pt x="174" y="386"/>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29" name="Freeform 200"/>
            <p:cNvSpPr>
              <a:spLocks/>
            </p:cNvSpPr>
            <p:nvPr/>
          </p:nvSpPr>
          <p:spPr bwMode="auto">
            <a:xfrm>
              <a:off x="5178" y="2376"/>
              <a:ext cx="154" cy="35"/>
            </a:xfrm>
            <a:custGeom>
              <a:avLst/>
              <a:gdLst>
                <a:gd name="T0" fmla="*/ 842 w 883"/>
                <a:gd name="T1" fmla="*/ 3 h 199"/>
                <a:gd name="T2" fmla="*/ 842 w 883"/>
                <a:gd name="T3" fmla="*/ 3 h 199"/>
                <a:gd name="T4" fmla="*/ 30 w 883"/>
                <a:gd name="T5" fmla="*/ 134 h 199"/>
                <a:gd name="T6" fmla="*/ 3 w 883"/>
                <a:gd name="T7" fmla="*/ 171 h 199"/>
                <a:gd name="T8" fmla="*/ 35 w 883"/>
                <a:gd name="T9" fmla="*/ 199 h 199"/>
                <a:gd name="T10" fmla="*/ 40 w 883"/>
                <a:gd name="T11" fmla="*/ 199 h 199"/>
                <a:gd name="T12" fmla="*/ 853 w 883"/>
                <a:gd name="T13" fmla="*/ 68 h 199"/>
                <a:gd name="T14" fmla="*/ 880 w 883"/>
                <a:gd name="T15" fmla="*/ 30 h 199"/>
                <a:gd name="T16" fmla="*/ 842 w 883"/>
                <a:gd name="T17"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3" h="199">
                  <a:moveTo>
                    <a:pt x="842" y="3"/>
                  </a:moveTo>
                  <a:lnTo>
                    <a:pt x="842" y="3"/>
                  </a:lnTo>
                  <a:lnTo>
                    <a:pt x="30" y="134"/>
                  </a:lnTo>
                  <a:cubicBezTo>
                    <a:pt x="12" y="136"/>
                    <a:pt x="0" y="153"/>
                    <a:pt x="3" y="171"/>
                  </a:cubicBezTo>
                  <a:cubicBezTo>
                    <a:pt x="5" y="187"/>
                    <a:pt x="19" y="199"/>
                    <a:pt x="35" y="199"/>
                  </a:cubicBezTo>
                  <a:cubicBezTo>
                    <a:pt x="37" y="199"/>
                    <a:pt x="38" y="199"/>
                    <a:pt x="40" y="199"/>
                  </a:cubicBezTo>
                  <a:lnTo>
                    <a:pt x="853" y="68"/>
                  </a:lnTo>
                  <a:cubicBezTo>
                    <a:pt x="870" y="65"/>
                    <a:pt x="883" y="48"/>
                    <a:pt x="880" y="30"/>
                  </a:cubicBezTo>
                  <a:cubicBezTo>
                    <a:pt x="877" y="12"/>
                    <a:pt x="860" y="0"/>
                    <a:pt x="842" y="3"/>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177209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a:t>Agenda</a:t>
            </a:r>
          </a:p>
        </p:txBody>
      </p:sp>
      <p:graphicFrame>
        <p:nvGraphicFramePr>
          <p:cNvPr id="6" name="Tabelle 5"/>
          <p:cNvGraphicFramePr>
            <a:graphicFrameLocks noGrp="1"/>
          </p:cNvGraphicFramePr>
          <p:nvPr>
            <p:extLst>
              <p:ext uri="{D42A27DB-BD31-4B8C-83A1-F6EECF244321}">
                <p14:modId xmlns:p14="http://schemas.microsoft.com/office/powerpoint/2010/main" val="3478246348"/>
              </p:ext>
            </p:extLst>
          </p:nvPr>
        </p:nvGraphicFramePr>
        <p:xfrm>
          <a:off x="343993" y="1957368"/>
          <a:ext cx="6879767" cy="2992584"/>
        </p:xfrm>
        <a:graphic>
          <a:graphicData uri="http://schemas.openxmlformats.org/drawingml/2006/table">
            <a:tbl>
              <a:tblPr firstCol="1">
                <a:tableStyleId>{21E4AEA4-8DFA-4A89-87EB-49C32662AFE0}</a:tableStyleId>
              </a:tblPr>
              <a:tblGrid>
                <a:gridCol w="2033447">
                  <a:extLst>
                    <a:ext uri="{9D8B030D-6E8A-4147-A177-3AD203B41FA5}">
                      <a16:colId xmlns:a16="http://schemas.microsoft.com/office/drawing/2014/main" val="20000"/>
                    </a:ext>
                  </a:extLst>
                </a:gridCol>
                <a:gridCol w="4846320">
                  <a:extLst>
                    <a:ext uri="{9D8B030D-6E8A-4147-A177-3AD203B41FA5}">
                      <a16:colId xmlns:a16="http://schemas.microsoft.com/office/drawing/2014/main" val="20001"/>
                    </a:ext>
                  </a:extLst>
                </a:gridCol>
              </a:tblGrid>
              <a:tr h="573053">
                <a:tc>
                  <a:txBody>
                    <a:bodyPr/>
                    <a:lstStyle/>
                    <a:p>
                      <a:r>
                        <a:rPr lang="de-DE" sz="2000" b="0" dirty="0">
                          <a:solidFill>
                            <a:schemeClr val="accent1"/>
                          </a:solidFill>
                          <a:latin typeface="Chronica Pro Black" panose="020B0503050000000003" pitchFamily="34" charset="0"/>
                        </a:rPr>
                        <a:t>09:00</a:t>
                      </a:r>
                      <a:r>
                        <a:rPr lang="de-DE" sz="2000" b="0" baseline="0" dirty="0">
                          <a:solidFill>
                            <a:schemeClr val="accent1"/>
                          </a:solidFill>
                          <a:latin typeface="Chronica Pro Black" panose="020B0503050000000003" pitchFamily="34" charset="0"/>
                        </a:rPr>
                        <a:t> – 09:45</a:t>
                      </a:r>
                      <a:endParaRPr lang="de-DE" sz="2000" b="0" dirty="0">
                        <a:solidFill>
                          <a:schemeClr val="accent1"/>
                        </a:solidFill>
                        <a:latin typeface="Chronica Pro Black" panose="020B0503050000000003" pitchFamily="34" charset="0"/>
                        <a:cs typeface="Arial" panose="020B0604020202020204" pitchFamily="34" charset="0"/>
                      </a:endParaRPr>
                    </a:p>
                  </a:txBody>
                  <a:tcPr marL="108000" marR="108000" marT="108000" marB="108000">
                    <a:lnL w="12700" cmpd="sng">
                      <a:noFill/>
                    </a:lnL>
                    <a:lnR w="12700" cap="flat" cmpd="sng" algn="ctr">
                      <a:solidFill>
                        <a:srgbClr val="4A4A4A"/>
                      </a:solidFill>
                      <a:prstDash val="solid"/>
                      <a:round/>
                      <a:headEnd type="none" w="med" len="med"/>
                      <a:tailEnd type="none" w="med" len="med"/>
                    </a:lnR>
                    <a:lnT w="12700" cmpd="sng">
                      <a:noFill/>
                    </a:lnT>
                    <a:lnB w="12700" cap="flat" cmpd="sng" algn="ctr">
                      <a:solidFill>
                        <a:srgbClr val="4A4A4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2000" dirty="0">
                          <a:latin typeface="+mj-lt"/>
                        </a:rPr>
                        <a:t>Begrüßung</a:t>
                      </a:r>
                      <a:endParaRPr lang="de-DE" sz="2000" dirty="0">
                        <a:latin typeface="+mj-lt"/>
                        <a:cs typeface="Arial" panose="020B0604020202020204" pitchFamily="34" charset="0"/>
                      </a:endParaRPr>
                    </a:p>
                  </a:txBody>
                  <a:tcPr marL="108000" marR="108000" marT="108000" marB="108000">
                    <a:lnL w="12700" cap="flat" cmpd="sng" algn="ctr">
                      <a:solidFill>
                        <a:srgbClr val="4A4A4A"/>
                      </a:solidFill>
                      <a:prstDash val="solid"/>
                      <a:round/>
                      <a:headEnd type="none" w="med" len="med"/>
                      <a:tailEnd type="none" w="med" len="med"/>
                    </a:lnL>
                    <a:lnR w="12700" cmpd="sng">
                      <a:noFill/>
                    </a:lnR>
                    <a:lnT w="12700" cmpd="sng">
                      <a:noFill/>
                    </a:lnT>
                    <a:lnB w="12700" cap="flat" cmpd="sng" algn="ctr">
                      <a:solidFill>
                        <a:srgbClr val="4A4A4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30576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2000" dirty="0">
                          <a:solidFill>
                            <a:schemeClr val="accent1"/>
                          </a:solidFill>
                          <a:latin typeface="Chronica Pro Black" panose="020B0503050000000003" pitchFamily="34" charset="0"/>
                        </a:rPr>
                        <a:t>09:00</a:t>
                      </a:r>
                      <a:r>
                        <a:rPr lang="de-DE" sz="2000" baseline="0" dirty="0">
                          <a:solidFill>
                            <a:schemeClr val="accent1"/>
                          </a:solidFill>
                          <a:latin typeface="Chronica Pro Black" panose="020B0503050000000003" pitchFamily="34" charset="0"/>
                        </a:rPr>
                        <a:t> – 09:45</a:t>
                      </a:r>
                      <a:endParaRPr lang="de-DE" sz="2000" dirty="0">
                        <a:solidFill>
                          <a:schemeClr val="accent1"/>
                        </a:solidFill>
                        <a:latin typeface="Chronica Pro Black" panose="020B0503050000000003" pitchFamily="34" charset="0"/>
                        <a:cs typeface="Arial" panose="020B0604020202020204" pitchFamily="34" charset="0"/>
                      </a:endParaRPr>
                    </a:p>
                  </a:txBody>
                  <a:tcPr marL="108000" marR="108000" marT="108000" marB="108000">
                    <a:lnL w="12700" cmpd="sng">
                      <a:noFill/>
                    </a:lnL>
                    <a:lnR w="12700" cap="flat" cmpd="sng" algn="ctr">
                      <a:solidFill>
                        <a:srgbClr val="4A4A4A"/>
                      </a:solidFill>
                      <a:prstDash val="solid"/>
                      <a:round/>
                      <a:headEnd type="none" w="med" len="med"/>
                      <a:tailEnd type="none" w="med" len="med"/>
                    </a:lnR>
                    <a:lnT w="12700" cap="flat" cmpd="sng" algn="ctr">
                      <a:solidFill>
                        <a:srgbClr val="4A4A4A"/>
                      </a:solidFill>
                      <a:prstDash val="solid"/>
                      <a:round/>
                      <a:headEnd type="none" w="med" len="med"/>
                      <a:tailEnd type="none" w="med" len="med"/>
                    </a:lnT>
                    <a:lnB w="12700" cap="flat" cmpd="sng" algn="ctr">
                      <a:solidFill>
                        <a:srgbClr val="4A4A4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indent="-342900" algn="l" defTabSz="457200" rtl="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lang="de-DE" sz="2000" dirty="0">
                          <a:effectLst/>
                          <a:latin typeface="+mj-lt"/>
                        </a:rPr>
                        <a:t>Thema</a:t>
                      </a:r>
                      <a:r>
                        <a:rPr lang="de-DE" sz="2000" baseline="0" dirty="0">
                          <a:effectLst/>
                          <a:latin typeface="+mj-lt"/>
                        </a:rPr>
                        <a:t> 1</a:t>
                      </a:r>
                    </a:p>
                    <a:p>
                      <a:pPr marL="720000" marR="0" lvl="1" indent="-342900" algn="l" defTabSz="457200" rtl="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lang="de-DE" sz="1800" baseline="0" dirty="0">
                          <a:effectLst/>
                          <a:latin typeface="+mj-lt"/>
                        </a:rPr>
                        <a:t>Aufzählung 1</a:t>
                      </a:r>
                    </a:p>
                    <a:p>
                      <a:pPr marL="720000" marR="0" lvl="1" indent="-342900" algn="l" defTabSz="457200" rtl="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lang="de-DE" sz="1800" baseline="0" dirty="0">
                          <a:effectLst/>
                          <a:latin typeface="+mj-lt"/>
                        </a:rPr>
                        <a:t>Aufzählung 2</a:t>
                      </a:r>
                      <a:endParaRPr lang="de-DE" sz="1800" dirty="0">
                        <a:effectLst/>
                        <a:latin typeface="+mj-lt"/>
                        <a:ea typeface="Calibri" panose="020F0502020204030204" pitchFamily="34" charset="0"/>
                        <a:cs typeface="Arial" panose="020B0604020202020204" pitchFamily="34" charset="0"/>
                      </a:endParaRPr>
                    </a:p>
                  </a:txBody>
                  <a:tcPr marL="108000" marR="108000" marT="108000" marB="108000">
                    <a:lnL w="12700" cap="flat" cmpd="sng" algn="ctr">
                      <a:solidFill>
                        <a:srgbClr val="4A4A4A"/>
                      </a:solidFill>
                      <a:prstDash val="solid"/>
                      <a:round/>
                      <a:headEnd type="none" w="med" len="med"/>
                      <a:tailEnd type="none" w="med" len="med"/>
                    </a:lnL>
                    <a:lnR w="12700" cmpd="sng">
                      <a:noFill/>
                    </a:lnR>
                    <a:lnT w="12700" cap="flat" cmpd="sng" algn="ctr">
                      <a:solidFill>
                        <a:srgbClr val="4A4A4A"/>
                      </a:solidFill>
                      <a:prstDash val="solid"/>
                      <a:round/>
                      <a:headEnd type="none" w="med" len="med"/>
                      <a:tailEnd type="none" w="med" len="med"/>
                    </a:lnT>
                    <a:lnB w="12700" cap="flat" cmpd="sng" algn="ctr">
                      <a:solidFill>
                        <a:srgbClr val="4A4A4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449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2000" dirty="0">
                          <a:solidFill>
                            <a:schemeClr val="accent1"/>
                          </a:solidFill>
                          <a:latin typeface="Chronica Pro Black" panose="020B0503050000000003" pitchFamily="34" charset="0"/>
                        </a:rPr>
                        <a:t>09:00</a:t>
                      </a:r>
                      <a:r>
                        <a:rPr lang="de-DE" sz="2000" baseline="0" dirty="0">
                          <a:solidFill>
                            <a:schemeClr val="accent1"/>
                          </a:solidFill>
                          <a:latin typeface="Chronica Pro Black" panose="020B0503050000000003" pitchFamily="34" charset="0"/>
                        </a:rPr>
                        <a:t> – 09:45</a:t>
                      </a:r>
                      <a:endParaRPr lang="de-DE" sz="2000" dirty="0">
                        <a:solidFill>
                          <a:schemeClr val="accent1"/>
                        </a:solidFill>
                        <a:latin typeface="Chronica Pro Black" panose="020B0503050000000003" pitchFamily="34" charset="0"/>
                        <a:cs typeface="Arial" panose="020B0604020202020204" pitchFamily="34" charset="0"/>
                      </a:endParaRPr>
                    </a:p>
                  </a:txBody>
                  <a:tcPr marL="108000" marR="108000" marT="108000" marB="108000">
                    <a:lnL w="12700" cmpd="sng">
                      <a:noFill/>
                    </a:lnL>
                    <a:lnR w="12700" cap="flat" cmpd="sng" algn="ctr">
                      <a:solidFill>
                        <a:srgbClr val="4A4A4A"/>
                      </a:solidFill>
                      <a:prstDash val="solid"/>
                      <a:round/>
                      <a:headEnd type="none" w="med" len="med"/>
                      <a:tailEnd type="none" w="med" len="med"/>
                    </a:lnR>
                    <a:lnT w="12700" cap="flat" cmpd="sng" algn="ctr">
                      <a:solidFill>
                        <a:srgbClr val="4A4A4A"/>
                      </a:solidFill>
                      <a:prstDash val="solid"/>
                      <a:round/>
                      <a:headEnd type="none" w="med" len="med"/>
                      <a:tailEnd type="none" w="med" len="med"/>
                    </a:lnT>
                    <a:lnB w="12700" cap="flat" cmpd="sng" algn="ctr">
                      <a:solidFill>
                        <a:srgbClr val="4A4A4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2000" dirty="0">
                          <a:latin typeface="+mj-lt"/>
                        </a:rPr>
                        <a:t>Mittagspause</a:t>
                      </a:r>
                      <a:endParaRPr lang="de-DE" sz="2000" dirty="0">
                        <a:latin typeface="+mj-lt"/>
                        <a:cs typeface="Arial" panose="020B0604020202020204" pitchFamily="34" charset="0"/>
                      </a:endParaRPr>
                    </a:p>
                  </a:txBody>
                  <a:tcPr marL="108000" marR="108000" marT="108000" marB="108000">
                    <a:lnL w="12700" cap="flat" cmpd="sng" algn="ctr">
                      <a:solidFill>
                        <a:srgbClr val="4A4A4A"/>
                      </a:solidFill>
                      <a:prstDash val="solid"/>
                      <a:round/>
                      <a:headEnd type="none" w="med" len="med"/>
                      <a:tailEnd type="none" w="med" len="med"/>
                    </a:lnL>
                    <a:lnR w="12700" cmpd="sng">
                      <a:noFill/>
                    </a:lnR>
                    <a:lnT w="12700" cap="flat" cmpd="sng" algn="ctr">
                      <a:solidFill>
                        <a:srgbClr val="4A4A4A"/>
                      </a:solidFill>
                      <a:prstDash val="solid"/>
                      <a:round/>
                      <a:headEnd type="none" w="med" len="med"/>
                      <a:tailEnd type="none" w="med" len="med"/>
                    </a:lnT>
                    <a:lnB w="12700" cap="flat" cmpd="sng" algn="ctr">
                      <a:solidFill>
                        <a:srgbClr val="4A4A4A"/>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92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DE" sz="2000" dirty="0">
                          <a:solidFill>
                            <a:schemeClr val="accent1"/>
                          </a:solidFill>
                          <a:latin typeface="Chronica Pro Black" panose="020B0503050000000003" pitchFamily="34" charset="0"/>
                        </a:rPr>
                        <a:t>09:00</a:t>
                      </a:r>
                      <a:r>
                        <a:rPr lang="de-DE" sz="2000" baseline="0" dirty="0">
                          <a:solidFill>
                            <a:schemeClr val="accent1"/>
                          </a:solidFill>
                          <a:latin typeface="Chronica Pro Black" panose="020B0503050000000003" pitchFamily="34" charset="0"/>
                        </a:rPr>
                        <a:t> – 09:45</a:t>
                      </a:r>
                      <a:endParaRPr lang="de-DE" sz="2000" dirty="0">
                        <a:solidFill>
                          <a:schemeClr val="accent1"/>
                        </a:solidFill>
                        <a:latin typeface="Chronica Pro Black" panose="020B0503050000000003" pitchFamily="34" charset="0"/>
                        <a:cs typeface="Arial" panose="020B0604020202020204" pitchFamily="34" charset="0"/>
                      </a:endParaRPr>
                    </a:p>
                  </a:txBody>
                  <a:tcPr marL="108000" marR="108000" marT="108000" marB="108000">
                    <a:lnL w="12700" cmpd="sng">
                      <a:noFill/>
                    </a:lnL>
                    <a:lnR w="12700" cap="flat" cmpd="sng" algn="ctr">
                      <a:solidFill>
                        <a:srgbClr val="4A4A4A"/>
                      </a:solidFill>
                      <a:prstDash val="solid"/>
                      <a:round/>
                      <a:headEnd type="none" w="med" len="med"/>
                      <a:tailEnd type="none" w="med" len="med"/>
                    </a:lnR>
                    <a:lnT w="12700" cap="flat" cmpd="sng" algn="ctr">
                      <a:solidFill>
                        <a:srgbClr val="4A4A4A"/>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de-DE" sz="2000" dirty="0">
                          <a:latin typeface="+mj-lt"/>
                        </a:rPr>
                        <a:t>Thema 2</a:t>
                      </a:r>
                    </a:p>
                  </a:txBody>
                  <a:tcPr marL="108000" marR="108000" marT="108000" marB="108000">
                    <a:lnL w="12700" cap="flat" cmpd="sng" algn="ctr">
                      <a:solidFill>
                        <a:srgbClr val="4A4A4A"/>
                      </a:solidFill>
                      <a:prstDash val="solid"/>
                      <a:round/>
                      <a:headEnd type="none" w="med" len="med"/>
                      <a:tailEnd type="none" w="med" len="med"/>
                    </a:lnL>
                    <a:lnR w="12700" cmpd="sng">
                      <a:noFill/>
                    </a:lnR>
                    <a:lnT w="12700" cap="flat" cmpd="sng" algn="ctr">
                      <a:solidFill>
                        <a:srgbClr val="4A4A4A"/>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pic>
        <p:nvPicPr>
          <p:cNvPr id="5" name="Grafik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7573" y="6090000"/>
            <a:ext cx="768000" cy="768000"/>
          </a:xfrm>
          <a:prstGeom prst="rect">
            <a:avLst/>
          </a:prstGeom>
        </p:spPr>
      </p:pic>
      <p:sp>
        <p:nvSpPr>
          <p:cNvPr id="10" name="Fußzeilenplatzhalter 9"/>
          <p:cNvSpPr>
            <a:spLocks noGrp="1"/>
          </p:cNvSpPr>
          <p:nvPr>
            <p:ph type="ftr" sz="quarter" idx="13"/>
          </p:nvPr>
        </p:nvSpPr>
        <p:spPr/>
        <p:txBody>
          <a:bodyPr/>
          <a:lstStyle/>
          <a:p>
            <a:r>
              <a:rPr lang="de-DE"/>
              <a:t>encoway PowerPoint Vorlage </a:t>
            </a:r>
          </a:p>
        </p:txBody>
      </p:sp>
      <p:sp>
        <p:nvSpPr>
          <p:cNvPr id="11" name="Foliennummernplatzhalter 10"/>
          <p:cNvSpPr>
            <a:spLocks noGrp="1"/>
          </p:cNvSpPr>
          <p:nvPr>
            <p:ph type="sldNum" sz="quarter" idx="14"/>
          </p:nvPr>
        </p:nvSpPr>
        <p:spPr/>
        <p:txBody>
          <a:bodyPr/>
          <a:lstStyle/>
          <a:p>
            <a:fld id="{5D660186-B466-462D-A2F2-AF451F248765}" type="slidenum">
              <a:rPr lang="de-DE" smtClean="0"/>
              <a:t>2</a:t>
            </a:fld>
            <a:endParaRPr lang="de-DE"/>
          </a:p>
        </p:txBody>
      </p:sp>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spTree>
    <p:extLst>
      <p:ext uri="{BB962C8B-B14F-4D97-AF65-F5344CB8AC3E}">
        <p14:creationId xmlns:p14="http://schemas.microsoft.com/office/powerpoint/2010/main" val="288988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Rechteck 750"/>
          <p:cNvSpPr>
            <a:spLocks noChangeAspect="1"/>
          </p:cNvSpPr>
          <p:nvPr/>
        </p:nvSpPr>
        <p:spPr>
          <a:xfrm>
            <a:off x="0" y="1"/>
            <a:ext cx="12198348" cy="6858000"/>
          </a:xfrm>
          <a:prstGeom prst="rect">
            <a:avLst/>
          </a:prstGeom>
          <a:gradFill flip="none" rotWithShape="1">
            <a:gsLst>
              <a:gs pos="34000">
                <a:srgbClr val="034877"/>
              </a:gs>
              <a:gs pos="97000">
                <a:srgbClr val="1B9EF7"/>
              </a:gs>
            </a:gsLst>
            <a:lin ang="18900000" scaled="1"/>
            <a:tileRect/>
          </a:gra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a:p>
        </p:txBody>
      </p:sp>
      <p:sp>
        <p:nvSpPr>
          <p:cNvPr id="2" name="Titel 1"/>
          <p:cNvSpPr>
            <a:spLocks noGrp="1"/>
          </p:cNvSpPr>
          <p:nvPr>
            <p:ph type="title"/>
          </p:nvPr>
        </p:nvSpPr>
        <p:spPr/>
        <p:txBody>
          <a:bodyPr>
            <a:noAutofit/>
          </a:bodyPr>
          <a:lstStyle/>
          <a:p>
            <a:r>
              <a:rPr lang="de-DE" dirty="0">
                <a:solidFill>
                  <a:schemeClr val="bg1"/>
                </a:solidFill>
              </a:rPr>
              <a:t>Piktogramme</a:t>
            </a:r>
          </a:p>
        </p:txBody>
      </p:sp>
      <p:sp>
        <p:nvSpPr>
          <p:cNvPr id="8" name="Textplatzhalter 7"/>
          <p:cNvSpPr>
            <a:spLocks noGrp="1"/>
          </p:cNvSpPr>
          <p:nvPr>
            <p:ph type="body" sz="quarter" idx="36"/>
          </p:nvPr>
        </p:nvSpPr>
        <p:spPr/>
        <p:txBody>
          <a:bodyPr/>
          <a:lstStyle/>
          <a:p>
            <a:r>
              <a:rPr lang="de-DE" dirty="0"/>
              <a:t>Erweiterung</a:t>
            </a:r>
          </a:p>
        </p:txBody>
      </p:sp>
      <p:grpSp>
        <p:nvGrpSpPr>
          <p:cNvPr id="576" name="Gruppieren 575"/>
          <p:cNvGrpSpPr/>
          <p:nvPr/>
        </p:nvGrpSpPr>
        <p:grpSpPr>
          <a:xfrm>
            <a:off x="6098213" y="5195651"/>
            <a:ext cx="354843" cy="356653"/>
            <a:chOff x="7423151" y="4516438"/>
            <a:chExt cx="311151" cy="312738"/>
          </a:xfrm>
        </p:grpSpPr>
        <p:sp>
          <p:nvSpPr>
            <p:cNvPr id="331" name="Freeform 5"/>
            <p:cNvSpPr>
              <a:spLocks/>
            </p:cNvSpPr>
            <p:nvPr/>
          </p:nvSpPr>
          <p:spPr bwMode="auto">
            <a:xfrm>
              <a:off x="7423151" y="4551363"/>
              <a:ext cx="277813" cy="277813"/>
            </a:xfrm>
            <a:custGeom>
              <a:avLst/>
              <a:gdLst>
                <a:gd name="T0" fmla="*/ 598 w 657"/>
                <a:gd name="T1" fmla="*/ 140 h 658"/>
                <a:gd name="T2" fmla="*/ 657 w 657"/>
                <a:gd name="T3" fmla="*/ 329 h 658"/>
                <a:gd name="T4" fmla="*/ 329 w 657"/>
                <a:gd name="T5" fmla="*/ 658 h 658"/>
                <a:gd name="T6" fmla="*/ 0 w 657"/>
                <a:gd name="T7" fmla="*/ 329 h 658"/>
                <a:gd name="T8" fmla="*/ 329 w 657"/>
                <a:gd name="T9" fmla="*/ 0 h 658"/>
                <a:gd name="T10" fmla="*/ 517 w 657"/>
                <a:gd name="T11" fmla="*/ 59 h 658"/>
              </a:gdLst>
              <a:ahLst/>
              <a:cxnLst>
                <a:cxn ang="0">
                  <a:pos x="T0" y="T1"/>
                </a:cxn>
                <a:cxn ang="0">
                  <a:pos x="T2" y="T3"/>
                </a:cxn>
                <a:cxn ang="0">
                  <a:pos x="T4" y="T5"/>
                </a:cxn>
                <a:cxn ang="0">
                  <a:pos x="T6" y="T7"/>
                </a:cxn>
                <a:cxn ang="0">
                  <a:pos x="T8" y="T9"/>
                </a:cxn>
                <a:cxn ang="0">
                  <a:pos x="T10" y="T11"/>
                </a:cxn>
              </a:cxnLst>
              <a:rect l="0" t="0" r="r" b="b"/>
              <a:pathLst>
                <a:path w="657" h="658">
                  <a:moveTo>
                    <a:pt x="598" y="140"/>
                  </a:moveTo>
                  <a:cubicBezTo>
                    <a:pt x="636" y="194"/>
                    <a:pt x="657" y="259"/>
                    <a:pt x="657" y="329"/>
                  </a:cubicBezTo>
                  <a:cubicBezTo>
                    <a:pt x="657" y="510"/>
                    <a:pt x="510" y="658"/>
                    <a:pt x="329" y="658"/>
                  </a:cubicBezTo>
                  <a:cubicBezTo>
                    <a:pt x="147" y="658"/>
                    <a:pt x="0" y="510"/>
                    <a:pt x="0" y="329"/>
                  </a:cubicBezTo>
                  <a:cubicBezTo>
                    <a:pt x="0" y="147"/>
                    <a:pt x="147" y="0"/>
                    <a:pt x="329" y="0"/>
                  </a:cubicBezTo>
                  <a:cubicBezTo>
                    <a:pt x="399" y="0"/>
                    <a:pt x="464" y="22"/>
                    <a:pt x="517" y="59"/>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2" name="Freeform 6"/>
            <p:cNvSpPr>
              <a:spLocks/>
            </p:cNvSpPr>
            <p:nvPr/>
          </p:nvSpPr>
          <p:spPr bwMode="auto">
            <a:xfrm>
              <a:off x="7472364" y="4600576"/>
              <a:ext cx="179388" cy="179388"/>
            </a:xfrm>
            <a:custGeom>
              <a:avLst/>
              <a:gdLst>
                <a:gd name="T0" fmla="*/ 398 w 425"/>
                <a:gd name="T1" fmla="*/ 109 h 425"/>
                <a:gd name="T2" fmla="*/ 425 w 425"/>
                <a:gd name="T3" fmla="*/ 213 h 425"/>
                <a:gd name="T4" fmla="*/ 213 w 425"/>
                <a:gd name="T5" fmla="*/ 425 h 425"/>
                <a:gd name="T6" fmla="*/ 0 w 425"/>
                <a:gd name="T7" fmla="*/ 213 h 425"/>
                <a:gd name="T8" fmla="*/ 213 w 425"/>
                <a:gd name="T9" fmla="*/ 0 h 425"/>
                <a:gd name="T10" fmla="*/ 317 w 425"/>
                <a:gd name="T11" fmla="*/ 28 h 425"/>
              </a:gdLst>
              <a:ahLst/>
              <a:cxnLst>
                <a:cxn ang="0">
                  <a:pos x="T0" y="T1"/>
                </a:cxn>
                <a:cxn ang="0">
                  <a:pos x="T2" y="T3"/>
                </a:cxn>
                <a:cxn ang="0">
                  <a:pos x="T4" y="T5"/>
                </a:cxn>
                <a:cxn ang="0">
                  <a:pos x="T6" y="T7"/>
                </a:cxn>
                <a:cxn ang="0">
                  <a:pos x="T8" y="T9"/>
                </a:cxn>
                <a:cxn ang="0">
                  <a:pos x="T10" y="T11"/>
                </a:cxn>
              </a:cxnLst>
              <a:rect l="0" t="0" r="r" b="b"/>
              <a:pathLst>
                <a:path w="425" h="425">
                  <a:moveTo>
                    <a:pt x="398" y="109"/>
                  </a:moveTo>
                  <a:cubicBezTo>
                    <a:pt x="415" y="140"/>
                    <a:pt x="425" y="175"/>
                    <a:pt x="425" y="213"/>
                  </a:cubicBezTo>
                  <a:cubicBezTo>
                    <a:pt x="425" y="330"/>
                    <a:pt x="330" y="425"/>
                    <a:pt x="213" y="425"/>
                  </a:cubicBezTo>
                  <a:cubicBezTo>
                    <a:pt x="95" y="425"/>
                    <a:pt x="0" y="330"/>
                    <a:pt x="0" y="213"/>
                  </a:cubicBezTo>
                  <a:cubicBezTo>
                    <a:pt x="0" y="96"/>
                    <a:pt x="95" y="0"/>
                    <a:pt x="213" y="0"/>
                  </a:cubicBezTo>
                  <a:cubicBezTo>
                    <a:pt x="250" y="0"/>
                    <a:pt x="286" y="10"/>
                    <a:pt x="317" y="28"/>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3" name="Freeform 7"/>
            <p:cNvSpPr>
              <a:spLocks/>
            </p:cNvSpPr>
            <p:nvPr/>
          </p:nvSpPr>
          <p:spPr bwMode="auto">
            <a:xfrm>
              <a:off x="7521576" y="4649788"/>
              <a:ext cx="80963" cy="80963"/>
            </a:xfrm>
            <a:custGeom>
              <a:avLst/>
              <a:gdLst>
                <a:gd name="T0" fmla="*/ 191 w 191"/>
                <a:gd name="T1" fmla="*/ 82 h 192"/>
                <a:gd name="T2" fmla="*/ 191 w 191"/>
                <a:gd name="T3" fmla="*/ 96 h 192"/>
                <a:gd name="T4" fmla="*/ 96 w 191"/>
                <a:gd name="T5" fmla="*/ 192 h 192"/>
                <a:gd name="T6" fmla="*/ 0 w 191"/>
                <a:gd name="T7" fmla="*/ 96 h 192"/>
                <a:gd name="T8" fmla="*/ 96 w 191"/>
                <a:gd name="T9" fmla="*/ 0 h 192"/>
                <a:gd name="T10" fmla="*/ 109 w 191"/>
                <a:gd name="T11" fmla="*/ 1 h 192"/>
              </a:gdLst>
              <a:ahLst/>
              <a:cxnLst>
                <a:cxn ang="0">
                  <a:pos x="T0" y="T1"/>
                </a:cxn>
                <a:cxn ang="0">
                  <a:pos x="T2" y="T3"/>
                </a:cxn>
                <a:cxn ang="0">
                  <a:pos x="T4" y="T5"/>
                </a:cxn>
                <a:cxn ang="0">
                  <a:pos x="T6" y="T7"/>
                </a:cxn>
                <a:cxn ang="0">
                  <a:pos x="T8" y="T9"/>
                </a:cxn>
                <a:cxn ang="0">
                  <a:pos x="T10" y="T11"/>
                </a:cxn>
              </a:cxnLst>
              <a:rect l="0" t="0" r="r" b="b"/>
              <a:pathLst>
                <a:path w="191" h="192">
                  <a:moveTo>
                    <a:pt x="191" y="82"/>
                  </a:moveTo>
                  <a:cubicBezTo>
                    <a:pt x="191" y="87"/>
                    <a:pt x="191" y="91"/>
                    <a:pt x="191" y="96"/>
                  </a:cubicBezTo>
                  <a:cubicBezTo>
                    <a:pt x="191" y="149"/>
                    <a:pt x="149" y="192"/>
                    <a:pt x="96" y="192"/>
                  </a:cubicBezTo>
                  <a:cubicBezTo>
                    <a:pt x="43" y="192"/>
                    <a:pt x="0" y="149"/>
                    <a:pt x="0" y="96"/>
                  </a:cubicBezTo>
                  <a:cubicBezTo>
                    <a:pt x="0" y="43"/>
                    <a:pt x="43" y="0"/>
                    <a:pt x="96" y="0"/>
                  </a:cubicBezTo>
                  <a:cubicBezTo>
                    <a:pt x="100" y="0"/>
                    <a:pt x="105" y="0"/>
                    <a:pt x="109" y="1"/>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4" name="Line 8"/>
            <p:cNvSpPr>
              <a:spLocks noChangeShapeType="1"/>
            </p:cNvSpPr>
            <p:nvPr/>
          </p:nvSpPr>
          <p:spPr bwMode="auto">
            <a:xfrm flipV="1">
              <a:off x="7562851" y="4527551"/>
              <a:ext cx="161925" cy="161925"/>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5" name="Freeform 9"/>
            <p:cNvSpPr>
              <a:spLocks/>
            </p:cNvSpPr>
            <p:nvPr/>
          </p:nvSpPr>
          <p:spPr bwMode="auto">
            <a:xfrm>
              <a:off x="7661276" y="4516438"/>
              <a:ext cx="42863" cy="73025"/>
            </a:xfrm>
            <a:custGeom>
              <a:avLst/>
              <a:gdLst>
                <a:gd name="T0" fmla="*/ 4 w 104"/>
                <a:gd name="T1" fmla="*/ 172 h 172"/>
                <a:gd name="T2" fmla="*/ 0 w 104"/>
                <a:gd name="T3" fmla="*/ 107 h 172"/>
                <a:gd name="T4" fmla="*/ 2 w 104"/>
                <a:gd name="T5" fmla="*/ 101 h 172"/>
                <a:gd name="T6" fmla="*/ 88 w 104"/>
                <a:gd name="T7" fmla="*/ 3 h 172"/>
                <a:gd name="T8" fmla="*/ 95 w 104"/>
                <a:gd name="T9" fmla="*/ 5 h 172"/>
                <a:gd name="T10" fmla="*/ 104 w 104"/>
                <a:gd name="T11" fmla="*/ 72 h 172"/>
              </a:gdLst>
              <a:ahLst/>
              <a:cxnLst>
                <a:cxn ang="0">
                  <a:pos x="T0" y="T1"/>
                </a:cxn>
                <a:cxn ang="0">
                  <a:pos x="T2" y="T3"/>
                </a:cxn>
                <a:cxn ang="0">
                  <a:pos x="T4" y="T5"/>
                </a:cxn>
                <a:cxn ang="0">
                  <a:pos x="T6" y="T7"/>
                </a:cxn>
                <a:cxn ang="0">
                  <a:pos x="T8" y="T9"/>
                </a:cxn>
                <a:cxn ang="0">
                  <a:pos x="T10" y="T11"/>
                </a:cxn>
              </a:cxnLst>
              <a:rect l="0" t="0" r="r" b="b"/>
              <a:pathLst>
                <a:path w="104" h="172">
                  <a:moveTo>
                    <a:pt x="4" y="172"/>
                  </a:moveTo>
                  <a:cubicBezTo>
                    <a:pt x="0" y="107"/>
                    <a:pt x="0" y="107"/>
                    <a:pt x="0" y="107"/>
                  </a:cubicBezTo>
                  <a:cubicBezTo>
                    <a:pt x="0" y="105"/>
                    <a:pt x="1" y="103"/>
                    <a:pt x="2" y="101"/>
                  </a:cubicBezTo>
                  <a:cubicBezTo>
                    <a:pt x="88" y="3"/>
                    <a:pt x="88" y="3"/>
                    <a:pt x="88" y="3"/>
                  </a:cubicBezTo>
                  <a:cubicBezTo>
                    <a:pt x="90" y="0"/>
                    <a:pt x="94" y="2"/>
                    <a:pt x="95" y="5"/>
                  </a:cubicBezTo>
                  <a:cubicBezTo>
                    <a:pt x="104" y="72"/>
                    <a:pt x="104" y="72"/>
                    <a:pt x="104" y="72"/>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6" name="Freeform 10"/>
            <p:cNvSpPr>
              <a:spLocks/>
            </p:cNvSpPr>
            <p:nvPr/>
          </p:nvSpPr>
          <p:spPr bwMode="auto">
            <a:xfrm>
              <a:off x="7662864" y="4548188"/>
              <a:ext cx="71438" cy="42863"/>
            </a:xfrm>
            <a:custGeom>
              <a:avLst/>
              <a:gdLst>
                <a:gd name="T0" fmla="*/ 0 w 171"/>
                <a:gd name="T1" fmla="*/ 100 h 103"/>
                <a:gd name="T2" fmla="*/ 64 w 171"/>
                <a:gd name="T3" fmla="*/ 103 h 103"/>
                <a:gd name="T4" fmla="*/ 70 w 171"/>
                <a:gd name="T5" fmla="*/ 101 h 103"/>
                <a:gd name="T6" fmla="*/ 169 w 171"/>
                <a:gd name="T7" fmla="*/ 16 h 103"/>
                <a:gd name="T8" fmla="*/ 166 w 171"/>
                <a:gd name="T9" fmla="*/ 9 h 103"/>
                <a:gd name="T10" fmla="*/ 100 w 171"/>
                <a:gd name="T11" fmla="*/ 0 h 103"/>
              </a:gdLst>
              <a:ahLst/>
              <a:cxnLst>
                <a:cxn ang="0">
                  <a:pos x="T0" y="T1"/>
                </a:cxn>
                <a:cxn ang="0">
                  <a:pos x="T2" y="T3"/>
                </a:cxn>
                <a:cxn ang="0">
                  <a:pos x="T4" y="T5"/>
                </a:cxn>
                <a:cxn ang="0">
                  <a:pos x="T6" y="T7"/>
                </a:cxn>
                <a:cxn ang="0">
                  <a:pos x="T8" y="T9"/>
                </a:cxn>
                <a:cxn ang="0">
                  <a:pos x="T10" y="T11"/>
                </a:cxn>
              </a:cxnLst>
              <a:rect l="0" t="0" r="r" b="b"/>
              <a:pathLst>
                <a:path w="171" h="103">
                  <a:moveTo>
                    <a:pt x="0" y="100"/>
                  </a:moveTo>
                  <a:cubicBezTo>
                    <a:pt x="64" y="103"/>
                    <a:pt x="64" y="103"/>
                    <a:pt x="64" y="103"/>
                  </a:cubicBezTo>
                  <a:cubicBezTo>
                    <a:pt x="67" y="103"/>
                    <a:pt x="69" y="103"/>
                    <a:pt x="70" y="101"/>
                  </a:cubicBezTo>
                  <a:cubicBezTo>
                    <a:pt x="169" y="16"/>
                    <a:pt x="169" y="16"/>
                    <a:pt x="169" y="16"/>
                  </a:cubicBezTo>
                  <a:cubicBezTo>
                    <a:pt x="171" y="13"/>
                    <a:pt x="170" y="9"/>
                    <a:pt x="166" y="9"/>
                  </a:cubicBezTo>
                  <a:cubicBezTo>
                    <a:pt x="100" y="0"/>
                    <a:pt x="100" y="0"/>
                    <a:pt x="100"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66" name="Gruppieren 565"/>
          <p:cNvGrpSpPr/>
          <p:nvPr/>
        </p:nvGrpSpPr>
        <p:grpSpPr>
          <a:xfrm>
            <a:off x="3829280" y="3732336"/>
            <a:ext cx="404498" cy="391449"/>
            <a:chOff x="7439026" y="5384801"/>
            <a:chExt cx="344488" cy="333375"/>
          </a:xfrm>
        </p:grpSpPr>
        <p:sp>
          <p:nvSpPr>
            <p:cNvPr id="337" name="Freeform 11"/>
            <p:cNvSpPr>
              <a:spLocks/>
            </p:cNvSpPr>
            <p:nvPr/>
          </p:nvSpPr>
          <p:spPr bwMode="auto">
            <a:xfrm>
              <a:off x="7439026" y="5654676"/>
              <a:ext cx="49213" cy="63500"/>
            </a:xfrm>
            <a:custGeom>
              <a:avLst/>
              <a:gdLst>
                <a:gd name="T0" fmla="*/ 100 w 117"/>
                <a:gd name="T1" fmla="*/ 152 h 152"/>
                <a:gd name="T2" fmla="*/ 17 w 117"/>
                <a:gd name="T3" fmla="*/ 152 h 152"/>
                <a:gd name="T4" fmla="*/ 0 w 117"/>
                <a:gd name="T5" fmla="*/ 136 h 152"/>
                <a:gd name="T6" fmla="*/ 0 w 117"/>
                <a:gd name="T7" fmla="*/ 17 h 152"/>
                <a:gd name="T8" fmla="*/ 17 w 117"/>
                <a:gd name="T9" fmla="*/ 0 h 152"/>
                <a:gd name="T10" fmla="*/ 100 w 117"/>
                <a:gd name="T11" fmla="*/ 0 h 152"/>
                <a:gd name="T12" fmla="*/ 117 w 117"/>
                <a:gd name="T13" fmla="*/ 17 h 152"/>
                <a:gd name="T14" fmla="*/ 117 w 117"/>
                <a:gd name="T15" fmla="*/ 136 h 152"/>
                <a:gd name="T16" fmla="*/ 100 w 117"/>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52">
                  <a:moveTo>
                    <a:pt x="100" y="152"/>
                  </a:moveTo>
                  <a:cubicBezTo>
                    <a:pt x="17" y="152"/>
                    <a:pt x="17" y="152"/>
                    <a:pt x="17" y="152"/>
                  </a:cubicBezTo>
                  <a:cubicBezTo>
                    <a:pt x="7" y="152"/>
                    <a:pt x="0" y="145"/>
                    <a:pt x="0" y="136"/>
                  </a:cubicBezTo>
                  <a:cubicBezTo>
                    <a:pt x="0" y="17"/>
                    <a:pt x="0" y="17"/>
                    <a:pt x="0" y="17"/>
                  </a:cubicBezTo>
                  <a:cubicBezTo>
                    <a:pt x="0" y="8"/>
                    <a:pt x="7" y="0"/>
                    <a:pt x="17" y="0"/>
                  </a:cubicBezTo>
                  <a:cubicBezTo>
                    <a:pt x="100" y="0"/>
                    <a:pt x="100" y="0"/>
                    <a:pt x="100" y="0"/>
                  </a:cubicBezTo>
                  <a:cubicBezTo>
                    <a:pt x="109" y="0"/>
                    <a:pt x="117" y="8"/>
                    <a:pt x="117" y="17"/>
                  </a:cubicBezTo>
                  <a:cubicBezTo>
                    <a:pt x="117" y="136"/>
                    <a:pt x="117" y="136"/>
                    <a:pt x="117" y="136"/>
                  </a:cubicBezTo>
                  <a:cubicBezTo>
                    <a:pt x="117" y="145"/>
                    <a:pt x="109" y="152"/>
                    <a:pt x="100" y="152"/>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38" name="Freeform 12"/>
            <p:cNvSpPr>
              <a:spLocks/>
            </p:cNvSpPr>
            <p:nvPr/>
          </p:nvSpPr>
          <p:spPr bwMode="auto">
            <a:xfrm>
              <a:off x="7537451" y="5559426"/>
              <a:ext cx="49213" cy="158750"/>
            </a:xfrm>
            <a:custGeom>
              <a:avLst/>
              <a:gdLst>
                <a:gd name="T0" fmla="*/ 100 w 116"/>
                <a:gd name="T1" fmla="*/ 378 h 378"/>
                <a:gd name="T2" fmla="*/ 16 w 116"/>
                <a:gd name="T3" fmla="*/ 378 h 378"/>
                <a:gd name="T4" fmla="*/ 0 w 116"/>
                <a:gd name="T5" fmla="*/ 362 h 378"/>
                <a:gd name="T6" fmla="*/ 0 w 116"/>
                <a:gd name="T7" fmla="*/ 17 h 378"/>
                <a:gd name="T8" fmla="*/ 16 w 116"/>
                <a:gd name="T9" fmla="*/ 0 h 378"/>
                <a:gd name="T10" fmla="*/ 100 w 116"/>
                <a:gd name="T11" fmla="*/ 0 h 378"/>
                <a:gd name="T12" fmla="*/ 116 w 116"/>
                <a:gd name="T13" fmla="*/ 17 h 378"/>
                <a:gd name="T14" fmla="*/ 116 w 116"/>
                <a:gd name="T15" fmla="*/ 362 h 378"/>
                <a:gd name="T16" fmla="*/ 100 w 116"/>
                <a:gd name="T17" fmla="*/ 378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378">
                  <a:moveTo>
                    <a:pt x="100" y="378"/>
                  </a:moveTo>
                  <a:cubicBezTo>
                    <a:pt x="16" y="378"/>
                    <a:pt x="16" y="378"/>
                    <a:pt x="16" y="378"/>
                  </a:cubicBezTo>
                  <a:cubicBezTo>
                    <a:pt x="7" y="378"/>
                    <a:pt x="0" y="371"/>
                    <a:pt x="0" y="362"/>
                  </a:cubicBezTo>
                  <a:cubicBezTo>
                    <a:pt x="0" y="17"/>
                    <a:pt x="0" y="17"/>
                    <a:pt x="0" y="17"/>
                  </a:cubicBezTo>
                  <a:cubicBezTo>
                    <a:pt x="0" y="8"/>
                    <a:pt x="7" y="0"/>
                    <a:pt x="16" y="0"/>
                  </a:cubicBezTo>
                  <a:cubicBezTo>
                    <a:pt x="100" y="0"/>
                    <a:pt x="100" y="0"/>
                    <a:pt x="100" y="0"/>
                  </a:cubicBezTo>
                  <a:cubicBezTo>
                    <a:pt x="109" y="0"/>
                    <a:pt x="116" y="8"/>
                    <a:pt x="116" y="17"/>
                  </a:cubicBezTo>
                  <a:cubicBezTo>
                    <a:pt x="116" y="362"/>
                    <a:pt x="116" y="362"/>
                    <a:pt x="116" y="362"/>
                  </a:cubicBezTo>
                  <a:cubicBezTo>
                    <a:pt x="116" y="371"/>
                    <a:pt x="109" y="378"/>
                    <a:pt x="100" y="378"/>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39" name="Freeform 13"/>
            <p:cNvSpPr>
              <a:spLocks/>
            </p:cNvSpPr>
            <p:nvPr/>
          </p:nvSpPr>
          <p:spPr bwMode="auto">
            <a:xfrm>
              <a:off x="7635876" y="5605463"/>
              <a:ext cx="49213" cy="112713"/>
            </a:xfrm>
            <a:custGeom>
              <a:avLst/>
              <a:gdLst>
                <a:gd name="T0" fmla="*/ 100 w 116"/>
                <a:gd name="T1" fmla="*/ 268 h 268"/>
                <a:gd name="T2" fmla="*/ 16 w 116"/>
                <a:gd name="T3" fmla="*/ 268 h 268"/>
                <a:gd name="T4" fmla="*/ 0 w 116"/>
                <a:gd name="T5" fmla="*/ 252 h 268"/>
                <a:gd name="T6" fmla="*/ 0 w 116"/>
                <a:gd name="T7" fmla="*/ 17 h 268"/>
                <a:gd name="T8" fmla="*/ 16 w 116"/>
                <a:gd name="T9" fmla="*/ 0 h 268"/>
                <a:gd name="T10" fmla="*/ 100 w 116"/>
                <a:gd name="T11" fmla="*/ 0 h 268"/>
                <a:gd name="T12" fmla="*/ 116 w 116"/>
                <a:gd name="T13" fmla="*/ 17 h 268"/>
                <a:gd name="T14" fmla="*/ 116 w 116"/>
                <a:gd name="T15" fmla="*/ 252 h 268"/>
                <a:gd name="T16" fmla="*/ 100 w 116"/>
                <a:gd name="T17"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268">
                  <a:moveTo>
                    <a:pt x="100" y="268"/>
                  </a:moveTo>
                  <a:cubicBezTo>
                    <a:pt x="16" y="268"/>
                    <a:pt x="16" y="268"/>
                    <a:pt x="16" y="268"/>
                  </a:cubicBezTo>
                  <a:cubicBezTo>
                    <a:pt x="7" y="268"/>
                    <a:pt x="0" y="261"/>
                    <a:pt x="0" y="252"/>
                  </a:cubicBezTo>
                  <a:cubicBezTo>
                    <a:pt x="0" y="17"/>
                    <a:pt x="0" y="17"/>
                    <a:pt x="0" y="17"/>
                  </a:cubicBezTo>
                  <a:cubicBezTo>
                    <a:pt x="0" y="8"/>
                    <a:pt x="7" y="0"/>
                    <a:pt x="16" y="0"/>
                  </a:cubicBezTo>
                  <a:cubicBezTo>
                    <a:pt x="100" y="0"/>
                    <a:pt x="100" y="0"/>
                    <a:pt x="100" y="0"/>
                  </a:cubicBezTo>
                  <a:cubicBezTo>
                    <a:pt x="109" y="0"/>
                    <a:pt x="116" y="8"/>
                    <a:pt x="116" y="17"/>
                  </a:cubicBezTo>
                  <a:cubicBezTo>
                    <a:pt x="116" y="252"/>
                    <a:pt x="116" y="252"/>
                    <a:pt x="116" y="252"/>
                  </a:cubicBezTo>
                  <a:cubicBezTo>
                    <a:pt x="116" y="261"/>
                    <a:pt x="109" y="268"/>
                    <a:pt x="100" y="268"/>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40" name="Freeform 14"/>
            <p:cNvSpPr>
              <a:spLocks/>
            </p:cNvSpPr>
            <p:nvPr/>
          </p:nvSpPr>
          <p:spPr bwMode="auto">
            <a:xfrm>
              <a:off x="7734301" y="5492751"/>
              <a:ext cx="49213" cy="225425"/>
            </a:xfrm>
            <a:custGeom>
              <a:avLst/>
              <a:gdLst>
                <a:gd name="T0" fmla="*/ 100 w 117"/>
                <a:gd name="T1" fmla="*/ 536 h 536"/>
                <a:gd name="T2" fmla="*/ 17 w 117"/>
                <a:gd name="T3" fmla="*/ 536 h 536"/>
                <a:gd name="T4" fmla="*/ 0 w 117"/>
                <a:gd name="T5" fmla="*/ 520 h 536"/>
                <a:gd name="T6" fmla="*/ 0 w 117"/>
                <a:gd name="T7" fmla="*/ 17 h 536"/>
                <a:gd name="T8" fmla="*/ 17 w 117"/>
                <a:gd name="T9" fmla="*/ 0 h 536"/>
                <a:gd name="T10" fmla="*/ 100 w 117"/>
                <a:gd name="T11" fmla="*/ 0 h 536"/>
                <a:gd name="T12" fmla="*/ 117 w 117"/>
                <a:gd name="T13" fmla="*/ 17 h 536"/>
                <a:gd name="T14" fmla="*/ 117 w 117"/>
                <a:gd name="T15" fmla="*/ 520 h 536"/>
                <a:gd name="T16" fmla="*/ 100 w 117"/>
                <a:gd name="T17" fmla="*/ 53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536">
                  <a:moveTo>
                    <a:pt x="100" y="536"/>
                  </a:moveTo>
                  <a:cubicBezTo>
                    <a:pt x="17" y="536"/>
                    <a:pt x="17" y="536"/>
                    <a:pt x="17" y="536"/>
                  </a:cubicBezTo>
                  <a:cubicBezTo>
                    <a:pt x="8" y="536"/>
                    <a:pt x="0" y="529"/>
                    <a:pt x="0" y="520"/>
                  </a:cubicBezTo>
                  <a:cubicBezTo>
                    <a:pt x="0" y="17"/>
                    <a:pt x="0" y="17"/>
                    <a:pt x="0" y="17"/>
                  </a:cubicBezTo>
                  <a:cubicBezTo>
                    <a:pt x="0" y="7"/>
                    <a:pt x="8" y="0"/>
                    <a:pt x="17" y="0"/>
                  </a:cubicBezTo>
                  <a:cubicBezTo>
                    <a:pt x="100" y="0"/>
                    <a:pt x="100" y="0"/>
                    <a:pt x="100" y="0"/>
                  </a:cubicBezTo>
                  <a:cubicBezTo>
                    <a:pt x="109" y="0"/>
                    <a:pt x="117" y="7"/>
                    <a:pt x="117" y="17"/>
                  </a:cubicBezTo>
                  <a:cubicBezTo>
                    <a:pt x="117" y="520"/>
                    <a:pt x="117" y="520"/>
                    <a:pt x="117" y="520"/>
                  </a:cubicBezTo>
                  <a:cubicBezTo>
                    <a:pt x="117" y="529"/>
                    <a:pt x="109" y="536"/>
                    <a:pt x="100" y="536"/>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41" name="Line 15"/>
            <p:cNvSpPr>
              <a:spLocks noChangeShapeType="1"/>
            </p:cNvSpPr>
            <p:nvPr/>
          </p:nvSpPr>
          <p:spPr bwMode="auto">
            <a:xfrm flipV="1">
              <a:off x="7675564" y="5422901"/>
              <a:ext cx="68263" cy="80963"/>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2" name="Line 16"/>
            <p:cNvSpPr>
              <a:spLocks noChangeShapeType="1"/>
            </p:cNvSpPr>
            <p:nvPr/>
          </p:nvSpPr>
          <p:spPr bwMode="auto">
            <a:xfrm>
              <a:off x="7581901" y="5486401"/>
              <a:ext cx="58738" cy="2540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3" name="Line 17"/>
            <p:cNvSpPr>
              <a:spLocks noChangeShapeType="1"/>
            </p:cNvSpPr>
            <p:nvPr/>
          </p:nvSpPr>
          <p:spPr bwMode="auto">
            <a:xfrm flipV="1">
              <a:off x="7480301" y="5492751"/>
              <a:ext cx="66675" cy="74613"/>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4" name="Oval 18"/>
            <p:cNvSpPr>
              <a:spLocks noChangeArrowheads="1"/>
            </p:cNvSpPr>
            <p:nvPr/>
          </p:nvSpPr>
          <p:spPr bwMode="auto">
            <a:xfrm>
              <a:off x="7540626" y="5454651"/>
              <a:ext cx="42863" cy="44450"/>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5" name="Oval 19"/>
            <p:cNvSpPr>
              <a:spLocks noChangeArrowheads="1"/>
            </p:cNvSpPr>
            <p:nvPr/>
          </p:nvSpPr>
          <p:spPr bwMode="auto">
            <a:xfrm>
              <a:off x="7445376" y="5562601"/>
              <a:ext cx="42863" cy="44450"/>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6" name="Oval 20"/>
            <p:cNvSpPr>
              <a:spLocks noChangeArrowheads="1"/>
            </p:cNvSpPr>
            <p:nvPr/>
          </p:nvSpPr>
          <p:spPr bwMode="auto">
            <a:xfrm>
              <a:off x="7639051" y="5499101"/>
              <a:ext cx="42863" cy="42863"/>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7" name="Oval 21"/>
            <p:cNvSpPr>
              <a:spLocks noChangeArrowheads="1"/>
            </p:cNvSpPr>
            <p:nvPr/>
          </p:nvSpPr>
          <p:spPr bwMode="auto">
            <a:xfrm>
              <a:off x="7737476" y="5384801"/>
              <a:ext cx="42863" cy="42863"/>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77" name="Gruppieren 576"/>
          <p:cNvGrpSpPr/>
          <p:nvPr/>
        </p:nvGrpSpPr>
        <p:grpSpPr>
          <a:xfrm>
            <a:off x="6901226" y="5185559"/>
            <a:ext cx="414275" cy="363505"/>
            <a:chOff x="8002589" y="4775201"/>
            <a:chExt cx="323850" cy="284162"/>
          </a:xfrm>
        </p:grpSpPr>
        <p:sp>
          <p:nvSpPr>
            <p:cNvPr id="348" name="Line 22"/>
            <p:cNvSpPr>
              <a:spLocks noChangeShapeType="1"/>
            </p:cNvSpPr>
            <p:nvPr/>
          </p:nvSpPr>
          <p:spPr bwMode="auto">
            <a:xfrm>
              <a:off x="8101014" y="4805363"/>
              <a:ext cx="127000"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9" name="Freeform 23"/>
            <p:cNvSpPr>
              <a:spLocks/>
            </p:cNvSpPr>
            <p:nvPr/>
          </p:nvSpPr>
          <p:spPr bwMode="auto">
            <a:xfrm>
              <a:off x="8002589" y="4805363"/>
              <a:ext cx="323850" cy="254000"/>
            </a:xfrm>
            <a:custGeom>
              <a:avLst/>
              <a:gdLst>
                <a:gd name="T0" fmla="*/ 680 w 768"/>
                <a:gd name="T1" fmla="*/ 0 h 602"/>
                <a:gd name="T2" fmla="*/ 726 w 768"/>
                <a:gd name="T3" fmla="*/ 0 h 602"/>
                <a:gd name="T4" fmla="*/ 768 w 768"/>
                <a:gd name="T5" fmla="*/ 42 h 602"/>
                <a:gd name="T6" fmla="*/ 768 w 768"/>
                <a:gd name="T7" fmla="*/ 560 h 602"/>
                <a:gd name="T8" fmla="*/ 726 w 768"/>
                <a:gd name="T9" fmla="*/ 602 h 602"/>
                <a:gd name="T10" fmla="*/ 42 w 768"/>
                <a:gd name="T11" fmla="*/ 602 h 602"/>
                <a:gd name="T12" fmla="*/ 0 w 768"/>
                <a:gd name="T13" fmla="*/ 560 h 602"/>
                <a:gd name="T14" fmla="*/ 0 w 768"/>
                <a:gd name="T15" fmla="*/ 42 h 602"/>
                <a:gd name="T16" fmla="*/ 42 w 768"/>
                <a:gd name="T17" fmla="*/ 0 h 602"/>
                <a:gd name="T18" fmla="*/ 89 w 768"/>
                <a:gd name="T19"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602">
                  <a:moveTo>
                    <a:pt x="680" y="0"/>
                  </a:moveTo>
                  <a:cubicBezTo>
                    <a:pt x="726" y="0"/>
                    <a:pt x="726" y="0"/>
                    <a:pt x="726" y="0"/>
                  </a:cubicBezTo>
                  <a:cubicBezTo>
                    <a:pt x="749" y="0"/>
                    <a:pt x="768" y="19"/>
                    <a:pt x="768" y="42"/>
                  </a:cubicBezTo>
                  <a:cubicBezTo>
                    <a:pt x="768" y="560"/>
                    <a:pt x="768" y="560"/>
                    <a:pt x="768" y="560"/>
                  </a:cubicBezTo>
                  <a:cubicBezTo>
                    <a:pt x="768" y="583"/>
                    <a:pt x="749" y="602"/>
                    <a:pt x="726" y="602"/>
                  </a:cubicBezTo>
                  <a:cubicBezTo>
                    <a:pt x="42" y="602"/>
                    <a:pt x="42" y="602"/>
                    <a:pt x="42" y="602"/>
                  </a:cubicBezTo>
                  <a:cubicBezTo>
                    <a:pt x="19" y="602"/>
                    <a:pt x="0" y="583"/>
                    <a:pt x="0" y="560"/>
                  </a:cubicBezTo>
                  <a:cubicBezTo>
                    <a:pt x="0" y="42"/>
                    <a:pt x="0" y="42"/>
                    <a:pt x="0" y="42"/>
                  </a:cubicBezTo>
                  <a:cubicBezTo>
                    <a:pt x="0" y="19"/>
                    <a:pt x="19" y="0"/>
                    <a:pt x="42" y="0"/>
                  </a:cubicBezTo>
                  <a:cubicBezTo>
                    <a:pt x="89" y="0"/>
                    <a:pt x="89" y="0"/>
                    <a:pt x="89" y="0"/>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50" name="Freeform 24"/>
            <p:cNvSpPr>
              <a:spLocks/>
            </p:cNvSpPr>
            <p:nvPr/>
          </p:nvSpPr>
          <p:spPr bwMode="auto">
            <a:xfrm>
              <a:off x="8054976" y="4775201"/>
              <a:ext cx="31750" cy="58738"/>
            </a:xfrm>
            <a:custGeom>
              <a:avLst/>
              <a:gdLst>
                <a:gd name="T0" fmla="*/ 37 w 74"/>
                <a:gd name="T1" fmla="*/ 140 h 140"/>
                <a:gd name="T2" fmla="*/ 37 w 74"/>
                <a:gd name="T3" fmla="*/ 140 h 140"/>
                <a:gd name="T4" fmla="*/ 0 w 74"/>
                <a:gd name="T5" fmla="*/ 103 h 140"/>
                <a:gd name="T6" fmla="*/ 0 w 74"/>
                <a:gd name="T7" fmla="*/ 38 h 140"/>
                <a:gd name="T8" fmla="*/ 37 w 74"/>
                <a:gd name="T9" fmla="*/ 0 h 140"/>
                <a:gd name="T10" fmla="*/ 37 w 74"/>
                <a:gd name="T11" fmla="*/ 0 h 140"/>
                <a:gd name="T12" fmla="*/ 74 w 74"/>
                <a:gd name="T13" fmla="*/ 38 h 140"/>
                <a:gd name="T14" fmla="*/ 74 w 74"/>
                <a:gd name="T15" fmla="*/ 103 h 140"/>
                <a:gd name="T16" fmla="*/ 37 w 74"/>
                <a:gd name="T17"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40">
                  <a:moveTo>
                    <a:pt x="37" y="140"/>
                  </a:moveTo>
                  <a:cubicBezTo>
                    <a:pt x="37" y="140"/>
                    <a:pt x="37" y="140"/>
                    <a:pt x="37" y="140"/>
                  </a:cubicBezTo>
                  <a:cubicBezTo>
                    <a:pt x="17" y="140"/>
                    <a:pt x="0" y="124"/>
                    <a:pt x="0" y="103"/>
                  </a:cubicBezTo>
                  <a:cubicBezTo>
                    <a:pt x="0" y="38"/>
                    <a:pt x="0" y="38"/>
                    <a:pt x="0" y="38"/>
                  </a:cubicBezTo>
                  <a:cubicBezTo>
                    <a:pt x="0" y="17"/>
                    <a:pt x="17" y="0"/>
                    <a:pt x="37" y="0"/>
                  </a:cubicBezTo>
                  <a:cubicBezTo>
                    <a:pt x="37" y="0"/>
                    <a:pt x="37" y="0"/>
                    <a:pt x="37" y="0"/>
                  </a:cubicBezTo>
                  <a:cubicBezTo>
                    <a:pt x="58" y="0"/>
                    <a:pt x="74" y="17"/>
                    <a:pt x="74" y="38"/>
                  </a:cubicBezTo>
                  <a:cubicBezTo>
                    <a:pt x="74" y="103"/>
                    <a:pt x="74" y="103"/>
                    <a:pt x="74" y="103"/>
                  </a:cubicBezTo>
                  <a:cubicBezTo>
                    <a:pt x="74" y="124"/>
                    <a:pt x="58" y="140"/>
                    <a:pt x="37" y="140"/>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1" name="Freeform 25"/>
            <p:cNvSpPr>
              <a:spLocks/>
            </p:cNvSpPr>
            <p:nvPr/>
          </p:nvSpPr>
          <p:spPr bwMode="auto">
            <a:xfrm>
              <a:off x="8242301" y="4775201"/>
              <a:ext cx="31750" cy="58738"/>
            </a:xfrm>
            <a:custGeom>
              <a:avLst/>
              <a:gdLst>
                <a:gd name="T0" fmla="*/ 37 w 74"/>
                <a:gd name="T1" fmla="*/ 140 h 140"/>
                <a:gd name="T2" fmla="*/ 37 w 74"/>
                <a:gd name="T3" fmla="*/ 140 h 140"/>
                <a:gd name="T4" fmla="*/ 0 w 74"/>
                <a:gd name="T5" fmla="*/ 103 h 140"/>
                <a:gd name="T6" fmla="*/ 0 w 74"/>
                <a:gd name="T7" fmla="*/ 38 h 140"/>
                <a:gd name="T8" fmla="*/ 37 w 74"/>
                <a:gd name="T9" fmla="*/ 0 h 140"/>
                <a:gd name="T10" fmla="*/ 37 w 74"/>
                <a:gd name="T11" fmla="*/ 0 h 140"/>
                <a:gd name="T12" fmla="*/ 74 w 74"/>
                <a:gd name="T13" fmla="*/ 38 h 140"/>
                <a:gd name="T14" fmla="*/ 74 w 74"/>
                <a:gd name="T15" fmla="*/ 103 h 140"/>
                <a:gd name="T16" fmla="*/ 37 w 74"/>
                <a:gd name="T17"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140">
                  <a:moveTo>
                    <a:pt x="37" y="140"/>
                  </a:moveTo>
                  <a:cubicBezTo>
                    <a:pt x="37" y="140"/>
                    <a:pt x="37" y="140"/>
                    <a:pt x="37" y="140"/>
                  </a:cubicBezTo>
                  <a:cubicBezTo>
                    <a:pt x="17" y="140"/>
                    <a:pt x="0" y="124"/>
                    <a:pt x="0" y="103"/>
                  </a:cubicBezTo>
                  <a:cubicBezTo>
                    <a:pt x="0" y="38"/>
                    <a:pt x="0" y="38"/>
                    <a:pt x="0" y="38"/>
                  </a:cubicBezTo>
                  <a:cubicBezTo>
                    <a:pt x="0" y="17"/>
                    <a:pt x="17" y="0"/>
                    <a:pt x="37" y="0"/>
                  </a:cubicBezTo>
                  <a:cubicBezTo>
                    <a:pt x="37" y="0"/>
                    <a:pt x="37" y="0"/>
                    <a:pt x="37" y="0"/>
                  </a:cubicBezTo>
                  <a:cubicBezTo>
                    <a:pt x="57" y="0"/>
                    <a:pt x="74" y="17"/>
                    <a:pt x="74" y="38"/>
                  </a:cubicBezTo>
                  <a:cubicBezTo>
                    <a:pt x="74" y="103"/>
                    <a:pt x="74" y="103"/>
                    <a:pt x="74" y="103"/>
                  </a:cubicBezTo>
                  <a:cubicBezTo>
                    <a:pt x="74" y="124"/>
                    <a:pt x="57" y="140"/>
                    <a:pt x="37" y="140"/>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2" name="Line 26"/>
            <p:cNvSpPr>
              <a:spLocks noChangeShapeType="1"/>
            </p:cNvSpPr>
            <p:nvPr/>
          </p:nvSpPr>
          <p:spPr bwMode="auto">
            <a:xfrm>
              <a:off x="8002589" y="4872038"/>
              <a:ext cx="323850"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3" name="Freeform 27"/>
            <p:cNvSpPr>
              <a:spLocks/>
            </p:cNvSpPr>
            <p:nvPr/>
          </p:nvSpPr>
          <p:spPr bwMode="auto">
            <a:xfrm>
              <a:off x="8037514" y="4910138"/>
              <a:ext cx="30163" cy="30163"/>
            </a:xfrm>
            <a:custGeom>
              <a:avLst/>
              <a:gdLst>
                <a:gd name="T0" fmla="*/ 64 w 73"/>
                <a:gd name="T1" fmla="*/ 73 h 73"/>
                <a:gd name="T2" fmla="*/ 9 w 73"/>
                <a:gd name="T3" fmla="*/ 73 h 73"/>
                <a:gd name="T4" fmla="*/ 0 w 73"/>
                <a:gd name="T5" fmla="*/ 64 h 73"/>
                <a:gd name="T6" fmla="*/ 0 w 73"/>
                <a:gd name="T7" fmla="*/ 9 h 73"/>
                <a:gd name="T8" fmla="*/ 9 w 73"/>
                <a:gd name="T9" fmla="*/ 0 h 73"/>
                <a:gd name="T10" fmla="*/ 64 w 73"/>
                <a:gd name="T11" fmla="*/ 0 h 73"/>
                <a:gd name="T12" fmla="*/ 73 w 73"/>
                <a:gd name="T13" fmla="*/ 9 h 73"/>
                <a:gd name="T14" fmla="*/ 73 w 73"/>
                <a:gd name="T15" fmla="*/ 64 h 73"/>
                <a:gd name="T16" fmla="*/ 64 w 73"/>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73"/>
                  </a:moveTo>
                  <a:cubicBezTo>
                    <a:pt x="9" y="73"/>
                    <a:pt x="9" y="73"/>
                    <a:pt x="9" y="73"/>
                  </a:cubicBezTo>
                  <a:cubicBezTo>
                    <a:pt x="4" y="73"/>
                    <a:pt x="0" y="69"/>
                    <a:pt x="0" y="64"/>
                  </a:cubicBezTo>
                  <a:cubicBezTo>
                    <a:pt x="0" y="9"/>
                    <a:pt x="0" y="9"/>
                    <a:pt x="0" y="9"/>
                  </a:cubicBezTo>
                  <a:cubicBezTo>
                    <a:pt x="0" y="4"/>
                    <a:pt x="4" y="0"/>
                    <a:pt x="9" y="0"/>
                  </a:cubicBezTo>
                  <a:cubicBezTo>
                    <a:pt x="64" y="0"/>
                    <a:pt x="64" y="0"/>
                    <a:pt x="64" y="0"/>
                  </a:cubicBezTo>
                  <a:cubicBezTo>
                    <a:pt x="69" y="0"/>
                    <a:pt x="73" y="4"/>
                    <a:pt x="73" y="9"/>
                  </a:cubicBezTo>
                  <a:cubicBezTo>
                    <a:pt x="73" y="64"/>
                    <a:pt x="73" y="64"/>
                    <a:pt x="73" y="64"/>
                  </a:cubicBezTo>
                  <a:cubicBezTo>
                    <a:pt x="73" y="69"/>
                    <a:pt x="69" y="73"/>
                    <a:pt x="64" y="73"/>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4" name="Freeform 28"/>
            <p:cNvSpPr>
              <a:spLocks/>
            </p:cNvSpPr>
            <p:nvPr/>
          </p:nvSpPr>
          <p:spPr bwMode="auto">
            <a:xfrm>
              <a:off x="8037514" y="4989513"/>
              <a:ext cx="30163" cy="31750"/>
            </a:xfrm>
            <a:custGeom>
              <a:avLst/>
              <a:gdLst>
                <a:gd name="T0" fmla="*/ 64 w 73"/>
                <a:gd name="T1" fmla="*/ 73 h 73"/>
                <a:gd name="T2" fmla="*/ 9 w 73"/>
                <a:gd name="T3" fmla="*/ 73 h 73"/>
                <a:gd name="T4" fmla="*/ 0 w 73"/>
                <a:gd name="T5" fmla="*/ 64 h 73"/>
                <a:gd name="T6" fmla="*/ 0 w 73"/>
                <a:gd name="T7" fmla="*/ 9 h 73"/>
                <a:gd name="T8" fmla="*/ 9 w 73"/>
                <a:gd name="T9" fmla="*/ 0 h 73"/>
                <a:gd name="T10" fmla="*/ 64 w 73"/>
                <a:gd name="T11" fmla="*/ 0 h 73"/>
                <a:gd name="T12" fmla="*/ 73 w 73"/>
                <a:gd name="T13" fmla="*/ 9 h 73"/>
                <a:gd name="T14" fmla="*/ 73 w 73"/>
                <a:gd name="T15" fmla="*/ 64 h 73"/>
                <a:gd name="T16" fmla="*/ 64 w 73"/>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73"/>
                  </a:moveTo>
                  <a:cubicBezTo>
                    <a:pt x="9" y="73"/>
                    <a:pt x="9" y="73"/>
                    <a:pt x="9" y="73"/>
                  </a:cubicBezTo>
                  <a:cubicBezTo>
                    <a:pt x="4" y="73"/>
                    <a:pt x="0" y="69"/>
                    <a:pt x="0" y="64"/>
                  </a:cubicBezTo>
                  <a:cubicBezTo>
                    <a:pt x="0" y="9"/>
                    <a:pt x="0" y="9"/>
                    <a:pt x="0" y="9"/>
                  </a:cubicBezTo>
                  <a:cubicBezTo>
                    <a:pt x="0" y="4"/>
                    <a:pt x="4" y="0"/>
                    <a:pt x="9" y="0"/>
                  </a:cubicBezTo>
                  <a:cubicBezTo>
                    <a:pt x="64" y="0"/>
                    <a:pt x="64" y="0"/>
                    <a:pt x="64" y="0"/>
                  </a:cubicBezTo>
                  <a:cubicBezTo>
                    <a:pt x="69" y="0"/>
                    <a:pt x="73" y="4"/>
                    <a:pt x="73" y="9"/>
                  </a:cubicBezTo>
                  <a:cubicBezTo>
                    <a:pt x="73" y="64"/>
                    <a:pt x="73" y="64"/>
                    <a:pt x="73" y="64"/>
                  </a:cubicBezTo>
                  <a:cubicBezTo>
                    <a:pt x="73" y="69"/>
                    <a:pt x="69" y="73"/>
                    <a:pt x="64" y="73"/>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5" name="Freeform 29"/>
            <p:cNvSpPr>
              <a:spLocks/>
            </p:cNvSpPr>
            <p:nvPr/>
          </p:nvSpPr>
          <p:spPr bwMode="auto">
            <a:xfrm>
              <a:off x="8112126" y="4910138"/>
              <a:ext cx="30163" cy="30163"/>
            </a:xfrm>
            <a:custGeom>
              <a:avLst/>
              <a:gdLst>
                <a:gd name="T0" fmla="*/ 63 w 72"/>
                <a:gd name="T1" fmla="*/ 73 h 73"/>
                <a:gd name="T2" fmla="*/ 9 w 72"/>
                <a:gd name="T3" fmla="*/ 73 h 73"/>
                <a:gd name="T4" fmla="*/ 0 w 72"/>
                <a:gd name="T5" fmla="*/ 64 h 73"/>
                <a:gd name="T6" fmla="*/ 0 w 72"/>
                <a:gd name="T7" fmla="*/ 9 h 73"/>
                <a:gd name="T8" fmla="*/ 9 w 72"/>
                <a:gd name="T9" fmla="*/ 0 h 73"/>
                <a:gd name="T10" fmla="*/ 63 w 72"/>
                <a:gd name="T11" fmla="*/ 0 h 73"/>
                <a:gd name="T12" fmla="*/ 72 w 72"/>
                <a:gd name="T13" fmla="*/ 9 h 73"/>
                <a:gd name="T14" fmla="*/ 72 w 72"/>
                <a:gd name="T15" fmla="*/ 64 h 73"/>
                <a:gd name="T16" fmla="*/ 63 w 72"/>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3">
                  <a:moveTo>
                    <a:pt x="63" y="73"/>
                  </a:moveTo>
                  <a:cubicBezTo>
                    <a:pt x="9" y="73"/>
                    <a:pt x="9" y="73"/>
                    <a:pt x="9" y="73"/>
                  </a:cubicBezTo>
                  <a:cubicBezTo>
                    <a:pt x="4" y="73"/>
                    <a:pt x="0" y="69"/>
                    <a:pt x="0" y="64"/>
                  </a:cubicBezTo>
                  <a:cubicBezTo>
                    <a:pt x="0" y="9"/>
                    <a:pt x="0" y="9"/>
                    <a:pt x="0" y="9"/>
                  </a:cubicBezTo>
                  <a:cubicBezTo>
                    <a:pt x="0" y="4"/>
                    <a:pt x="4" y="0"/>
                    <a:pt x="9" y="0"/>
                  </a:cubicBezTo>
                  <a:cubicBezTo>
                    <a:pt x="63" y="0"/>
                    <a:pt x="63" y="0"/>
                    <a:pt x="63" y="0"/>
                  </a:cubicBezTo>
                  <a:cubicBezTo>
                    <a:pt x="68" y="0"/>
                    <a:pt x="72" y="4"/>
                    <a:pt x="72" y="9"/>
                  </a:cubicBezTo>
                  <a:cubicBezTo>
                    <a:pt x="72" y="64"/>
                    <a:pt x="72" y="64"/>
                    <a:pt x="72" y="64"/>
                  </a:cubicBezTo>
                  <a:cubicBezTo>
                    <a:pt x="72" y="69"/>
                    <a:pt x="68" y="73"/>
                    <a:pt x="63" y="73"/>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6" name="Freeform 30"/>
            <p:cNvSpPr>
              <a:spLocks/>
            </p:cNvSpPr>
            <p:nvPr/>
          </p:nvSpPr>
          <p:spPr bwMode="auto">
            <a:xfrm>
              <a:off x="8112126" y="4989513"/>
              <a:ext cx="30163" cy="31750"/>
            </a:xfrm>
            <a:custGeom>
              <a:avLst/>
              <a:gdLst>
                <a:gd name="T0" fmla="*/ 63 w 72"/>
                <a:gd name="T1" fmla="*/ 73 h 73"/>
                <a:gd name="T2" fmla="*/ 9 w 72"/>
                <a:gd name="T3" fmla="*/ 73 h 73"/>
                <a:gd name="T4" fmla="*/ 0 w 72"/>
                <a:gd name="T5" fmla="*/ 64 h 73"/>
                <a:gd name="T6" fmla="*/ 0 w 72"/>
                <a:gd name="T7" fmla="*/ 9 h 73"/>
                <a:gd name="T8" fmla="*/ 9 w 72"/>
                <a:gd name="T9" fmla="*/ 0 h 73"/>
                <a:gd name="T10" fmla="*/ 63 w 72"/>
                <a:gd name="T11" fmla="*/ 0 h 73"/>
                <a:gd name="T12" fmla="*/ 72 w 72"/>
                <a:gd name="T13" fmla="*/ 9 h 73"/>
                <a:gd name="T14" fmla="*/ 72 w 72"/>
                <a:gd name="T15" fmla="*/ 64 h 73"/>
                <a:gd name="T16" fmla="*/ 63 w 72"/>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3">
                  <a:moveTo>
                    <a:pt x="63" y="73"/>
                  </a:moveTo>
                  <a:cubicBezTo>
                    <a:pt x="9" y="73"/>
                    <a:pt x="9" y="73"/>
                    <a:pt x="9" y="73"/>
                  </a:cubicBezTo>
                  <a:cubicBezTo>
                    <a:pt x="4" y="73"/>
                    <a:pt x="0" y="69"/>
                    <a:pt x="0" y="64"/>
                  </a:cubicBezTo>
                  <a:cubicBezTo>
                    <a:pt x="0" y="9"/>
                    <a:pt x="0" y="9"/>
                    <a:pt x="0" y="9"/>
                  </a:cubicBezTo>
                  <a:cubicBezTo>
                    <a:pt x="0" y="4"/>
                    <a:pt x="4" y="0"/>
                    <a:pt x="9" y="0"/>
                  </a:cubicBezTo>
                  <a:cubicBezTo>
                    <a:pt x="63" y="0"/>
                    <a:pt x="63" y="0"/>
                    <a:pt x="63" y="0"/>
                  </a:cubicBezTo>
                  <a:cubicBezTo>
                    <a:pt x="68" y="0"/>
                    <a:pt x="72" y="4"/>
                    <a:pt x="72" y="9"/>
                  </a:cubicBezTo>
                  <a:cubicBezTo>
                    <a:pt x="72" y="64"/>
                    <a:pt x="72" y="64"/>
                    <a:pt x="72" y="64"/>
                  </a:cubicBezTo>
                  <a:cubicBezTo>
                    <a:pt x="72" y="69"/>
                    <a:pt x="68" y="73"/>
                    <a:pt x="63" y="73"/>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7" name="Freeform 31"/>
            <p:cNvSpPr>
              <a:spLocks/>
            </p:cNvSpPr>
            <p:nvPr/>
          </p:nvSpPr>
          <p:spPr bwMode="auto">
            <a:xfrm>
              <a:off x="8185151" y="4910138"/>
              <a:ext cx="30163" cy="30163"/>
            </a:xfrm>
            <a:custGeom>
              <a:avLst/>
              <a:gdLst>
                <a:gd name="T0" fmla="*/ 64 w 73"/>
                <a:gd name="T1" fmla="*/ 73 h 73"/>
                <a:gd name="T2" fmla="*/ 9 w 73"/>
                <a:gd name="T3" fmla="*/ 73 h 73"/>
                <a:gd name="T4" fmla="*/ 0 w 73"/>
                <a:gd name="T5" fmla="*/ 64 h 73"/>
                <a:gd name="T6" fmla="*/ 0 w 73"/>
                <a:gd name="T7" fmla="*/ 9 h 73"/>
                <a:gd name="T8" fmla="*/ 9 w 73"/>
                <a:gd name="T9" fmla="*/ 0 h 73"/>
                <a:gd name="T10" fmla="*/ 64 w 73"/>
                <a:gd name="T11" fmla="*/ 0 h 73"/>
                <a:gd name="T12" fmla="*/ 73 w 73"/>
                <a:gd name="T13" fmla="*/ 9 h 73"/>
                <a:gd name="T14" fmla="*/ 73 w 73"/>
                <a:gd name="T15" fmla="*/ 64 h 73"/>
                <a:gd name="T16" fmla="*/ 64 w 73"/>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73"/>
                  </a:moveTo>
                  <a:cubicBezTo>
                    <a:pt x="9" y="73"/>
                    <a:pt x="9" y="73"/>
                    <a:pt x="9" y="73"/>
                  </a:cubicBezTo>
                  <a:cubicBezTo>
                    <a:pt x="4" y="73"/>
                    <a:pt x="0" y="69"/>
                    <a:pt x="0" y="64"/>
                  </a:cubicBezTo>
                  <a:cubicBezTo>
                    <a:pt x="0" y="9"/>
                    <a:pt x="0" y="9"/>
                    <a:pt x="0" y="9"/>
                  </a:cubicBezTo>
                  <a:cubicBezTo>
                    <a:pt x="0" y="4"/>
                    <a:pt x="4" y="0"/>
                    <a:pt x="9" y="0"/>
                  </a:cubicBezTo>
                  <a:cubicBezTo>
                    <a:pt x="64" y="0"/>
                    <a:pt x="64" y="0"/>
                    <a:pt x="64" y="0"/>
                  </a:cubicBezTo>
                  <a:cubicBezTo>
                    <a:pt x="69" y="0"/>
                    <a:pt x="73" y="4"/>
                    <a:pt x="73" y="9"/>
                  </a:cubicBezTo>
                  <a:cubicBezTo>
                    <a:pt x="73" y="64"/>
                    <a:pt x="73" y="64"/>
                    <a:pt x="73" y="64"/>
                  </a:cubicBezTo>
                  <a:cubicBezTo>
                    <a:pt x="73" y="69"/>
                    <a:pt x="69" y="73"/>
                    <a:pt x="64" y="73"/>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8" name="Freeform 32"/>
            <p:cNvSpPr>
              <a:spLocks/>
            </p:cNvSpPr>
            <p:nvPr/>
          </p:nvSpPr>
          <p:spPr bwMode="auto">
            <a:xfrm>
              <a:off x="8185151" y="4989513"/>
              <a:ext cx="30163" cy="31750"/>
            </a:xfrm>
            <a:custGeom>
              <a:avLst/>
              <a:gdLst>
                <a:gd name="T0" fmla="*/ 64 w 73"/>
                <a:gd name="T1" fmla="*/ 73 h 73"/>
                <a:gd name="T2" fmla="*/ 9 w 73"/>
                <a:gd name="T3" fmla="*/ 73 h 73"/>
                <a:gd name="T4" fmla="*/ 0 w 73"/>
                <a:gd name="T5" fmla="*/ 64 h 73"/>
                <a:gd name="T6" fmla="*/ 0 w 73"/>
                <a:gd name="T7" fmla="*/ 9 h 73"/>
                <a:gd name="T8" fmla="*/ 9 w 73"/>
                <a:gd name="T9" fmla="*/ 0 h 73"/>
                <a:gd name="T10" fmla="*/ 64 w 73"/>
                <a:gd name="T11" fmla="*/ 0 h 73"/>
                <a:gd name="T12" fmla="*/ 73 w 73"/>
                <a:gd name="T13" fmla="*/ 9 h 73"/>
                <a:gd name="T14" fmla="*/ 73 w 73"/>
                <a:gd name="T15" fmla="*/ 64 h 73"/>
                <a:gd name="T16" fmla="*/ 64 w 73"/>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73"/>
                  </a:moveTo>
                  <a:cubicBezTo>
                    <a:pt x="9" y="73"/>
                    <a:pt x="9" y="73"/>
                    <a:pt x="9" y="73"/>
                  </a:cubicBezTo>
                  <a:cubicBezTo>
                    <a:pt x="4" y="73"/>
                    <a:pt x="0" y="69"/>
                    <a:pt x="0" y="64"/>
                  </a:cubicBezTo>
                  <a:cubicBezTo>
                    <a:pt x="0" y="9"/>
                    <a:pt x="0" y="9"/>
                    <a:pt x="0" y="9"/>
                  </a:cubicBezTo>
                  <a:cubicBezTo>
                    <a:pt x="0" y="4"/>
                    <a:pt x="4" y="0"/>
                    <a:pt x="9" y="0"/>
                  </a:cubicBezTo>
                  <a:cubicBezTo>
                    <a:pt x="64" y="0"/>
                    <a:pt x="64" y="0"/>
                    <a:pt x="64" y="0"/>
                  </a:cubicBezTo>
                  <a:cubicBezTo>
                    <a:pt x="69" y="0"/>
                    <a:pt x="73" y="4"/>
                    <a:pt x="73" y="9"/>
                  </a:cubicBezTo>
                  <a:cubicBezTo>
                    <a:pt x="73" y="64"/>
                    <a:pt x="73" y="64"/>
                    <a:pt x="73" y="64"/>
                  </a:cubicBezTo>
                  <a:cubicBezTo>
                    <a:pt x="73" y="69"/>
                    <a:pt x="69" y="73"/>
                    <a:pt x="64" y="73"/>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9" name="Freeform 33"/>
            <p:cNvSpPr>
              <a:spLocks/>
            </p:cNvSpPr>
            <p:nvPr/>
          </p:nvSpPr>
          <p:spPr bwMode="auto">
            <a:xfrm>
              <a:off x="8258176" y="4910138"/>
              <a:ext cx="31750" cy="30163"/>
            </a:xfrm>
            <a:custGeom>
              <a:avLst/>
              <a:gdLst>
                <a:gd name="T0" fmla="*/ 64 w 73"/>
                <a:gd name="T1" fmla="*/ 73 h 73"/>
                <a:gd name="T2" fmla="*/ 9 w 73"/>
                <a:gd name="T3" fmla="*/ 73 h 73"/>
                <a:gd name="T4" fmla="*/ 0 w 73"/>
                <a:gd name="T5" fmla="*/ 64 h 73"/>
                <a:gd name="T6" fmla="*/ 0 w 73"/>
                <a:gd name="T7" fmla="*/ 9 h 73"/>
                <a:gd name="T8" fmla="*/ 9 w 73"/>
                <a:gd name="T9" fmla="*/ 0 h 73"/>
                <a:gd name="T10" fmla="*/ 64 w 73"/>
                <a:gd name="T11" fmla="*/ 0 h 73"/>
                <a:gd name="T12" fmla="*/ 73 w 73"/>
                <a:gd name="T13" fmla="*/ 9 h 73"/>
                <a:gd name="T14" fmla="*/ 73 w 73"/>
                <a:gd name="T15" fmla="*/ 64 h 73"/>
                <a:gd name="T16" fmla="*/ 64 w 73"/>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73"/>
                  </a:moveTo>
                  <a:cubicBezTo>
                    <a:pt x="9" y="73"/>
                    <a:pt x="9" y="73"/>
                    <a:pt x="9" y="73"/>
                  </a:cubicBezTo>
                  <a:cubicBezTo>
                    <a:pt x="4" y="73"/>
                    <a:pt x="0" y="69"/>
                    <a:pt x="0" y="64"/>
                  </a:cubicBezTo>
                  <a:cubicBezTo>
                    <a:pt x="0" y="9"/>
                    <a:pt x="0" y="9"/>
                    <a:pt x="0" y="9"/>
                  </a:cubicBezTo>
                  <a:cubicBezTo>
                    <a:pt x="0" y="4"/>
                    <a:pt x="4" y="0"/>
                    <a:pt x="9" y="0"/>
                  </a:cubicBezTo>
                  <a:cubicBezTo>
                    <a:pt x="64" y="0"/>
                    <a:pt x="64" y="0"/>
                    <a:pt x="64" y="0"/>
                  </a:cubicBezTo>
                  <a:cubicBezTo>
                    <a:pt x="69" y="0"/>
                    <a:pt x="73" y="4"/>
                    <a:pt x="73" y="9"/>
                  </a:cubicBezTo>
                  <a:cubicBezTo>
                    <a:pt x="73" y="64"/>
                    <a:pt x="73" y="64"/>
                    <a:pt x="73" y="64"/>
                  </a:cubicBezTo>
                  <a:cubicBezTo>
                    <a:pt x="73" y="69"/>
                    <a:pt x="69" y="73"/>
                    <a:pt x="64" y="73"/>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0" name="Freeform 34"/>
            <p:cNvSpPr>
              <a:spLocks/>
            </p:cNvSpPr>
            <p:nvPr/>
          </p:nvSpPr>
          <p:spPr bwMode="auto">
            <a:xfrm>
              <a:off x="8258176" y="4989513"/>
              <a:ext cx="31750" cy="31750"/>
            </a:xfrm>
            <a:custGeom>
              <a:avLst/>
              <a:gdLst>
                <a:gd name="T0" fmla="*/ 64 w 73"/>
                <a:gd name="T1" fmla="*/ 73 h 73"/>
                <a:gd name="T2" fmla="*/ 9 w 73"/>
                <a:gd name="T3" fmla="*/ 73 h 73"/>
                <a:gd name="T4" fmla="*/ 0 w 73"/>
                <a:gd name="T5" fmla="*/ 64 h 73"/>
                <a:gd name="T6" fmla="*/ 0 w 73"/>
                <a:gd name="T7" fmla="*/ 9 h 73"/>
                <a:gd name="T8" fmla="*/ 9 w 73"/>
                <a:gd name="T9" fmla="*/ 0 h 73"/>
                <a:gd name="T10" fmla="*/ 64 w 73"/>
                <a:gd name="T11" fmla="*/ 0 h 73"/>
                <a:gd name="T12" fmla="*/ 73 w 73"/>
                <a:gd name="T13" fmla="*/ 9 h 73"/>
                <a:gd name="T14" fmla="*/ 73 w 73"/>
                <a:gd name="T15" fmla="*/ 64 h 73"/>
                <a:gd name="T16" fmla="*/ 64 w 73"/>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73"/>
                  </a:moveTo>
                  <a:cubicBezTo>
                    <a:pt x="9" y="73"/>
                    <a:pt x="9" y="73"/>
                    <a:pt x="9" y="73"/>
                  </a:cubicBezTo>
                  <a:cubicBezTo>
                    <a:pt x="4" y="73"/>
                    <a:pt x="0" y="69"/>
                    <a:pt x="0" y="64"/>
                  </a:cubicBezTo>
                  <a:cubicBezTo>
                    <a:pt x="0" y="9"/>
                    <a:pt x="0" y="9"/>
                    <a:pt x="0" y="9"/>
                  </a:cubicBezTo>
                  <a:cubicBezTo>
                    <a:pt x="0" y="4"/>
                    <a:pt x="4" y="0"/>
                    <a:pt x="9" y="0"/>
                  </a:cubicBezTo>
                  <a:cubicBezTo>
                    <a:pt x="64" y="0"/>
                    <a:pt x="64" y="0"/>
                    <a:pt x="64" y="0"/>
                  </a:cubicBezTo>
                  <a:cubicBezTo>
                    <a:pt x="69" y="0"/>
                    <a:pt x="73" y="4"/>
                    <a:pt x="73" y="9"/>
                  </a:cubicBezTo>
                  <a:cubicBezTo>
                    <a:pt x="73" y="64"/>
                    <a:pt x="73" y="64"/>
                    <a:pt x="73" y="64"/>
                  </a:cubicBezTo>
                  <a:cubicBezTo>
                    <a:pt x="73" y="69"/>
                    <a:pt x="69" y="73"/>
                    <a:pt x="64" y="73"/>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61" name="Gruppieren 560"/>
          <p:cNvGrpSpPr/>
          <p:nvPr/>
        </p:nvGrpSpPr>
        <p:grpSpPr>
          <a:xfrm>
            <a:off x="3627448" y="4432010"/>
            <a:ext cx="397915" cy="424801"/>
            <a:chOff x="6032501" y="4919663"/>
            <a:chExt cx="352426" cy="376238"/>
          </a:xfrm>
        </p:grpSpPr>
        <p:sp>
          <p:nvSpPr>
            <p:cNvPr id="361" name="Freeform 35"/>
            <p:cNvSpPr>
              <a:spLocks/>
            </p:cNvSpPr>
            <p:nvPr/>
          </p:nvSpPr>
          <p:spPr bwMode="auto">
            <a:xfrm>
              <a:off x="6032501" y="4962526"/>
              <a:ext cx="338138" cy="333375"/>
            </a:xfrm>
            <a:custGeom>
              <a:avLst/>
              <a:gdLst>
                <a:gd name="T0" fmla="*/ 789 w 801"/>
                <a:gd name="T1" fmla="*/ 289 h 788"/>
                <a:gd name="T2" fmla="*/ 801 w 801"/>
                <a:gd name="T3" fmla="*/ 387 h 788"/>
                <a:gd name="T4" fmla="*/ 401 w 801"/>
                <a:gd name="T5" fmla="*/ 788 h 788"/>
                <a:gd name="T6" fmla="*/ 0 w 801"/>
                <a:gd name="T7" fmla="*/ 387 h 788"/>
                <a:gd name="T8" fmla="*/ 299 w 801"/>
                <a:gd name="T9" fmla="*/ 0 h 788"/>
              </a:gdLst>
              <a:ahLst/>
              <a:cxnLst>
                <a:cxn ang="0">
                  <a:pos x="T0" y="T1"/>
                </a:cxn>
                <a:cxn ang="0">
                  <a:pos x="T2" y="T3"/>
                </a:cxn>
                <a:cxn ang="0">
                  <a:pos x="T4" y="T5"/>
                </a:cxn>
                <a:cxn ang="0">
                  <a:pos x="T6" y="T7"/>
                </a:cxn>
                <a:cxn ang="0">
                  <a:pos x="T8" y="T9"/>
                </a:cxn>
              </a:cxnLst>
              <a:rect l="0" t="0" r="r" b="b"/>
              <a:pathLst>
                <a:path w="801" h="788">
                  <a:moveTo>
                    <a:pt x="789" y="289"/>
                  </a:moveTo>
                  <a:cubicBezTo>
                    <a:pt x="797" y="320"/>
                    <a:pt x="801" y="353"/>
                    <a:pt x="801" y="387"/>
                  </a:cubicBezTo>
                  <a:cubicBezTo>
                    <a:pt x="801" y="609"/>
                    <a:pt x="622" y="788"/>
                    <a:pt x="401" y="788"/>
                  </a:cubicBezTo>
                  <a:cubicBezTo>
                    <a:pt x="180" y="788"/>
                    <a:pt x="0" y="609"/>
                    <a:pt x="0" y="387"/>
                  </a:cubicBezTo>
                  <a:cubicBezTo>
                    <a:pt x="0" y="202"/>
                    <a:pt x="127" y="45"/>
                    <a:pt x="299"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2" name="Freeform 36"/>
            <p:cNvSpPr>
              <a:spLocks/>
            </p:cNvSpPr>
            <p:nvPr/>
          </p:nvSpPr>
          <p:spPr bwMode="auto">
            <a:xfrm>
              <a:off x="6202364" y="4919663"/>
              <a:ext cx="182563" cy="206375"/>
            </a:xfrm>
            <a:custGeom>
              <a:avLst/>
              <a:gdLst>
                <a:gd name="T0" fmla="*/ 431 w 432"/>
                <a:gd name="T1" fmla="*/ 256 h 488"/>
                <a:gd name="T2" fmla="*/ 5 w 432"/>
                <a:gd name="T3" fmla="*/ 0 h 488"/>
                <a:gd name="T4" fmla="*/ 0 w 432"/>
                <a:gd name="T5" fmla="*/ 5 h 488"/>
                <a:gd name="T6" fmla="*/ 0 w 432"/>
                <a:gd name="T7" fmla="*/ 483 h 488"/>
                <a:gd name="T8" fmla="*/ 6 w 432"/>
                <a:gd name="T9" fmla="*/ 486 h 488"/>
                <a:gd name="T10" fmla="*/ 429 w 432"/>
                <a:gd name="T11" fmla="*/ 263 h 488"/>
                <a:gd name="T12" fmla="*/ 431 w 432"/>
                <a:gd name="T13" fmla="*/ 256 h 488"/>
              </a:gdLst>
              <a:ahLst/>
              <a:cxnLst>
                <a:cxn ang="0">
                  <a:pos x="T0" y="T1"/>
                </a:cxn>
                <a:cxn ang="0">
                  <a:pos x="T2" y="T3"/>
                </a:cxn>
                <a:cxn ang="0">
                  <a:pos x="T4" y="T5"/>
                </a:cxn>
                <a:cxn ang="0">
                  <a:pos x="T6" y="T7"/>
                </a:cxn>
                <a:cxn ang="0">
                  <a:pos x="T8" y="T9"/>
                </a:cxn>
                <a:cxn ang="0">
                  <a:pos x="T10" y="T11"/>
                </a:cxn>
                <a:cxn ang="0">
                  <a:pos x="T12" y="T13"/>
                </a:cxn>
              </a:cxnLst>
              <a:rect l="0" t="0" r="r" b="b"/>
              <a:pathLst>
                <a:path w="432" h="488">
                  <a:moveTo>
                    <a:pt x="431" y="256"/>
                  </a:moveTo>
                  <a:cubicBezTo>
                    <a:pt x="349" y="105"/>
                    <a:pt x="189" y="2"/>
                    <a:pt x="5" y="0"/>
                  </a:cubicBezTo>
                  <a:cubicBezTo>
                    <a:pt x="2" y="0"/>
                    <a:pt x="0" y="2"/>
                    <a:pt x="0" y="5"/>
                  </a:cubicBezTo>
                  <a:cubicBezTo>
                    <a:pt x="0" y="483"/>
                    <a:pt x="0" y="483"/>
                    <a:pt x="0" y="483"/>
                  </a:cubicBezTo>
                  <a:cubicBezTo>
                    <a:pt x="0" y="486"/>
                    <a:pt x="3" y="488"/>
                    <a:pt x="6" y="486"/>
                  </a:cubicBezTo>
                  <a:cubicBezTo>
                    <a:pt x="429" y="263"/>
                    <a:pt x="429" y="263"/>
                    <a:pt x="429" y="263"/>
                  </a:cubicBezTo>
                  <a:cubicBezTo>
                    <a:pt x="431" y="262"/>
                    <a:pt x="432" y="259"/>
                    <a:pt x="431" y="256"/>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90" name="Gruppieren 589"/>
          <p:cNvGrpSpPr/>
          <p:nvPr/>
        </p:nvGrpSpPr>
        <p:grpSpPr>
          <a:xfrm>
            <a:off x="6903241" y="4585851"/>
            <a:ext cx="395317" cy="265483"/>
            <a:chOff x="9684038" y="3734594"/>
            <a:chExt cx="323850" cy="217488"/>
          </a:xfrm>
        </p:grpSpPr>
        <p:sp>
          <p:nvSpPr>
            <p:cNvPr id="363" name="Freeform 37"/>
            <p:cNvSpPr>
              <a:spLocks/>
            </p:cNvSpPr>
            <p:nvPr/>
          </p:nvSpPr>
          <p:spPr bwMode="auto">
            <a:xfrm>
              <a:off x="9684038" y="3734594"/>
              <a:ext cx="323850" cy="217488"/>
            </a:xfrm>
            <a:custGeom>
              <a:avLst/>
              <a:gdLst>
                <a:gd name="T0" fmla="*/ 731 w 766"/>
                <a:gd name="T1" fmla="*/ 515 h 515"/>
                <a:gd name="T2" fmla="*/ 36 w 766"/>
                <a:gd name="T3" fmla="*/ 515 h 515"/>
                <a:gd name="T4" fmla="*/ 0 w 766"/>
                <a:gd name="T5" fmla="*/ 480 h 515"/>
                <a:gd name="T6" fmla="*/ 0 w 766"/>
                <a:gd name="T7" fmla="*/ 35 h 515"/>
                <a:gd name="T8" fmla="*/ 36 w 766"/>
                <a:gd name="T9" fmla="*/ 0 h 515"/>
                <a:gd name="T10" fmla="*/ 731 w 766"/>
                <a:gd name="T11" fmla="*/ 0 h 515"/>
                <a:gd name="T12" fmla="*/ 766 w 766"/>
                <a:gd name="T13" fmla="*/ 35 h 515"/>
                <a:gd name="T14" fmla="*/ 766 w 766"/>
                <a:gd name="T15" fmla="*/ 480 h 515"/>
                <a:gd name="T16" fmla="*/ 731 w 766"/>
                <a:gd name="T17" fmla="*/ 515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6" h="515">
                  <a:moveTo>
                    <a:pt x="731" y="515"/>
                  </a:moveTo>
                  <a:cubicBezTo>
                    <a:pt x="36" y="515"/>
                    <a:pt x="36" y="515"/>
                    <a:pt x="36" y="515"/>
                  </a:cubicBezTo>
                  <a:cubicBezTo>
                    <a:pt x="16" y="515"/>
                    <a:pt x="0" y="499"/>
                    <a:pt x="0" y="480"/>
                  </a:cubicBezTo>
                  <a:cubicBezTo>
                    <a:pt x="0" y="35"/>
                    <a:pt x="0" y="35"/>
                    <a:pt x="0" y="35"/>
                  </a:cubicBezTo>
                  <a:cubicBezTo>
                    <a:pt x="0" y="16"/>
                    <a:pt x="16" y="0"/>
                    <a:pt x="36" y="0"/>
                  </a:cubicBezTo>
                  <a:cubicBezTo>
                    <a:pt x="731" y="0"/>
                    <a:pt x="731" y="0"/>
                    <a:pt x="731" y="0"/>
                  </a:cubicBezTo>
                  <a:cubicBezTo>
                    <a:pt x="750" y="0"/>
                    <a:pt x="766" y="16"/>
                    <a:pt x="766" y="35"/>
                  </a:cubicBezTo>
                  <a:cubicBezTo>
                    <a:pt x="766" y="480"/>
                    <a:pt x="766" y="480"/>
                    <a:pt x="766" y="480"/>
                  </a:cubicBezTo>
                  <a:cubicBezTo>
                    <a:pt x="766" y="499"/>
                    <a:pt x="750" y="515"/>
                    <a:pt x="731" y="515"/>
                  </a:cubicBezTo>
                  <a:close/>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4" name="Freeform 38"/>
            <p:cNvSpPr>
              <a:spLocks/>
            </p:cNvSpPr>
            <p:nvPr/>
          </p:nvSpPr>
          <p:spPr bwMode="auto">
            <a:xfrm>
              <a:off x="9687213" y="3742532"/>
              <a:ext cx="317500" cy="125413"/>
            </a:xfrm>
            <a:custGeom>
              <a:avLst/>
              <a:gdLst>
                <a:gd name="T0" fmla="*/ 0 w 752"/>
                <a:gd name="T1" fmla="*/ 0 h 297"/>
                <a:gd name="T2" fmla="*/ 354 w 752"/>
                <a:gd name="T3" fmla="*/ 286 h 297"/>
                <a:gd name="T4" fmla="*/ 398 w 752"/>
                <a:gd name="T5" fmla="*/ 286 h 297"/>
                <a:gd name="T6" fmla="*/ 752 w 752"/>
                <a:gd name="T7" fmla="*/ 0 h 297"/>
              </a:gdLst>
              <a:ahLst/>
              <a:cxnLst>
                <a:cxn ang="0">
                  <a:pos x="T0" y="T1"/>
                </a:cxn>
                <a:cxn ang="0">
                  <a:pos x="T2" y="T3"/>
                </a:cxn>
                <a:cxn ang="0">
                  <a:pos x="T4" y="T5"/>
                </a:cxn>
                <a:cxn ang="0">
                  <a:pos x="T6" y="T7"/>
                </a:cxn>
              </a:cxnLst>
              <a:rect l="0" t="0" r="r" b="b"/>
              <a:pathLst>
                <a:path w="752" h="297">
                  <a:moveTo>
                    <a:pt x="0" y="0"/>
                  </a:moveTo>
                  <a:cubicBezTo>
                    <a:pt x="354" y="286"/>
                    <a:pt x="354" y="286"/>
                    <a:pt x="354" y="286"/>
                  </a:cubicBezTo>
                  <a:cubicBezTo>
                    <a:pt x="367" y="297"/>
                    <a:pt x="386" y="297"/>
                    <a:pt x="398" y="286"/>
                  </a:cubicBezTo>
                  <a:cubicBezTo>
                    <a:pt x="752" y="0"/>
                    <a:pt x="752" y="0"/>
                    <a:pt x="752"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85" name="Gruppieren 584"/>
          <p:cNvGrpSpPr/>
          <p:nvPr/>
        </p:nvGrpSpPr>
        <p:grpSpPr>
          <a:xfrm>
            <a:off x="6120187" y="3834090"/>
            <a:ext cx="485821" cy="309515"/>
            <a:chOff x="9037925" y="2726532"/>
            <a:chExt cx="393700" cy="250825"/>
          </a:xfrm>
          <a:noFill/>
        </p:grpSpPr>
        <p:sp>
          <p:nvSpPr>
            <p:cNvPr id="365" name="Freeform 39"/>
            <p:cNvSpPr>
              <a:spLocks/>
            </p:cNvSpPr>
            <p:nvPr/>
          </p:nvSpPr>
          <p:spPr bwMode="auto">
            <a:xfrm>
              <a:off x="9076025" y="2726532"/>
              <a:ext cx="315913" cy="207963"/>
            </a:xfrm>
            <a:custGeom>
              <a:avLst/>
              <a:gdLst>
                <a:gd name="T0" fmla="*/ 750 w 750"/>
                <a:gd name="T1" fmla="*/ 490 h 490"/>
                <a:gd name="T2" fmla="*/ 0 w 750"/>
                <a:gd name="T3" fmla="*/ 490 h 490"/>
                <a:gd name="T4" fmla="*/ 0 w 750"/>
                <a:gd name="T5" fmla="*/ 31 h 490"/>
                <a:gd name="T6" fmla="*/ 31 w 750"/>
                <a:gd name="T7" fmla="*/ 0 h 490"/>
                <a:gd name="T8" fmla="*/ 719 w 750"/>
                <a:gd name="T9" fmla="*/ 0 h 490"/>
                <a:gd name="T10" fmla="*/ 750 w 750"/>
                <a:gd name="T11" fmla="*/ 31 h 490"/>
                <a:gd name="T12" fmla="*/ 750 w 750"/>
                <a:gd name="T13" fmla="*/ 490 h 490"/>
              </a:gdLst>
              <a:ahLst/>
              <a:cxnLst>
                <a:cxn ang="0">
                  <a:pos x="T0" y="T1"/>
                </a:cxn>
                <a:cxn ang="0">
                  <a:pos x="T2" y="T3"/>
                </a:cxn>
                <a:cxn ang="0">
                  <a:pos x="T4" y="T5"/>
                </a:cxn>
                <a:cxn ang="0">
                  <a:pos x="T6" y="T7"/>
                </a:cxn>
                <a:cxn ang="0">
                  <a:pos x="T8" y="T9"/>
                </a:cxn>
                <a:cxn ang="0">
                  <a:pos x="T10" y="T11"/>
                </a:cxn>
                <a:cxn ang="0">
                  <a:pos x="T12" y="T13"/>
                </a:cxn>
              </a:cxnLst>
              <a:rect l="0" t="0" r="r" b="b"/>
              <a:pathLst>
                <a:path w="750" h="490">
                  <a:moveTo>
                    <a:pt x="750" y="490"/>
                  </a:moveTo>
                  <a:cubicBezTo>
                    <a:pt x="0" y="490"/>
                    <a:pt x="0" y="490"/>
                    <a:pt x="0" y="490"/>
                  </a:cubicBezTo>
                  <a:cubicBezTo>
                    <a:pt x="0" y="31"/>
                    <a:pt x="0" y="31"/>
                    <a:pt x="0" y="31"/>
                  </a:cubicBezTo>
                  <a:cubicBezTo>
                    <a:pt x="0" y="14"/>
                    <a:pt x="14" y="0"/>
                    <a:pt x="31" y="0"/>
                  </a:cubicBezTo>
                  <a:cubicBezTo>
                    <a:pt x="719" y="0"/>
                    <a:pt x="719" y="0"/>
                    <a:pt x="719" y="0"/>
                  </a:cubicBezTo>
                  <a:cubicBezTo>
                    <a:pt x="736" y="0"/>
                    <a:pt x="750" y="14"/>
                    <a:pt x="750" y="31"/>
                  </a:cubicBezTo>
                  <a:lnTo>
                    <a:pt x="750" y="490"/>
                  </a:lnTo>
                  <a:close/>
                </a:path>
              </a:pathLst>
            </a:cu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66" name="Freeform 40"/>
            <p:cNvSpPr>
              <a:spLocks/>
            </p:cNvSpPr>
            <p:nvPr/>
          </p:nvSpPr>
          <p:spPr bwMode="auto">
            <a:xfrm>
              <a:off x="9037925" y="2934494"/>
              <a:ext cx="393700" cy="42863"/>
            </a:xfrm>
            <a:custGeom>
              <a:avLst/>
              <a:gdLst>
                <a:gd name="T0" fmla="*/ 915 w 934"/>
                <a:gd name="T1" fmla="*/ 104 h 104"/>
                <a:gd name="T2" fmla="*/ 20 w 934"/>
                <a:gd name="T3" fmla="*/ 104 h 104"/>
                <a:gd name="T4" fmla="*/ 9 w 934"/>
                <a:gd name="T5" fmla="*/ 80 h 104"/>
                <a:gd name="T6" fmla="*/ 89 w 934"/>
                <a:gd name="T7" fmla="*/ 0 h 104"/>
                <a:gd name="T8" fmla="*/ 839 w 934"/>
                <a:gd name="T9" fmla="*/ 0 h 104"/>
                <a:gd name="T10" fmla="*/ 925 w 934"/>
                <a:gd name="T11" fmla="*/ 79 h 104"/>
                <a:gd name="T12" fmla="*/ 915 w 934"/>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934" h="104">
                  <a:moveTo>
                    <a:pt x="915" y="104"/>
                  </a:moveTo>
                  <a:cubicBezTo>
                    <a:pt x="20" y="104"/>
                    <a:pt x="20" y="104"/>
                    <a:pt x="20" y="104"/>
                  </a:cubicBezTo>
                  <a:cubicBezTo>
                    <a:pt x="7" y="104"/>
                    <a:pt x="0" y="89"/>
                    <a:pt x="9" y="80"/>
                  </a:cubicBezTo>
                  <a:cubicBezTo>
                    <a:pt x="89" y="0"/>
                    <a:pt x="89" y="0"/>
                    <a:pt x="89" y="0"/>
                  </a:cubicBezTo>
                  <a:cubicBezTo>
                    <a:pt x="839" y="0"/>
                    <a:pt x="839" y="0"/>
                    <a:pt x="839" y="0"/>
                  </a:cubicBezTo>
                  <a:cubicBezTo>
                    <a:pt x="925" y="79"/>
                    <a:pt x="925" y="79"/>
                    <a:pt x="925" y="79"/>
                  </a:cubicBezTo>
                  <a:cubicBezTo>
                    <a:pt x="934" y="88"/>
                    <a:pt x="928" y="104"/>
                    <a:pt x="915" y="104"/>
                  </a:cubicBezTo>
                  <a:close/>
                </a:path>
              </a:pathLst>
            </a:cu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69" name="Gruppieren 568"/>
          <p:cNvGrpSpPr/>
          <p:nvPr/>
        </p:nvGrpSpPr>
        <p:grpSpPr>
          <a:xfrm>
            <a:off x="5279032" y="4590813"/>
            <a:ext cx="503456" cy="343187"/>
            <a:chOff x="7970839" y="5267326"/>
            <a:chExt cx="458787" cy="312738"/>
          </a:xfrm>
        </p:grpSpPr>
        <p:sp>
          <p:nvSpPr>
            <p:cNvPr id="367" name="Freeform 41"/>
            <p:cNvSpPr>
              <a:spLocks/>
            </p:cNvSpPr>
            <p:nvPr/>
          </p:nvSpPr>
          <p:spPr bwMode="auto">
            <a:xfrm>
              <a:off x="7970839" y="5267326"/>
              <a:ext cx="323850" cy="252413"/>
            </a:xfrm>
            <a:custGeom>
              <a:avLst/>
              <a:gdLst>
                <a:gd name="T0" fmla="*/ 767 w 767"/>
                <a:gd name="T1" fmla="*/ 107 h 595"/>
                <a:gd name="T2" fmla="*/ 767 w 767"/>
                <a:gd name="T3" fmla="*/ 88 h 595"/>
                <a:gd name="T4" fmla="*/ 680 w 767"/>
                <a:gd name="T5" fmla="*/ 0 h 595"/>
                <a:gd name="T6" fmla="*/ 87 w 767"/>
                <a:gd name="T7" fmla="*/ 0 h 595"/>
                <a:gd name="T8" fmla="*/ 0 w 767"/>
                <a:gd name="T9" fmla="*/ 88 h 595"/>
                <a:gd name="T10" fmla="*/ 0 w 767"/>
                <a:gd name="T11" fmla="*/ 387 h 595"/>
                <a:gd name="T12" fmla="*/ 87 w 767"/>
                <a:gd name="T13" fmla="*/ 475 h 595"/>
                <a:gd name="T14" fmla="*/ 107 w 767"/>
                <a:gd name="T15" fmla="*/ 475 h 595"/>
                <a:gd name="T16" fmla="*/ 107 w 767"/>
                <a:gd name="T17" fmla="*/ 583 h 595"/>
                <a:gd name="T18" fmla="*/ 122 w 767"/>
                <a:gd name="T19" fmla="*/ 589 h 595"/>
                <a:gd name="T20" fmla="*/ 223 w 767"/>
                <a:gd name="T21" fmla="*/ 475 h 595"/>
                <a:gd name="T22" fmla="*/ 334 w 767"/>
                <a:gd name="T23" fmla="*/ 475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7" h="595">
                  <a:moveTo>
                    <a:pt x="767" y="107"/>
                  </a:moveTo>
                  <a:cubicBezTo>
                    <a:pt x="767" y="88"/>
                    <a:pt x="767" y="88"/>
                    <a:pt x="767" y="88"/>
                  </a:cubicBezTo>
                  <a:cubicBezTo>
                    <a:pt x="767" y="40"/>
                    <a:pt x="728" y="0"/>
                    <a:pt x="680" y="0"/>
                  </a:cubicBezTo>
                  <a:cubicBezTo>
                    <a:pt x="87" y="0"/>
                    <a:pt x="87" y="0"/>
                    <a:pt x="87" y="0"/>
                  </a:cubicBezTo>
                  <a:cubicBezTo>
                    <a:pt x="39" y="0"/>
                    <a:pt x="0" y="40"/>
                    <a:pt x="0" y="88"/>
                  </a:cubicBezTo>
                  <a:cubicBezTo>
                    <a:pt x="0" y="387"/>
                    <a:pt x="0" y="387"/>
                    <a:pt x="0" y="387"/>
                  </a:cubicBezTo>
                  <a:cubicBezTo>
                    <a:pt x="0" y="436"/>
                    <a:pt x="39" y="475"/>
                    <a:pt x="87" y="475"/>
                  </a:cubicBezTo>
                  <a:cubicBezTo>
                    <a:pt x="107" y="475"/>
                    <a:pt x="107" y="475"/>
                    <a:pt x="107" y="475"/>
                  </a:cubicBezTo>
                  <a:cubicBezTo>
                    <a:pt x="107" y="583"/>
                    <a:pt x="107" y="583"/>
                    <a:pt x="107" y="583"/>
                  </a:cubicBezTo>
                  <a:cubicBezTo>
                    <a:pt x="107" y="591"/>
                    <a:pt x="117" y="595"/>
                    <a:pt x="122" y="589"/>
                  </a:cubicBezTo>
                  <a:cubicBezTo>
                    <a:pt x="223" y="475"/>
                    <a:pt x="223" y="475"/>
                    <a:pt x="223" y="475"/>
                  </a:cubicBezTo>
                  <a:cubicBezTo>
                    <a:pt x="334" y="475"/>
                    <a:pt x="334" y="475"/>
                    <a:pt x="334" y="475"/>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8" name="Freeform 42"/>
            <p:cNvSpPr>
              <a:spLocks/>
            </p:cNvSpPr>
            <p:nvPr/>
          </p:nvSpPr>
          <p:spPr bwMode="auto">
            <a:xfrm>
              <a:off x="8134351" y="5337176"/>
              <a:ext cx="295275" cy="242888"/>
            </a:xfrm>
            <a:custGeom>
              <a:avLst/>
              <a:gdLst>
                <a:gd name="T0" fmla="*/ 611 w 698"/>
                <a:gd name="T1" fmla="*/ 0 h 578"/>
                <a:gd name="T2" fmla="*/ 87 w 698"/>
                <a:gd name="T3" fmla="*/ 0 h 578"/>
                <a:gd name="T4" fmla="*/ 0 w 698"/>
                <a:gd name="T5" fmla="*/ 88 h 578"/>
                <a:gd name="T6" fmla="*/ 0 w 698"/>
                <a:gd name="T7" fmla="*/ 370 h 578"/>
                <a:gd name="T8" fmla="*/ 87 w 698"/>
                <a:gd name="T9" fmla="*/ 457 h 578"/>
                <a:gd name="T10" fmla="*/ 487 w 698"/>
                <a:gd name="T11" fmla="*/ 457 h 578"/>
                <a:gd name="T12" fmla="*/ 587 w 698"/>
                <a:gd name="T13" fmla="*/ 572 h 578"/>
                <a:gd name="T14" fmla="*/ 602 w 698"/>
                <a:gd name="T15" fmla="*/ 566 h 578"/>
                <a:gd name="T16" fmla="*/ 602 w 698"/>
                <a:gd name="T17" fmla="*/ 457 h 578"/>
                <a:gd name="T18" fmla="*/ 611 w 698"/>
                <a:gd name="T19" fmla="*/ 457 h 578"/>
                <a:gd name="T20" fmla="*/ 698 w 698"/>
                <a:gd name="T21" fmla="*/ 370 h 578"/>
                <a:gd name="T22" fmla="*/ 698 w 698"/>
                <a:gd name="T23" fmla="*/ 88 h 578"/>
                <a:gd name="T24" fmla="*/ 611 w 698"/>
                <a:gd name="T25"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8" h="578">
                  <a:moveTo>
                    <a:pt x="611" y="0"/>
                  </a:moveTo>
                  <a:cubicBezTo>
                    <a:pt x="87" y="0"/>
                    <a:pt x="87" y="0"/>
                    <a:pt x="87" y="0"/>
                  </a:cubicBezTo>
                  <a:cubicBezTo>
                    <a:pt x="39" y="0"/>
                    <a:pt x="0" y="39"/>
                    <a:pt x="0" y="88"/>
                  </a:cubicBezTo>
                  <a:cubicBezTo>
                    <a:pt x="0" y="370"/>
                    <a:pt x="0" y="370"/>
                    <a:pt x="0" y="370"/>
                  </a:cubicBezTo>
                  <a:cubicBezTo>
                    <a:pt x="0" y="418"/>
                    <a:pt x="39" y="457"/>
                    <a:pt x="87" y="457"/>
                  </a:cubicBezTo>
                  <a:cubicBezTo>
                    <a:pt x="487" y="457"/>
                    <a:pt x="487" y="457"/>
                    <a:pt x="487" y="457"/>
                  </a:cubicBezTo>
                  <a:cubicBezTo>
                    <a:pt x="587" y="572"/>
                    <a:pt x="587" y="572"/>
                    <a:pt x="587" y="572"/>
                  </a:cubicBezTo>
                  <a:cubicBezTo>
                    <a:pt x="592" y="578"/>
                    <a:pt x="602" y="574"/>
                    <a:pt x="602" y="566"/>
                  </a:cubicBezTo>
                  <a:cubicBezTo>
                    <a:pt x="602" y="457"/>
                    <a:pt x="602" y="457"/>
                    <a:pt x="602" y="457"/>
                  </a:cubicBezTo>
                  <a:cubicBezTo>
                    <a:pt x="611" y="457"/>
                    <a:pt x="611" y="457"/>
                    <a:pt x="611" y="457"/>
                  </a:cubicBezTo>
                  <a:cubicBezTo>
                    <a:pt x="659" y="457"/>
                    <a:pt x="698" y="418"/>
                    <a:pt x="698" y="370"/>
                  </a:cubicBezTo>
                  <a:cubicBezTo>
                    <a:pt x="698" y="88"/>
                    <a:pt x="698" y="88"/>
                    <a:pt x="698" y="88"/>
                  </a:cubicBezTo>
                  <a:cubicBezTo>
                    <a:pt x="698" y="39"/>
                    <a:pt x="659" y="0"/>
                    <a:pt x="611" y="0"/>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88" name="Gruppieren 587"/>
          <p:cNvGrpSpPr/>
          <p:nvPr/>
        </p:nvGrpSpPr>
        <p:grpSpPr>
          <a:xfrm>
            <a:off x="6025730" y="3035387"/>
            <a:ext cx="370242" cy="336275"/>
            <a:chOff x="9676100" y="3126582"/>
            <a:chExt cx="346075" cy="314325"/>
          </a:xfrm>
        </p:grpSpPr>
        <p:sp>
          <p:nvSpPr>
            <p:cNvPr id="369" name="Freeform 43"/>
            <p:cNvSpPr>
              <a:spLocks/>
            </p:cNvSpPr>
            <p:nvPr/>
          </p:nvSpPr>
          <p:spPr bwMode="auto">
            <a:xfrm>
              <a:off x="9676100" y="3126582"/>
              <a:ext cx="346075" cy="314325"/>
            </a:xfrm>
            <a:custGeom>
              <a:avLst/>
              <a:gdLst>
                <a:gd name="T0" fmla="*/ 811 w 818"/>
                <a:gd name="T1" fmla="*/ 335 h 743"/>
                <a:gd name="T2" fmla="*/ 424 w 818"/>
                <a:gd name="T3" fmla="*/ 7 h 743"/>
                <a:gd name="T4" fmla="*/ 394 w 818"/>
                <a:gd name="T5" fmla="*/ 7 h 743"/>
                <a:gd name="T6" fmla="*/ 7 w 818"/>
                <a:gd name="T7" fmla="*/ 335 h 743"/>
                <a:gd name="T8" fmla="*/ 14 w 818"/>
                <a:gd name="T9" fmla="*/ 353 h 743"/>
                <a:gd name="T10" fmla="*/ 97 w 818"/>
                <a:gd name="T11" fmla="*/ 353 h 743"/>
                <a:gd name="T12" fmla="*/ 107 w 818"/>
                <a:gd name="T13" fmla="*/ 363 h 743"/>
                <a:gd name="T14" fmla="*/ 107 w 818"/>
                <a:gd name="T15" fmla="*/ 726 h 743"/>
                <a:gd name="T16" fmla="*/ 124 w 818"/>
                <a:gd name="T17" fmla="*/ 743 h 743"/>
                <a:gd name="T18" fmla="*/ 289 w 818"/>
                <a:gd name="T19" fmla="*/ 743 h 743"/>
                <a:gd name="T20" fmla="*/ 301 w 818"/>
                <a:gd name="T21" fmla="*/ 731 h 743"/>
                <a:gd name="T22" fmla="*/ 301 w 818"/>
                <a:gd name="T23" fmla="*/ 530 h 743"/>
                <a:gd name="T24" fmla="*/ 314 w 818"/>
                <a:gd name="T25" fmla="*/ 517 h 743"/>
                <a:gd name="T26" fmla="*/ 504 w 818"/>
                <a:gd name="T27" fmla="*/ 517 h 743"/>
                <a:gd name="T28" fmla="*/ 517 w 818"/>
                <a:gd name="T29" fmla="*/ 530 h 743"/>
                <a:gd name="T30" fmla="*/ 517 w 818"/>
                <a:gd name="T31" fmla="*/ 731 h 743"/>
                <a:gd name="T32" fmla="*/ 529 w 818"/>
                <a:gd name="T33" fmla="*/ 743 h 743"/>
                <a:gd name="T34" fmla="*/ 694 w 818"/>
                <a:gd name="T35" fmla="*/ 743 h 743"/>
                <a:gd name="T36" fmla="*/ 711 w 818"/>
                <a:gd name="T37" fmla="*/ 726 h 743"/>
                <a:gd name="T38" fmla="*/ 711 w 818"/>
                <a:gd name="T39" fmla="*/ 363 h 743"/>
                <a:gd name="T40" fmla="*/ 721 w 818"/>
                <a:gd name="T41" fmla="*/ 353 h 743"/>
                <a:gd name="T42" fmla="*/ 804 w 818"/>
                <a:gd name="T43" fmla="*/ 353 h 743"/>
                <a:gd name="T44" fmla="*/ 811 w 818"/>
                <a:gd name="T45" fmla="*/ 335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8" h="743">
                  <a:moveTo>
                    <a:pt x="811" y="335"/>
                  </a:moveTo>
                  <a:cubicBezTo>
                    <a:pt x="424" y="7"/>
                    <a:pt x="424" y="7"/>
                    <a:pt x="424" y="7"/>
                  </a:cubicBezTo>
                  <a:cubicBezTo>
                    <a:pt x="415" y="0"/>
                    <a:pt x="403" y="0"/>
                    <a:pt x="394" y="7"/>
                  </a:cubicBezTo>
                  <a:cubicBezTo>
                    <a:pt x="7" y="335"/>
                    <a:pt x="7" y="335"/>
                    <a:pt x="7" y="335"/>
                  </a:cubicBezTo>
                  <a:cubicBezTo>
                    <a:pt x="0" y="341"/>
                    <a:pt x="4" y="353"/>
                    <a:pt x="14" y="353"/>
                  </a:cubicBezTo>
                  <a:cubicBezTo>
                    <a:pt x="97" y="353"/>
                    <a:pt x="97" y="353"/>
                    <a:pt x="97" y="353"/>
                  </a:cubicBezTo>
                  <a:cubicBezTo>
                    <a:pt x="103" y="353"/>
                    <a:pt x="107" y="357"/>
                    <a:pt x="107" y="363"/>
                  </a:cubicBezTo>
                  <a:cubicBezTo>
                    <a:pt x="107" y="726"/>
                    <a:pt x="107" y="726"/>
                    <a:pt x="107" y="726"/>
                  </a:cubicBezTo>
                  <a:cubicBezTo>
                    <a:pt x="107" y="735"/>
                    <a:pt x="115" y="743"/>
                    <a:pt x="124" y="743"/>
                  </a:cubicBezTo>
                  <a:cubicBezTo>
                    <a:pt x="289" y="743"/>
                    <a:pt x="289" y="743"/>
                    <a:pt x="289" y="743"/>
                  </a:cubicBezTo>
                  <a:cubicBezTo>
                    <a:pt x="296" y="743"/>
                    <a:pt x="301" y="738"/>
                    <a:pt x="301" y="731"/>
                  </a:cubicBezTo>
                  <a:cubicBezTo>
                    <a:pt x="301" y="530"/>
                    <a:pt x="301" y="530"/>
                    <a:pt x="301" y="530"/>
                  </a:cubicBezTo>
                  <a:cubicBezTo>
                    <a:pt x="301" y="523"/>
                    <a:pt x="307" y="517"/>
                    <a:pt x="314" y="517"/>
                  </a:cubicBezTo>
                  <a:cubicBezTo>
                    <a:pt x="504" y="517"/>
                    <a:pt x="504" y="517"/>
                    <a:pt x="504" y="517"/>
                  </a:cubicBezTo>
                  <a:cubicBezTo>
                    <a:pt x="511" y="517"/>
                    <a:pt x="517" y="523"/>
                    <a:pt x="517" y="530"/>
                  </a:cubicBezTo>
                  <a:cubicBezTo>
                    <a:pt x="517" y="731"/>
                    <a:pt x="517" y="731"/>
                    <a:pt x="517" y="731"/>
                  </a:cubicBezTo>
                  <a:cubicBezTo>
                    <a:pt x="517" y="738"/>
                    <a:pt x="522" y="743"/>
                    <a:pt x="529" y="743"/>
                  </a:cubicBezTo>
                  <a:cubicBezTo>
                    <a:pt x="694" y="743"/>
                    <a:pt x="694" y="743"/>
                    <a:pt x="694" y="743"/>
                  </a:cubicBezTo>
                  <a:cubicBezTo>
                    <a:pt x="703" y="743"/>
                    <a:pt x="711" y="735"/>
                    <a:pt x="711" y="726"/>
                  </a:cubicBezTo>
                  <a:cubicBezTo>
                    <a:pt x="711" y="363"/>
                    <a:pt x="711" y="363"/>
                    <a:pt x="711" y="363"/>
                  </a:cubicBezTo>
                  <a:cubicBezTo>
                    <a:pt x="711" y="357"/>
                    <a:pt x="715" y="353"/>
                    <a:pt x="721" y="353"/>
                  </a:cubicBezTo>
                  <a:cubicBezTo>
                    <a:pt x="804" y="353"/>
                    <a:pt x="804" y="353"/>
                    <a:pt x="804" y="353"/>
                  </a:cubicBezTo>
                  <a:cubicBezTo>
                    <a:pt x="814" y="353"/>
                    <a:pt x="818" y="341"/>
                    <a:pt x="811" y="335"/>
                  </a:cubicBezTo>
                  <a:close/>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0" name="Freeform 44"/>
            <p:cNvSpPr>
              <a:spLocks/>
            </p:cNvSpPr>
            <p:nvPr/>
          </p:nvSpPr>
          <p:spPr bwMode="auto">
            <a:xfrm>
              <a:off x="9920575" y="3132932"/>
              <a:ext cx="52388" cy="60325"/>
            </a:xfrm>
            <a:custGeom>
              <a:avLst/>
              <a:gdLst>
                <a:gd name="T0" fmla="*/ 0 w 122"/>
                <a:gd name="T1" fmla="*/ 42 h 140"/>
                <a:gd name="T2" fmla="*/ 0 w 122"/>
                <a:gd name="T3" fmla="*/ 10 h 140"/>
                <a:gd name="T4" fmla="*/ 10 w 122"/>
                <a:gd name="T5" fmla="*/ 0 h 140"/>
                <a:gd name="T6" fmla="*/ 112 w 122"/>
                <a:gd name="T7" fmla="*/ 0 h 140"/>
                <a:gd name="T8" fmla="*/ 122 w 122"/>
                <a:gd name="T9" fmla="*/ 10 h 140"/>
                <a:gd name="T10" fmla="*/ 122 w 122"/>
                <a:gd name="T11" fmla="*/ 140 h 140"/>
              </a:gdLst>
              <a:ahLst/>
              <a:cxnLst>
                <a:cxn ang="0">
                  <a:pos x="T0" y="T1"/>
                </a:cxn>
                <a:cxn ang="0">
                  <a:pos x="T2" y="T3"/>
                </a:cxn>
                <a:cxn ang="0">
                  <a:pos x="T4" y="T5"/>
                </a:cxn>
                <a:cxn ang="0">
                  <a:pos x="T6" y="T7"/>
                </a:cxn>
                <a:cxn ang="0">
                  <a:pos x="T8" y="T9"/>
                </a:cxn>
                <a:cxn ang="0">
                  <a:pos x="T10" y="T11"/>
                </a:cxn>
              </a:cxnLst>
              <a:rect l="0" t="0" r="r" b="b"/>
              <a:pathLst>
                <a:path w="122" h="140">
                  <a:moveTo>
                    <a:pt x="0" y="42"/>
                  </a:moveTo>
                  <a:cubicBezTo>
                    <a:pt x="0" y="10"/>
                    <a:pt x="0" y="10"/>
                    <a:pt x="0" y="10"/>
                  </a:cubicBezTo>
                  <a:cubicBezTo>
                    <a:pt x="0" y="5"/>
                    <a:pt x="5" y="0"/>
                    <a:pt x="10" y="0"/>
                  </a:cubicBezTo>
                  <a:cubicBezTo>
                    <a:pt x="112" y="0"/>
                    <a:pt x="112" y="0"/>
                    <a:pt x="112" y="0"/>
                  </a:cubicBezTo>
                  <a:cubicBezTo>
                    <a:pt x="117" y="0"/>
                    <a:pt x="122" y="5"/>
                    <a:pt x="122" y="10"/>
                  </a:cubicBezTo>
                  <a:cubicBezTo>
                    <a:pt x="122" y="140"/>
                    <a:pt x="122" y="140"/>
                    <a:pt x="122" y="14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92" name="Gruppieren 591"/>
          <p:cNvGrpSpPr/>
          <p:nvPr/>
        </p:nvGrpSpPr>
        <p:grpSpPr>
          <a:xfrm>
            <a:off x="7695859" y="5214701"/>
            <a:ext cx="590539" cy="370752"/>
            <a:chOff x="10222200" y="4423569"/>
            <a:chExt cx="422276" cy="265113"/>
          </a:xfrm>
        </p:grpSpPr>
        <p:sp>
          <p:nvSpPr>
            <p:cNvPr id="371" name="Freeform 45"/>
            <p:cNvSpPr>
              <a:spLocks/>
            </p:cNvSpPr>
            <p:nvPr/>
          </p:nvSpPr>
          <p:spPr bwMode="auto">
            <a:xfrm>
              <a:off x="10257125" y="4436269"/>
              <a:ext cx="174625" cy="192088"/>
            </a:xfrm>
            <a:custGeom>
              <a:avLst/>
              <a:gdLst>
                <a:gd name="T0" fmla="*/ 415 w 415"/>
                <a:gd name="T1" fmla="*/ 453 h 453"/>
                <a:gd name="T2" fmla="*/ 0 w 415"/>
                <a:gd name="T3" fmla="*/ 453 h 453"/>
                <a:gd name="T4" fmla="*/ 0 w 415"/>
                <a:gd name="T5" fmla="*/ 36 h 453"/>
                <a:gd name="T6" fmla="*/ 35 w 415"/>
                <a:gd name="T7" fmla="*/ 0 h 453"/>
                <a:gd name="T8" fmla="*/ 381 w 415"/>
                <a:gd name="T9" fmla="*/ 0 h 453"/>
              </a:gdLst>
              <a:ahLst/>
              <a:cxnLst>
                <a:cxn ang="0">
                  <a:pos x="T0" y="T1"/>
                </a:cxn>
                <a:cxn ang="0">
                  <a:pos x="T2" y="T3"/>
                </a:cxn>
                <a:cxn ang="0">
                  <a:pos x="T4" y="T5"/>
                </a:cxn>
                <a:cxn ang="0">
                  <a:pos x="T6" y="T7"/>
                </a:cxn>
                <a:cxn ang="0">
                  <a:pos x="T8" y="T9"/>
                </a:cxn>
              </a:cxnLst>
              <a:rect l="0" t="0" r="r" b="b"/>
              <a:pathLst>
                <a:path w="415" h="453">
                  <a:moveTo>
                    <a:pt x="415" y="453"/>
                  </a:moveTo>
                  <a:cubicBezTo>
                    <a:pt x="0" y="453"/>
                    <a:pt x="0" y="453"/>
                    <a:pt x="0" y="453"/>
                  </a:cubicBezTo>
                  <a:cubicBezTo>
                    <a:pt x="0" y="36"/>
                    <a:pt x="0" y="36"/>
                    <a:pt x="0" y="36"/>
                  </a:cubicBezTo>
                  <a:cubicBezTo>
                    <a:pt x="0" y="16"/>
                    <a:pt x="16" y="0"/>
                    <a:pt x="35" y="0"/>
                  </a:cubicBezTo>
                  <a:cubicBezTo>
                    <a:pt x="381" y="0"/>
                    <a:pt x="381" y="0"/>
                    <a:pt x="381"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2" name="Freeform 46"/>
            <p:cNvSpPr>
              <a:spLocks/>
            </p:cNvSpPr>
            <p:nvPr/>
          </p:nvSpPr>
          <p:spPr bwMode="auto">
            <a:xfrm>
              <a:off x="10222200" y="4628357"/>
              <a:ext cx="344488" cy="41275"/>
            </a:xfrm>
            <a:custGeom>
              <a:avLst/>
              <a:gdLst>
                <a:gd name="T0" fmla="*/ 817 w 817"/>
                <a:gd name="T1" fmla="*/ 96 h 96"/>
                <a:gd name="T2" fmla="*/ 18 w 817"/>
                <a:gd name="T3" fmla="*/ 96 h 96"/>
                <a:gd name="T4" fmla="*/ 8 w 817"/>
                <a:gd name="T5" fmla="*/ 73 h 96"/>
                <a:gd name="T6" fmla="*/ 82 w 817"/>
                <a:gd name="T7" fmla="*/ 0 h 96"/>
              </a:gdLst>
              <a:ahLst/>
              <a:cxnLst>
                <a:cxn ang="0">
                  <a:pos x="T0" y="T1"/>
                </a:cxn>
                <a:cxn ang="0">
                  <a:pos x="T2" y="T3"/>
                </a:cxn>
                <a:cxn ang="0">
                  <a:pos x="T4" y="T5"/>
                </a:cxn>
                <a:cxn ang="0">
                  <a:pos x="T6" y="T7"/>
                </a:cxn>
              </a:cxnLst>
              <a:rect l="0" t="0" r="r" b="b"/>
              <a:pathLst>
                <a:path w="817" h="96">
                  <a:moveTo>
                    <a:pt x="817" y="96"/>
                  </a:moveTo>
                  <a:cubicBezTo>
                    <a:pt x="18" y="96"/>
                    <a:pt x="18" y="96"/>
                    <a:pt x="18" y="96"/>
                  </a:cubicBezTo>
                  <a:cubicBezTo>
                    <a:pt x="6" y="96"/>
                    <a:pt x="0" y="82"/>
                    <a:pt x="8" y="73"/>
                  </a:cubicBezTo>
                  <a:cubicBezTo>
                    <a:pt x="82" y="0"/>
                    <a:pt x="82" y="0"/>
                    <a:pt x="82"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3" name="Freeform 47"/>
            <p:cNvSpPr>
              <a:spLocks/>
            </p:cNvSpPr>
            <p:nvPr/>
          </p:nvSpPr>
          <p:spPr bwMode="auto">
            <a:xfrm>
              <a:off x="10436513" y="4514057"/>
              <a:ext cx="49213" cy="76200"/>
            </a:xfrm>
            <a:custGeom>
              <a:avLst/>
              <a:gdLst>
                <a:gd name="T0" fmla="*/ 118 w 118"/>
                <a:gd name="T1" fmla="*/ 177 h 177"/>
                <a:gd name="T2" fmla="*/ 0 w 118"/>
                <a:gd name="T3" fmla="*/ 33 h 177"/>
                <a:gd name="T4" fmla="*/ 2 w 118"/>
                <a:gd name="T5" fmla="*/ 0 h 177"/>
              </a:gdLst>
              <a:ahLst/>
              <a:cxnLst>
                <a:cxn ang="0">
                  <a:pos x="T0" y="T1"/>
                </a:cxn>
                <a:cxn ang="0">
                  <a:pos x="T2" y="T3"/>
                </a:cxn>
                <a:cxn ang="0">
                  <a:pos x="T4" y="T5"/>
                </a:cxn>
              </a:cxnLst>
              <a:rect l="0" t="0" r="r" b="b"/>
              <a:pathLst>
                <a:path w="118" h="177">
                  <a:moveTo>
                    <a:pt x="118" y="177"/>
                  </a:moveTo>
                  <a:cubicBezTo>
                    <a:pt x="54" y="162"/>
                    <a:pt x="4" y="104"/>
                    <a:pt x="0" y="33"/>
                  </a:cubicBezTo>
                  <a:cubicBezTo>
                    <a:pt x="0" y="22"/>
                    <a:pt x="0" y="11"/>
                    <a:pt x="2"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4" name="Freeform 48"/>
            <p:cNvSpPr>
              <a:spLocks/>
            </p:cNvSpPr>
            <p:nvPr/>
          </p:nvSpPr>
          <p:spPr bwMode="auto">
            <a:xfrm>
              <a:off x="10398413" y="4423569"/>
              <a:ext cx="203200" cy="203200"/>
            </a:xfrm>
            <a:custGeom>
              <a:avLst/>
              <a:gdLst>
                <a:gd name="T0" fmla="*/ 475 w 482"/>
                <a:gd name="T1" fmla="*/ 228 h 482"/>
                <a:gd name="T2" fmla="*/ 253 w 482"/>
                <a:gd name="T3" fmla="*/ 475 h 482"/>
                <a:gd name="T4" fmla="*/ 7 w 482"/>
                <a:gd name="T5" fmla="*/ 253 h 482"/>
                <a:gd name="T6" fmla="*/ 229 w 482"/>
                <a:gd name="T7" fmla="*/ 6 h 482"/>
                <a:gd name="T8" fmla="*/ 475 w 482"/>
                <a:gd name="T9" fmla="*/ 228 h 482"/>
              </a:gdLst>
              <a:ahLst/>
              <a:cxnLst>
                <a:cxn ang="0">
                  <a:pos x="T0" y="T1"/>
                </a:cxn>
                <a:cxn ang="0">
                  <a:pos x="T2" y="T3"/>
                </a:cxn>
                <a:cxn ang="0">
                  <a:pos x="T4" y="T5"/>
                </a:cxn>
                <a:cxn ang="0">
                  <a:pos x="T6" y="T7"/>
                </a:cxn>
                <a:cxn ang="0">
                  <a:pos x="T8" y="T9"/>
                </a:cxn>
              </a:cxnLst>
              <a:rect l="0" t="0" r="r" b="b"/>
              <a:pathLst>
                <a:path w="482" h="482">
                  <a:moveTo>
                    <a:pt x="475" y="228"/>
                  </a:moveTo>
                  <a:cubicBezTo>
                    <a:pt x="482" y="358"/>
                    <a:pt x="383" y="468"/>
                    <a:pt x="253" y="475"/>
                  </a:cubicBezTo>
                  <a:cubicBezTo>
                    <a:pt x="124" y="482"/>
                    <a:pt x="14" y="383"/>
                    <a:pt x="7" y="253"/>
                  </a:cubicBezTo>
                  <a:cubicBezTo>
                    <a:pt x="0" y="124"/>
                    <a:pt x="99" y="13"/>
                    <a:pt x="229" y="6"/>
                  </a:cubicBezTo>
                  <a:cubicBezTo>
                    <a:pt x="358" y="0"/>
                    <a:pt x="469" y="99"/>
                    <a:pt x="475" y="228"/>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5" name="Freeform 49"/>
            <p:cNvSpPr>
              <a:spLocks/>
            </p:cNvSpPr>
            <p:nvPr/>
          </p:nvSpPr>
          <p:spPr bwMode="auto">
            <a:xfrm>
              <a:off x="10550813" y="4588669"/>
              <a:ext cx="93663" cy="100013"/>
            </a:xfrm>
            <a:custGeom>
              <a:avLst/>
              <a:gdLst>
                <a:gd name="T0" fmla="*/ 0 w 221"/>
                <a:gd name="T1" fmla="*/ 57 h 237"/>
                <a:gd name="T2" fmla="*/ 139 w 221"/>
                <a:gd name="T3" fmla="*/ 217 h 237"/>
                <a:gd name="T4" fmla="*/ 201 w 221"/>
                <a:gd name="T5" fmla="*/ 221 h 237"/>
                <a:gd name="T6" fmla="*/ 201 w 221"/>
                <a:gd name="T7" fmla="*/ 221 h 237"/>
                <a:gd name="T8" fmla="*/ 205 w 221"/>
                <a:gd name="T9" fmla="*/ 159 h 237"/>
                <a:gd name="T10" fmla="*/ 66 w 221"/>
                <a:gd name="T11" fmla="*/ 0 h 237"/>
              </a:gdLst>
              <a:ahLst/>
              <a:cxnLst>
                <a:cxn ang="0">
                  <a:pos x="T0" y="T1"/>
                </a:cxn>
                <a:cxn ang="0">
                  <a:pos x="T2" y="T3"/>
                </a:cxn>
                <a:cxn ang="0">
                  <a:pos x="T4" y="T5"/>
                </a:cxn>
                <a:cxn ang="0">
                  <a:pos x="T6" y="T7"/>
                </a:cxn>
                <a:cxn ang="0">
                  <a:pos x="T8" y="T9"/>
                </a:cxn>
                <a:cxn ang="0">
                  <a:pos x="T10" y="T11"/>
                </a:cxn>
              </a:cxnLst>
              <a:rect l="0" t="0" r="r" b="b"/>
              <a:pathLst>
                <a:path w="221" h="237">
                  <a:moveTo>
                    <a:pt x="0" y="57"/>
                  </a:moveTo>
                  <a:cubicBezTo>
                    <a:pt x="139" y="217"/>
                    <a:pt x="139" y="217"/>
                    <a:pt x="139" y="217"/>
                  </a:cubicBezTo>
                  <a:cubicBezTo>
                    <a:pt x="155" y="235"/>
                    <a:pt x="182" y="237"/>
                    <a:pt x="201" y="221"/>
                  </a:cubicBezTo>
                  <a:cubicBezTo>
                    <a:pt x="201" y="221"/>
                    <a:pt x="201" y="221"/>
                    <a:pt x="201" y="221"/>
                  </a:cubicBezTo>
                  <a:cubicBezTo>
                    <a:pt x="219" y="205"/>
                    <a:pt x="221" y="177"/>
                    <a:pt x="205" y="159"/>
                  </a:cubicBezTo>
                  <a:cubicBezTo>
                    <a:pt x="66" y="0"/>
                    <a:pt x="66" y="0"/>
                    <a:pt x="66"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91" name="Gruppieren 590"/>
          <p:cNvGrpSpPr/>
          <p:nvPr/>
        </p:nvGrpSpPr>
        <p:grpSpPr>
          <a:xfrm>
            <a:off x="7555346" y="4483648"/>
            <a:ext cx="376990" cy="442554"/>
            <a:chOff x="9669750" y="4177507"/>
            <a:chExt cx="365125" cy="428625"/>
          </a:xfrm>
        </p:grpSpPr>
        <p:sp>
          <p:nvSpPr>
            <p:cNvPr id="376" name="Freeform 50"/>
            <p:cNvSpPr>
              <a:spLocks/>
            </p:cNvSpPr>
            <p:nvPr/>
          </p:nvSpPr>
          <p:spPr bwMode="auto">
            <a:xfrm>
              <a:off x="9823738" y="4585494"/>
              <a:ext cx="55563" cy="20638"/>
            </a:xfrm>
            <a:custGeom>
              <a:avLst/>
              <a:gdLst>
                <a:gd name="T0" fmla="*/ 130 w 130"/>
                <a:gd name="T1" fmla="*/ 0 h 50"/>
                <a:gd name="T2" fmla="*/ 65 w 130"/>
                <a:gd name="T3" fmla="*/ 50 h 50"/>
                <a:gd name="T4" fmla="*/ 0 w 130"/>
                <a:gd name="T5" fmla="*/ 0 h 50"/>
              </a:gdLst>
              <a:ahLst/>
              <a:cxnLst>
                <a:cxn ang="0">
                  <a:pos x="T0" y="T1"/>
                </a:cxn>
                <a:cxn ang="0">
                  <a:pos x="T2" y="T3"/>
                </a:cxn>
                <a:cxn ang="0">
                  <a:pos x="T4" y="T5"/>
                </a:cxn>
              </a:cxnLst>
              <a:rect l="0" t="0" r="r" b="b"/>
              <a:pathLst>
                <a:path w="130" h="50">
                  <a:moveTo>
                    <a:pt x="130" y="0"/>
                  </a:moveTo>
                  <a:cubicBezTo>
                    <a:pt x="130" y="27"/>
                    <a:pt x="101" y="50"/>
                    <a:pt x="65" y="50"/>
                  </a:cubicBezTo>
                  <a:cubicBezTo>
                    <a:pt x="29" y="50"/>
                    <a:pt x="0" y="27"/>
                    <a:pt x="0" y="0"/>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77" name="Freeform 51"/>
            <p:cNvSpPr>
              <a:spLocks/>
            </p:cNvSpPr>
            <p:nvPr/>
          </p:nvSpPr>
          <p:spPr bwMode="auto">
            <a:xfrm>
              <a:off x="9739600" y="4255294"/>
              <a:ext cx="223838" cy="325438"/>
            </a:xfrm>
            <a:custGeom>
              <a:avLst/>
              <a:gdLst>
                <a:gd name="T0" fmla="*/ 385 w 530"/>
                <a:gd name="T1" fmla="*/ 625 h 770"/>
                <a:gd name="T2" fmla="*/ 385 w 530"/>
                <a:gd name="T3" fmla="*/ 617 h 770"/>
                <a:gd name="T4" fmla="*/ 523 w 530"/>
                <a:gd name="T5" fmla="*/ 251 h 770"/>
                <a:gd name="T6" fmla="*/ 281 w 530"/>
                <a:gd name="T7" fmla="*/ 0 h 770"/>
                <a:gd name="T8" fmla="*/ 265 w 530"/>
                <a:gd name="T9" fmla="*/ 0 h 770"/>
                <a:gd name="T10" fmla="*/ 248 w 530"/>
                <a:gd name="T11" fmla="*/ 0 h 770"/>
                <a:gd name="T12" fmla="*/ 6 w 530"/>
                <a:gd name="T13" fmla="*/ 251 h 770"/>
                <a:gd name="T14" fmla="*/ 145 w 530"/>
                <a:gd name="T15" fmla="*/ 617 h 770"/>
                <a:gd name="T16" fmla="*/ 145 w 530"/>
                <a:gd name="T17" fmla="*/ 625 h 770"/>
                <a:gd name="T18" fmla="*/ 145 w 530"/>
                <a:gd name="T19" fmla="*/ 718 h 770"/>
                <a:gd name="T20" fmla="*/ 197 w 530"/>
                <a:gd name="T21" fmla="*/ 770 h 770"/>
                <a:gd name="T22" fmla="*/ 332 w 530"/>
                <a:gd name="T23" fmla="*/ 770 h 770"/>
                <a:gd name="T24" fmla="*/ 384 w 530"/>
                <a:gd name="T25" fmla="*/ 718 h 770"/>
                <a:gd name="T26" fmla="*/ 385 w 530"/>
                <a:gd name="T27" fmla="*/ 62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0" h="770">
                  <a:moveTo>
                    <a:pt x="385" y="625"/>
                  </a:moveTo>
                  <a:cubicBezTo>
                    <a:pt x="385" y="617"/>
                    <a:pt x="385" y="617"/>
                    <a:pt x="385" y="617"/>
                  </a:cubicBezTo>
                  <a:cubicBezTo>
                    <a:pt x="385" y="486"/>
                    <a:pt x="530" y="405"/>
                    <a:pt x="523" y="251"/>
                  </a:cubicBezTo>
                  <a:cubicBezTo>
                    <a:pt x="519" y="118"/>
                    <a:pt x="413" y="8"/>
                    <a:pt x="281" y="0"/>
                  </a:cubicBezTo>
                  <a:cubicBezTo>
                    <a:pt x="276" y="0"/>
                    <a:pt x="270" y="0"/>
                    <a:pt x="265" y="0"/>
                  </a:cubicBezTo>
                  <a:cubicBezTo>
                    <a:pt x="259" y="0"/>
                    <a:pt x="254" y="0"/>
                    <a:pt x="248" y="0"/>
                  </a:cubicBezTo>
                  <a:cubicBezTo>
                    <a:pt x="117" y="8"/>
                    <a:pt x="11" y="118"/>
                    <a:pt x="6" y="251"/>
                  </a:cubicBezTo>
                  <a:cubicBezTo>
                    <a:pt x="0" y="405"/>
                    <a:pt x="145" y="486"/>
                    <a:pt x="145" y="617"/>
                  </a:cubicBezTo>
                  <a:cubicBezTo>
                    <a:pt x="145" y="625"/>
                    <a:pt x="145" y="625"/>
                    <a:pt x="145" y="625"/>
                  </a:cubicBezTo>
                  <a:cubicBezTo>
                    <a:pt x="145" y="718"/>
                    <a:pt x="145" y="718"/>
                    <a:pt x="145" y="718"/>
                  </a:cubicBezTo>
                  <a:cubicBezTo>
                    <a:pt x="145" y="747"/>
                    <a:pt x="168" y="770"/>
                    <a:pt x="197" y="770"/>
                  </a:cubicBezTo>
                  <a:cubicBezTo>
                    <a:pt x="332" y="770"/>
                    <a:pt x="332" y="770"/>
                    <a:pt x="332" y="770"/>
                  </a:cubicBezTo>
                  <a:cubicBezTo>
                    <a:pt x="361" y="770"/>
                    <a:pt x="384" y="747"/>
                    <a:pt x="384" y="718"/>
                  </a:cubicBezTo>
                  <a:lnTo>
                    <a:pt x="385" y="625"/>
                  </a:ln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78" name="Line 52"/>
            <p:cNvSpPr>
              <a:spLocks noChangeShapeType="1"/>
            </p:cNvSpPr>
            <p:nvPr/>
          </p:nvSpPr>
          <p:spPr bwMode="auto">
            <a:xfrm flipV="1">
              <a:off x="9852313" y="4177507"/>
              <a:ext cx="0" cy="46038"/>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9" name="Line 53"/>
            <p:cNvSpPr>
              <a:spLocks noChangeShapeType="1"/>
            </p:cNvSpPr>
            <p:nvPr/>
          </p:nvSpPr>
          <p:spPr bwMode="auto">
            <a:xfrm flipH="1" flipV="1">
              <a:off x="9745950" y="4209257"/>
              <a:ext cx="25400" cy="3810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0" name="Line 54"/>
            <p:cNvSpPr>
              <a:spLocks noChangeShapeType="1"/>
            </p:cNvSpPr>
            <p:nvPr/>
          </p:nvSpPr>
          <p:spPr bwMode="auto">
            <a:xfrm flipH="1" flipV="1">
              <a:off x="9677688" y="4296569"/>
              <a:ext cx="41275" cy="17463"/>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1" name="Line 55"/>
            <p:cNvSpPr>
              <a:spLocks noChangeShapeType="1"/>
            </p:cNvSpPr>
            <p:nvPr/>
          </p:nvSpPr>
          <p:spPr bwMode="auto">
            <a:xfrm flipH="1">
              <a:off x="9669750" y="4396582"/>
              <a:ext cx="42863" cy="11113"/>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2" name="Line 56"/>
            <p:cNvSpPr>
              <a:spLocks noChangeShapeType="1"/>
            </p:cNvSpPr>
            <p:nvPr/>
          </p:nvSpPr>
          <p:spPr bwMode="auto">
            <a:xfrm flipH="1">
              <a:off x="9725313" y="4469607"/>
              <a:ext cx="30163" cy="33338"/>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3" name="Line 57"/>
            <p:cNvSpPr>
              <a:spLocks noChangeShapeType="1"/>
            </p:cNvSpPr>
            <p:nvPr/>
          </p:nvSpPr>
          <p:spPr bwMode="auto">
            <a:xfrm flipV="1">
              <a:off x="9931688" y="4209257"/>
              <a:ext cx="25400" cy="3810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4" name="Line 58"/>
            <p:cNvSpPr>
              <a:spLocks noChangeShapeType="1"/>
            </p:cNvSpPr>
            <p:nvPr/>
          </p:nvSpPr>
          <p:spPr bwMode="auto">
            <a:xfrm flipV="1">
              <a:off x="9984075" y="4296569"/>
              <a:ext cx="41275" cy="17463"/>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5" name="Line 59"/>
            <p:cNvSpPr>
              <a:spLocks noChangeShapeType="1"/>
            </p:cNvSpPr>
            <p:nvPr/>
          </p:nvSpPr>
          <p:spPr bwMode="auto">
            <a:xfrm>
              <a:off x="9990425" y="4396582"/>
              <a:ext cx="44450" cy="11113"/>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6" name="Line 60"/>
            <p:cNvSpPr>
              <a:spLocks noChangeShapeType="1"/>
            </p:cNvSpPr>
            <p:nvPr/>
          </p:nvSpPr>
          <p:spPr bwMode="auto">
            <a:xfrm>
              <a:off x="9947563" y="4469607"/>
              <a:ext cx="31750" cy="33338"/>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7" name="Line 61"/>
            <p:cNvSpPr>
              <a:spLocks noChangeShapeType="1"/>
            </p:cNvSpPr>
            <p:nvPr/>
          </p:nvSpPr>
          <p:spPr bwMode="auto">
            <a:xfrm flipH="1">
              <a:off x="9801513" y="4518819"/>
              <a:ext cx="101600" cy="0"/>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68" name="Gruppieren 567"/>
          <p:cNvGrpSpPr/>
          <p:nvPr/>
        </p:nvGrpSpPr>
        <p:grpSpPr>
          <a:xfrm>
            <a:off x="5245613" y="5189637"/>
            <a:ext cx="414414" cy="357644"/>
            <a:chOff x="7442201" y="4978401"/>
            <a:chExt cx="347663" cy="300037"/>
          </a:xfrm>
          <a:noFill/>
        </p:grpSpPr>
        <p:sp>
          <p:nvSpPr>
            <p:cNvPr id="398" name="Freeform 72"/>
            <p:cNvSpPr>
              <a:spLocks/>
            </p:cNvSpPr>
            <p:nvPr/>
          </p:nvSpPr>
          <p:spPr bwMode="auto">
            <a:xfrm>
              <a:off x="7442201" y="4978401"/>
              <a:ext cx="307975" cy="228600"/>
            </a:xfrm>
            <a:custGeom>
              <a:avLst/>
              <a:gdLst>
                <a:gd name="T0" fmla="*/ 728 w 728"/>
                <a:gd name="T1" fmla="*/ 541 h 541"/>
                <a:gd name="T2" fmla="*/ 293 w 728"/>
                <a:gd name="T3" fmla="*/ 541 h 541"/>
                <a:gd name="T4" fmla="*/ 265 w 728"/>
                <a:gd name="T5" fmla="*/ 519 h 541"/>
                <a:gd name="T6" fmla="*/ 132 w 728"/>
                <a:gd name="T7" fmla="*/ 43 h 541"/>
                <a:gd name="T8" fmla="*/ 109 w 728"/>
                <a:gd name="T9" fmla="*/ 22 h 541"/>
                <a:gd name="T10" fmla="*/ 0 w 728"/>
                <a:gd name="T11" fmla="*/ 0 h 541"/>
              </a:gdLst>
              <a:ahLst/>
              <a:cxnLst>
                <a:cxn ang="0">
                  <a:pos x="T0" y="T1"/>
                </a:cxn>
                <a:cxn ang="0">
                  <a:pos x="T2" y="T3"/>
                </a:cxn>
                <a:cxn ang="0">
                  <a:pos x="T4" y="T5"/>
                </a:cxn>
                <a:cxn ang="0">
                  <a:pos x="T6" y="T7"/>
                </a:cxn>
                <a:cxn ang="0">
                  <a:pos x="T8" y="T9"/>
                </a:cxn>
                <a:cxn ang="0">
                  <a:pos x="T10" y="T11"/>
                </a:cxn>
              </a:cxnLst>
              <a:rect l="0" t="0" r="r" b="b"/>
              <a:pathLst>
                <a:path w="728" h="541">
                  <a:moveTo>
                    <a:pt x="728" y="541"/>
                  </a:moveTo>
                  <a:cubicBezTo>
                    <a:pt x="293" y="541"/>
                    <a:pt x="293" y="541"/>
                    <a:pt x="293" y="541"/>
                  </a:cubicBezTo>
                  <a:cubicBezTo>
                    <a:pt x="280" y="541"/>
                    <a:pt x="268" y="532"/>
                    <a:pt x="265" y="519"/>
                  </a:cubicBezTo>
                  <a:cubicBezTo>
                    <a:pt x="132" y="43"/>
                    <a:pt x="132" y="43"/>
                    <a:pt x="132" y="43"/>
                  </a:cubicBezTo>
                  <a:cubicBezTo>
                    <a:pt x="129" y="32"/>
                    <a:pt x="120" y="24"/>
                    <a:pt x="109" y="22"/>
                  </a:cubicBezTo>
                  <a:cubicBezTo>
                    <a:pt x="0" y="0"/>
                    <a:pt x="0" y="0"/>
                    <a:pt x="0" y="0"/>
                  </a:cubicBezTo>
                </a:path>
              </a:pathLst>
            </a:cu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99" name="Freeform 73"/>
            <p:cNvSpPr>
              <a:spLocks/>
            </p:cNvSpPr>
            <p:nvPr/>
          </p:nvSpPr>
          <p:spPr bwMode="auto">
            <a:xfrm>
              <a:off x="7507289" y="5022851"/>
              <a:ext cx="282575" cy="138113"/>
            </a:xfrm>
            <a:custGeom>
              <a:avLst/>
              <a:gdLst>
                <a:gd name="T0" fmla="*/ 92 w 669"/>
                <a:gd name="T1" fmla="*/ 328 h 328"/>
                <a:gd name="T2" fmla="*/ 542 w 669"/>
                <a:gd name="T3" fmla="*/ 328 h 328"/>
                <a:gd name="T4" fmla="*/ 563 w 669"/>
                <a:gd name="T5" fmla="*/ 313 h 328"/>
                <a:gd name="T6" fmla="*/ 665 w 669"/>
                <a:gd name="T7" fmla="*/ 29 h 328"/>
                <a:gd name="T8" fmla="*/ 649 w 669"/>
                <a:gd name="T9" fmla="*/ 6 h 328"/>
                <a:gd name="T10" fmla="*/ 0 w 669"/>
                <a:gd name="T11" fmla="*/ 0 h 328"/>
              </a:gdLst>
              <a:ahLst/>
              <a:cxnLst>
                <a:cxn ang="0">
                  <a:pos x="T0" y="T1"/>
                </a:cxn>
                <a:cxn ang="0">
                  <a:pos x="T2" y="T3"/>
                </a:cxn>
                <a:cxn ang="0">
                  <a:pos x="T4" y="T5"/>
                </a:cxn>
                <a:cxn ang="0">
                  <a:pos x="T6" y="T7"/>
                </a:cxn>
                <a:cxn ang="0">
                  <a:pos x="T8" y="T9"/>
                </a:cxn>
                <a:cxn ang="0">
                  <a:pos x="T10" y="T11"/>
                </a:cxn>
              </a:cxnLst>
              <a:rect l="0" t="0" r="r" b="b"/>
              <a:pathLst>
                <a:path w="669" h="328">
                  <a:moveTo>
                    <a:pt x="92" y="328"/>
                  </a:moveTo>
                  <a:cubicBezTo>
                    <a:pt x="542" y="328"/>
                    <a:pt x="542" y="328"/>
                    <a:pt x="542" y="328"/>
                  </a:cubicBezTo>
                  <a:cubicBezTo>
                    <a:pt x="551" y="328"/>
                    <a:pt x="560" y="322"/>
                    <a:pt x="563" y="313"/>
                  </a:cubicBezTo>
                  <a:cubicBezTo>
                    <a:pt x="665" y="29"/>
                    <a:pt x="665" y="29"/>
                    <a:pt x="665" y="29"/>
                  </a:cubicBezTo>
                  <a:cubicBezTo>
                    <a:pt x="669" y="18"/>
                    <a:pt x="661" y="6"/>
                    <a:pt x="649" y="6"/>
                  </a:cubicBezTo>
                  <a:cubicBezTo>
                    <a:pt x="0" y="0"/>
                    <a:pt x="0" y="0"/>
                    <a:pt x="0" y="0"/>
                  </a:cubicBezTo>
                </a:path>
              </a:pathLst>
            </a:cu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00" name="Oval 74"/>
            <p:cNvSpPr>
              <a:spLocks noChangeArrowheads="1"/>
            </p:cNvSpPr>
            <p:nvPr/>
          </p:nvSpPr>
          <p:spPr bwMode="auto">
            <a:xfrm>
              <a:off x="7550151" y="5230813"/>
              <a:ext cx="49213" cy="47625"/>
            </a:xfrm>
            <a:prstGeom prst="ellipse">
              <a:avLst/>
            </a:prstGeom>
            <a:grp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01" name="Oval 75"/>
            <p:cNvSpPr>
              <a:spLocks noChangeArrowheads="1"/>
            </p:cNvSpPr>
            <p:nvPr/>
          </p:nvSpPr>
          <p:spPr bwMode="auto">
            <a:xfrm>
              <a:off x="7700964" y="5230813"/>
              <a:ext cx="47625" cy="47625"/>
            </a:xfrm>
            <a:prstGeom prst="ellipse">
              <a:avLst/>
            </a:prstGeom>
            <a:grp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02" name="Line 76"/>
            <p:cNvSpPr>
              <a:spLocks noChangeShapeType="1"/>
            </p:cNvSpPr>
            <p:nvPr/>
          </p:nvSpPr>
          <p:spPr bwMode="auto">
            <a:xfrm flipH="1">
              <a:off x="7707314" y="5026026"/>
              <a:ext cx="25400" cy="134938"/>
            </a:xfrm>
            <a:prstGeom prst="line">
              <a:avLst/>
            </a:pr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03" name="Line 77"/>
            <p:cNvSpPr>
              <a:spLocks noChangeShapeType="1"/>
            </p:cNvSpPr>
            <p:nvPr/>
          </p:nvSpPr>
          <p:spPr bwMode="auto">
            <a:xfrm flipH="1">
              <a:off x="7667626" y="5026026"/>
              <a:ext cx="11113" cy="134938"/>
            </a:xfrm>
            <a:prstGeom prst="line">
              <a:avLst/>
            </a:pr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04" name="Line 78"/>
            <p:cNvSpPr>
              <a:spLocks noChangeShapeType="1"/>
            </p:cNvSpPr>
            <p:nvPr/>
          </p:nvSpPr>
          <p:spPr bwMode="auto">
            <a:xfrm>
              <a:off x="7620001" y="5026026"/>
              <a:ext cx="6350" cy="134938"/>
            </a:xfrm>
            <a:prstGeom prst="line">
              <a:avLst/>
            </a:pr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05" name="Line 79"/>
            <p:cNvSpPr>
              <a:spLocks noChangeShapeType="1"/>
            </p:cNvSpPr>
            <p:nvPr/>
          </p:nvSpPr>
          <p:spPr bwMode="auto">
            <a:xfrm>
              <a:off x="7561264" y="5024438"/>
              <a:ext cx="25400" cy="136525"/>
            </a:xfrm>
            <a:prstGeom prst="line">
              <a:avLst/>
            </a:pr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06" name="Line 80"/>
            <p:cNvSpPr>
              <a:spLocks noChangeShapeType="1"/>
            </p:cNvSpPr>
            <p:nvPr/>
          </p:nvSpPr>
          <p:spPr bwMode="auto">
            <a:xfrm>
              <a:off x="7524751" y="5092701"/>
              <a:ext cx="239713" cy="0"/>
            </a:xfrm>
            <a:prstGeom prst="line">
              <a:avLst/>
            </a:pr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70" name="Gruppieren 569"/>
          <p:cNvGrpSpPr/>
          <p:nvPr/>
        </p:nvGrpSpPr>
        <p:grpSpPr>
          <a:xfrm>
            <a:off x="4554967" y="3793139"/>
            <a:ext cx="374998" cy="374998"/>
            <a:chOff x="6881814" y="4260851"/>
            <a:chExt cx="292100" cy="292100"/>
          </a:xfrm>
        </p:grpSpPr>
        <p:sp>
          <p:nvSpPr>
            <p:cNvPr id="407" name="Oval 81"/>
            <p:cNvSpPr>
              <a:spLocks noChangeArrowheads="1"/>
            </p:cNvSpPr>
            <p:nvPr/>
          </p:nvSpPr>
          <p:spPr bwMode="auto">
            <a:xfrm>
              <a:off x="6881814" y="4260851"/>
              <a:ext cx="292100" cy="292100"/>
            </a:xfrm>
            <a:prstGeom prst="ellips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08" name="Freeform 82"/>
            <p:cNvSpPr>
              <a:spLocks/>
            </p:cNvSpPr>
            <p:nvPr/>
          </p:nvSpPr>
          <p:spPr bwMode="auto">
            <a:xfrm>
              <a:off x="6951664" y="4333876"/>
              <a:ext cx="152400" cy="147638"/>
            </a:xfrm>
            <a:custGeom>
              <a:avLst/>
              <a:gdLst>
                <a:gd name="T0" fmla="*/ 362 w 362"/>
                <a:gd name="T1" fmla="*/ 347 h 348"/>
                <a:gd name="T2" fmla="*/ 250 w 362"/>
                <a:gd name="T3" fmla="*/ 108 h 348"/>
                <a:gd name="T4" fmla="*/ 244 w 362"/>
                <a:gd name="T5" fmla="*/ 102 h 348"/>
                <a:gd name="T6" fmla="*/ 1 w 362"/>
                <a:gd name="T7" fmla="*/ 1 h 348"/>
                <a:gd name="T8" fmla="*/ 0 w 362"/>
                <a:gd name="T9" fmla="*/ 2 h 348"/>
                <a:gd name="T10" fmla="*/ 112 w 362"/>
                <a:gd name="T11" fmla="*/ 241 h 348"/>
                <a:gd name="T12" fmla="*/ 118 w 362"/>
                <a:gd name="T13" fmla="*/ 246 h 348"/>
                <a:gd name="T14" fmla="*/ 361 w 362"/>
                <a:gd name="T15" fmla="*/ 348 h 348"/>
                <a:gd name="T16" fmla="*/ 362 w 362"/>
                <a:gd name="T17" fmla="*/ 34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2" h="348">
                  <a:moveTo>
                    <a:pt x="362" y="347"/>
                  </a:moveTo>
                  <a:cubicBezTo>
                    <a:pt x="250" y="108"/>
                    <a:pt x="250" y="108"/>
                    <a:pt x="250" y="108"/>
                  </a:cubicBezTo>
                  <a:cubicBezTo>
                    <a:pt x="249" y="106"/>
                    <a:pt x="247" y="104"/>
                    <a:pt x="244" y="102"/>
                  </a:cubicBezTo>
                  <a:cubicBezTo>
                    <a:pt x="1" y="1"/>
                    <a:pt x="1" y="1"/>
                    <a:pt x="1" y="1"/>
                  </a:cubicBezTo>
                  <a:cubicBezTo>
                    <a:pt x="1" y="0"/>
                    <a:pt x="0" y="1"/>
                    <a:pt x="0" y="2"/>
                  </a:cubicBezTo>
                  <a:cubicBezTo>
                    <a:pt x="112" y="241"/>
                    <a:pt x="112" y="241"/>
                    <a:pt x="112" y="241"/>
                  </a:cubicBezTo>
                  <a:cubicBezTo>
                    <a:pt x="113" y="243"/>
                    <a:pt x="115" y="245"/>
                    <a:pt x="118" y="246"/>
                  </a:cubicBezTo>
                  <a:cubicBezTo>
                    <a:pt x="361" y="348"/>
                    <a:pt x="361" y="348"/>
                    <a:pt x="361" y="348"/>
                  </a:cubicBezTo>
                  <a:cubicBezTo>
                    <a:pt x="361" y="348"/>
                    <a:pt x="362" y="348"/>
                    <a:pt x="362" y="347"/>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9" name="Line 83"/>
            <p:cNvSpPr>
              <a:spLocks noChangeShapeType="1"/>
            </p:cNvSpPr>
            <p:nvPr/>
          </p:nvSpPr>
          <p:spPr bwMode="auto">
            <a:xfrm flipH="1">
              <a:off x="7000876" y="4379913"/>
              <a:ext cx="53975" cy="55563"/>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36" name="Gruppieren 535"/>
          <p:cNvGrpSpPr/>
          <p:nvPr/>
        </p:nvGrpSpPr>
        <p:grpSpPr>
          <a:xfrm>
            <a:off x="400844" y="4512908"/>
            <a:ext cx="596542" cy="377864"/>
            <a:chOff x="3173414" y="2640013"/>
            <a:chExt cx="588962" cy="373063"/>
          </a:xfrm>
        </p:grpSpPr>
        <p:sp>
          <p:nvSpPr>
            <p:cNvPr id="410" name="Freeform 84"/>
            <p:cNvSpPr>
              <a:spLocks/>
            </p:cNvSpPr>
            <p:nvPr/>
          </p:nvSpPr>
          <p:spPr bwMode="auto">
            <a:xfrm>
              <a:off x="3173414" y="2640013"/>
              <a:ext cx="481013" cy="336550"/>
            </a:xfrm>
            <a:custGeom>
              <a:avLst/>
              <a:gdLst>
                <a:gd name="T0" fmla="*/ 906 w 1138"/>
                <a:gd name="T1" fmla="*/ 795 h 795"/>
                <a:gd name="T2" fmla="*/ 36 w 1138"/>
                <a:gd name="T3" fmla="*/ 795 h 795"/>
                <a:gd name="T4" fmla="*/ 0 w 1138"/>
                <a:gd name="T5" fmla="*/ 759 h 795"/>
                <a:gd name="T6" fmla="*/ 0 w 1138"/>
                <a:gd name="T7" fmla="*/ 36 h 795"/>
                <a:gd name="T8" fmla="*/ 36 w 1138"/>
                <a:gd name="T9" fmla="*/ 0 h 795"/>
                <a:gd name="T10" fmla="*/ 1102 w 1138"/>
                <a:gd name="T11" fmla="*/ 0 h 795"/>
                <a:gd name="T12" fmla="*/ 1138 w 1138"/>
                <a:gd name="T13" fmla="*/ 36 h 795"/>
                <a:gd name="T14" fmla="*/ 1138 w 1138"/>
                <a:gd name="T15" fmla="*/ 163 h 7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8" h="795">
                  <a:moveTo>
                    <a:pt x="906" y="795"/>
                  </a:moveTo>
                  <a:cubicBezTo>
                    <a:pt x="36" y="795"/>
                    <a:pt x="36" y="795"/>
                    <a:pt x="36" y="795"/>
                  </a:cubicBezTo>
                  <a:cubicBezTo>
                    <a:pt x="16" y="795"/>
                    <a:pt x="0" y="779"/>
                    <a:pt x="0" y="759"/>
                  </a:cubicBezTo>
                  <a:cubicBezTo>
                    <a:pt x="0" y="36"/>
                    <a:pt x="0" y="36"/>
                    <a:pt x="0" y="36"/>
                  </a:cubicBezTo>
                  <a:cubicBezTo>
                    <a:pt x="0" y="16"/>
                    <a:pt x="16" y="0"/>
                    <a:pt x="36" y="0"/>
                  </a:cubicBezTo>
                  <a:cubicBezTo>
                    <a:pt x="1102" y="0"/>
                    <a:pt x="1102" y="0"/>
                    <a:pt x="1102" y="0"/>
                  </a:cubicBezTo>
                  <a:cubicBezTo>
                    <a:pt x="1122" y="0"/>
                    <a:pt x="1138" y="16"/>
                    <a:pt x="1138" y="36"/>
                  </a:cubicBezTo>
                  <a:cubicBezTo>
                    <a:pt x="1138" y="163"/>
                    <a:pt x="1138" y="163"/>
                    <a:pt x="1138" y="163"/>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1" name="Line 85"/>
            <p:cNvSpPr>
              <a:spLocks noChangeShapeType="1"/>
            </p:cNvSpPr>
            <p:nvPr/>
          </p:nvSpPr>
          <p:spPr bwMode="auto">
            <a:xfrm>
              <a:off x="3173414" y="2695576"/>
              <a:ext cx="481013"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2" name="Line 86"/>
            <p:cNvSpPr>
              <a:spLocks noChangeShapeType="1"/>
            </p:cNvSpPr>
            <p:nvPr/>
          </p:nvSpPr>
          <p:spPr bwMode="auto">
            <a:xfrm flipH="1">
              <a:off x="3613151" y="2667001"/>
              <a:ext cx="11113"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3" name="Line 87"/>
            <p:cNvSpPr>
              <a:spLocks noChangeShapeType="1"/>
            </p:cNvSpPr>
            <p:nvPr/>
          </p:nvSpPr>
          <p:spPr bwMode="auto">
            <a:xfrm flipH="1">
              <a:off x="3567114" y="2667001"/>
              <a:ext cx="11113"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4" name="Line 88"/>
            <p:cNvSpPr>
              <a:spLocks noChangeShapeType="1"/>
            </p:cNvSpPr>
            <p:nvPr/>
          </p:nvSpPr>
          <p:spPr bwMode="auto">
            <a:xfrm flipH="1">
              <a:off x="3521076" y="2667001"/>
              <a:ext cx="12700"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5" name="Freeform 89"/>
            <p:cNvSpPr>
              <a:spLocks/>
            </p:cNvSpPr>
            <p:nvPr/>
          </p:nvSpPr>
          <p:spPr bwMode="auto">
            <a:xfrm>
              <a:off x="3598864" y="2833688"/>
              <a:ext cx="111125" cy="84138"/>
            </a:xfrm>
            <a:custGeom>
              <a:avLst/>
              <a:gdLst>
                <a:gd name="T0" fmla="*/ 0 w 264"/>
                <a:gd name="T1" fmla="*/ 94 h 200"/>
                <a:gd name="T2" fmla="*/ 104 w 264"/>
                <a:gd name="T3" fmla="*/ 198 h 200"/>
                <a:gd name="T4" fmla="*/ 114 w 264"/>
                <a:gd name="T5" fmla="*/ 197 h 200"/>
                <a:gd name="T6" fmla="*/ 264 w 264"/>
                <a:gd name="T7" fmla="*/ 0 h 200"/>
              </a:gdLst>
              <a:ahLst/>
              <a:cxnLst>
                <a:cxn ang="0">
                  <a:pos x="T0" y="T1"/>
                </a:cxn>
                <a:cxn ang="0">
                  <a:pos x="T2" y="T3"/>
                </a:cxn>
                <a:cxn ang="0">
                  <a:pos x="T4" y="T5"/>
                </a:cxn>
                <a:cxn ang="0">
                  <a:pos x="T6" y="T7"/>
                </a:cxn>
              </a:cxnLst>
              <a:rect l="0" t="0" r="r" b="b"/>
              <a:pathLst>
                <a:path w="264" h="200">
                  <a:moveTo>
                    <a:pt x="0" y="94"/>
                  </a:moveTo>
                  <a:cubicBezTo>
                    <a:pt x="104" y="198"/>
                    <a:pt x="104" y="198"/>
                    <a:pt x="104" y="198"/>
                  </a:cubicBezTo>
                  <a:cubicBezTo>
                    <a:pt x="107" y="200"/>
                    <a:pt x="111" y="200"/>
                    <a:pt x="114" y="197"/>
                  </a:cubicBezTo>
                  <a:cubicBezTo>
                    <a:pt x="264" y="0"/>
                    <a:pt x="264" y="0"/>
                    <a:pt x="264"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6" name="Freeform 90"/>
            <p:cNvSpPr>
              <a:spLocks/>
            </p:cNvSpPr>
            <p:nvPr/>
          </p:nvSpPr>
          <p:spPr bwMode="auto">
            <a:xfrm>
              <a:off x="3546476" y="2738438"/>
              <a:ext cx="215900" cy="274638"/>
            </a:xfrm>
            <a:custGeom>
              <a:avLst/>
              <a:gdLst>
                <a:gd name="T0" fmla="*/ 379 w 513"/>
                <a:gd name="T1" fmla="*/ 0 h 649"/>
                <a:gd name="T2" fmla="*/ 133 w 513"/>
                <a:gd name="T3" fmla="*/ 0 h 649"/>
                <a:gd name="T4" fmla="*/ 0 w 513"/>
                <a:gd name="T5" fmla="*/ 133 h 649"/>
                <a:gd name="T6" fmla="*/ 0 w 513"/>
                <a:gd name="T7" fmla="*/ 297 h 649"/>
                <a:gd name="T8" fmla="*/ 68 w 513"/>
                <a:gd name="T9" fmla="*/ 510 h 649"/>
                <a:gd name="T10" fmla="*/ 256 w 513"/>
                <a:gd name="T11" fmla="*/ 649 h 649"/>
                <a:gd name="T12" fmla="*/ 444 w 513"/>
                <a:gd name="T13" fmla="*/ 510 h 649"/>
                <a:gd name="T14" fmla="*/ 513 w 513"/>
                <a:gd name="T15" fmla="*/ 297 h 649"/>
                <a:gd name="T16" fmla="*/ 513 w 513"/>
                <a:gd name="T17" fmla="*/ 133 h 649"/>
                <a:gd name="T18" fmla="*/ 379 w 513"/>
                <a:gd name="T19"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649">
                  <a:moveTo>
                    <a:pt x="379" y="0"/>
                  </a:moveTo>
                  <a:cubicBezTo>
                    <a:pt x="133" y="0"/>
                    <a:pt x="133" y="0"/>
                    <a:pt x="133" y="0"/>
                  </a:cubicBezTo>
                  <a:cubicBezTo>
                    <a:pt x="126" y="70"/>
                    <a:pt x="70" y="126"/>
                    <a:pt x="0" y="133"/>
                  </a:cubicBezTo>
                  <a:cubicBezTo>
                    <a:pt x="0" y="297"/>
                    <a:pt x="0" y="297"/>
                    <a:pt x="0" y="297"/>
                  </a:cubicBezTo>
                  <a:cubicBezTo>
                    <a:pt x="0" y="374"/>
                    <a:pt x="23" y="448"/>
                    <a:pt x="68" y="510"/>
                  </a:cubicBezTo>
                  <a:cubicBezTo>
                    <a:pt x="118" y="579"/>
                    <a:pt x="181" y="624"/>
                    <a:pt x="256" y="649"/>
                  </a:cubicBezTo>
                  <a:cubicBezTo>
                    <a:pt x="331" y="624"/>
                    <a:pt x="394" y="579"/>
                    <a:pt x="444" y="510"/>
                  </a:cubicBezTo>
                  <a:cubicBezTo>
                    <a:pt x="489" y="448"/>
                    <a:pt x="513" y="374"/>
                    <a:pt x="513" y="297"/>
                  </a:cubicBezTo>
                  <a:cubicBezTo>
                    <a:pt x="513" y="133"/>
                    <a:pt x="513" y="133"/>
                    <a:pt x="513" y="133"/>
                  </a:cubicBezTo>
                  <a:cubicBezTo>
                    <a:pt x="442" y="126"/>
                    <a:pt x="386" y="70"/>
                    <a:pt x="379" y="0"/>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45" name="Gruppieren 544"/>
          <p:cNvGrpSpPr/>
          <p:nvPr/>
        </p:nvGrpSpPr>
        <p:grpSpPr>
          <a:xfrm>
            <a:off x="1772450" y="2368044"/>
            <a:ext cx="323762" cy="350958"/>
            <a:chOff x="4267201" y="2509838"/>
            <a:chExt cx="396876" cy="430213"/>
          </a:xfrm>
        </p:grpSpPr>
        <p:sp>
          <p:nvSpPr>
            <p:cNvPr id="417" name="Freeform 91"/>
            <p:cNvSpPr>
              <a:spLocks/>
            </p:cNvSpPr>
            <p:nvPr/>
          </p:nvSpPr>
          <p:spPr bwMode="auto">
            <a:xfrm>
              <a:off x="4267201" y="2509838"/>
              <a:ext cx="338138" cy="430213"/>
            </a:xfrm>
            <a:custGeom>
              <a:avLst/>
              <a:gdLst>
                <a:gd name="T0" fmla="*/ 184 w 798"/>
                <a:gd name="T1" fmla="*/ 930 h 1019"/>
                <a:gd name="T2" fmla="*/ 8 w 798"/>
                <a:gd name="T3" fmla="*/ 1017 h 1019"/>
                <a:gd name="T4" fmla="*/ 0 w 798"/>
                <a:gd name="T5" fmla="*/ 1011 h 1019"/>
                <a:gd name="T6" fmla="*/ 34 w 798"/>
                <a:gd name="T7" fmla="*/ 818 h 1019"/>
                <a:gd name="T8" fmla="*/ 38 w 798"/>
                <a:gd name="T9" fmla="*/ 807 h 1019"/>
                <a:gd name="T10" fmla="*/ 636 w 798"/>
                <a:gd name="T11" fmla="*/ 11 h 1019"/>
                <a:gd name="T12" fmla="*/ 665 w 798"/>
                <a:gd name="T13" fmla="*/ 7 h 1019"/>
                <a:gd name="T14" fmla="*/ 786 w 798"/>
                <a:gd name="T15" fmla="*/ 97 h 1019"/>
                <a:gd name="T16" fmla="*/ 790 w 798"/>
                <a:gd name="T17" fmla="*/ 127 h 1019"/>
                <a:gd name="T18" fmla="*/ 193 w 798"/>
                <a:gd name="T19" fmla="*/ 923 h 1019"/>
                <a:gd name="T20" fmla="*/ 184 w 798"/>
                <a:gd name="T21" fmla="*/ 930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8" h="1019">
                  <a:moveTo>
                    <a:pt x="184" y="930"/>
                  </a:moveTo>
                  <a:cubicBezTo>
                    <a:pt x="8" y="1017"/>
                    <a:pt x="8" y="1017"/>
                    <a:pt x="8" y="1017"/>
                  </a:cubicBezTo>
                  <a:cubicBezTo>
                    <a:pt x="4" y="1019"/>
                    <a:pt x="0" y="1015"/>
                    <a:pt x="0" y="1011"/>
                  </a:cubicBezTo>
                  <a:cubicBezTo>
                    <a:pt x="34" y="818"/>
                    <a:pt x="34" y="818"/>
                    <a:pt x="34" y="818"/>
                  </a:cubicBezTo>
                  <a:cubicBezTo>
                    <a:pt x="34" y="814"/>
                    <a:pt x="36" y="810"/>
                    <a:pt x="38" y="807"/>
                  </a:cubicBezTo>
                  <a:cubicBezTo>
                    <a:pt x="636" y="11"/>
                    <a:pt x="636" y="11"/>
                    <a:pt x="636" y="11"/>
                  </a:cubicBezTo>
                  <a:cubicBezTo>
                    <a:pt x="643" y="1"/>
                    <a:pt x="656" y="0"/>
                    <a:pt x="665" y="7"/>
                  </a:cubicBezTo>
                  <a:cubicBezTo>
                    <a:pt x="786" y="97"/>
                    <a:pt x="786" y="97"/>
                    <a:pt x="786" y="97"/>
                  </a:cubicBezTo>
                  <a:cubicBezTo>
                    <a:pt x="796" y="104"/>
                    <a:pt x="798" y="117"/>
                    <a:pt x="790" y="127"/>
                  </a:cubicBezTo>
                  <a:cubicBezTo>
                    <a:pt x="193" y="923"/>
                    <a:pt x="193" y="923"/>
                    <a:pt x="193" y="923"/>
                  </a:cubicBezTo>
                  <a:cubicBezTo>
                    <a:pt x="191" y="926"/>
                    <a:pt x="188" y="929"/>
                    <a:pt x="184" y="930"/>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18" name="Line 92"/>
            <p:cNvSpPr>
              <a:spLocks noChangeShapeType="1"/>
            </p:cNvSpPr>
            <p:nvPr/>
          </p:nvSpPr>
          <p:spPr bwMode="auto">
            <a:xfrm>
              <a:off x="4284664" y="2854326"/>
              <a:ext cx="60325" cy="4445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9" name="Line 93"/>
            <p:cNvSpPr>
              <a:spLocks noChangeShapeType="1"/>
            </p:cNvSpPr>
            <p:nvPr/>
          </p:nvSpPr>
          <p:spPr bwMode="auto">
            <a:xfrm>
              <a:off x="4502151" y="2559051"/>
              <a:ext cx="63500" cy="4762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20" name="Line 94"/>
            <p:cNvSpPr>
              <a:spLocks noChangeShapeType="1"/>
            </p:cNvSpPr>
            <p:nvPr/>
          </p:nvSpPr>
          <p:spPr bwMode="auto">
            <a:xfrm>
              <a:off x="4373564" y="2938463"/>
              <a:ext cx="290513" cy="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51" name="Gruppieren 550"/>
          <p:cNvGrpSpPr/>
          <p:nvPr/>
        </p:nvGrpSpPr>
        <p:grpSpPr>
          <a:xfrm>
            <a:off x="1671759" y="1684356"/>
            <a:ext cx="426510" cy="421890"/>
            <a:chOff x="5159376" y="1557338"/>
            <a:chExt cx="439738" cy="434975"/>
          </a:xfrm>
          <a:solidFill>
            <a:srgbClr val="4A4A4A"/>
          </a:solidFill>
        </p:grpSpPr>
        <p:sp>
          <p:nvSpPr>
            <p:cNvPr id="421" name="Freeform 95"/>
            <p:cNvSpPr>
              <a:spLocks noEditPoints="1"/>
            </p:cNvSpPr>
            <p:nvPr/>
          </p:nvSpPr>
          <p:spPr bwMode="auto">
            <a:xfrm>
              <a:off x="5268914" y="1700213"/>
              <a:ext cx="220663" cy="165100"/>
            </a:xfrm>
            <a:custGeom>
              <a:avLst/>
              <a:gdLst>
                <a:gd name="T0" fmla="*/ 216 w 520"/>
                <a:gd name="T1" fmla="*/ 388 h 388"/>
                <a:gd name="T2" fmla="*/ 206 w 520"/>
                <a:gd name="T3" fmla="*/ 384 h 388"/>
                <a:gd name="T4" fmla="*/ 6 w 520"/>
                <a:gd name="T5" fmla="*/ 184 h 388"/>
                <a:gd name="T6" fmla="*/ 6 w 520"/>
                <a:gd name="T7" fmla="*/ 163 h 388"/>
                <a:gd name="T8" fmla="*/ 76 w 520"/>
                <a:gd name="T9" fmla="*/ 93 h 388"/>
                <a:gd name="T10" fmla="*/ 96 w 520"/>
                <a:gd name="T11" fmla="*/ 93 h 388"/>
                <a:gd name="T12" fmla="*/ 216 w 520"/>
                <a:gd name="T13" fmla="*/ 213 h 388"/>
                <a:gd name="T14" fmla="*/ 424 w 520"/>
                <a:gd name="T15" fmla="*/ 6 h 388"/>
                <a:gd name="T16" fmla="*/ 445 w 520"/>
                <a:gd name="T17" fmla="*/ 6 h 388"/>
                <a:gd name="T18" fmla="*/ 514 w 520"/>
                <a:gd name="T19" fmla="*/ 76 h 388"/>
                <a:gd name="T20" fmla="*/ 514 w 520"/>
                <a:gd name="T21" fmla="*/ 96 h 388"/>
                <a:gd name="T22" fmla="*/ 227 w 520"/>
                <a:gd name="T23" fmla="*/ 384 h 388"/>
                <a:gd name="T24" fmla="*/ 216 w 520"/>
                <a:gd name="T25" fmla="*/ 388 h 388"/>
                <a:gd name="T26" fmla="*/ 37 w 520"/>
                <a:gd name="T27" fmla="*/ 173 h 388"/>
                <a:gd name="T28" fmla="*/ 216 w 520"/>
                <a:gd name="T29" fmla="*/ 353 h 388"/>
                <a:gd name="T30" fmla="*/ 483 w 520"/>
                <a:gd name="T31" fmla="*/ 86 h 388"/>
                <a:gd name="T32" fmla="*/ 434 w 520"/>
                <a:gd name="T33" fmla="*/ 37 h 388"/>
                <a:gd name="T34" fmla="*/ 227 w 520"/>
                <a:gd name="T35" fmla="*/ 244 h 388"/>
                <a:gd name="T36" fmla="*/ 206 w 520"/>
                <a:gd name="T37" fmla="*/ 244 h 388"/>
                <a:gd name="T38" fmla="*/ 86 w 520"/>
                <a:gd name="T39" fmla="*/ 124 h 388"/>
                <a:gd name="T40" fmla="*/ 37 w 520"/>
                <a:gd name="T41" fmla="*/ 173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0" h="388">
                  <a:moveTo>
                    <a:pt x="216" y="388"/>
                  </a:moveTo>
                  <a:cubicBezTo>
                    <a:pt x="213" y="388"/>
                    <a:pt x="209" y="387"/>
                    <a:pt x="206" y="384"/>
                  </a:cubicBezTo>
                  <a:cubicBezTo>
                    <a:pt x="6" y="184"/>
                    <a:pt x="6" y="184"/>
                    <a:pt x="6" y="184"/>
                  </a:cubicBezTo>
                  <a:cubicBezTo>
                    <a:pt x="0" y="178"/>
                    <a:pt x="0" y="169"/>
                    <a:pt x="6" y="163"/>
                  </a:cubicBezTo>
                  <a:cubicBezTo>
                    <a:pt x="76" y="93"/>
                    <a:pt x="76" y="93"/>
                    <a:pt x="76" y="93"/>
                  </a:cubicBezTo>
                  <a:cubicBezTo>
                    <a:pt x="81" y="88"/>
                    <a:pt x="91" y="88"/>
                    <a:pt x="96" y="93"/>
                  </a:cubicBezTo>
                  <a:cubicBezTo>
                    <a:pt x="216" y="213"/>
                    <a:pt x="216" y="213"/>
                    <a:pt x="216" y="213"/>
                  </a:cubicBezTo>
                  <a:cubicBezTo>
                    <a:pt x="424" y="6"/>
                    <a:pt x="424" y="6"/>
                    <a:pt x="424" y="6"/>
                  </a:cubicBezTo>
                  <a:cubicBezTo>
                    <a:pt x="430" y="0"/>
                    <a:pt x="439" y="0"/>
                    <a:pt x="445" y="6"/>
                  </a:cubicBezTo>
                  <a:cubicBezTo>
                    <a:pt x="514" y="76"/>
                    <a:pt x="514" y="76"/>
                    <a:pt x="514" y="76"/>
                  </a:cubicBezTo>
                  <a:cubicBezTo>
                    <a:pt x="520" y="81"/>
                    <a:pt x="520" y="91"/>
                    <a:pt x="514" y="96"/>
                  </a:cubicBezTo>
                  <a:cubicBezTo>
                    <a:pt x="227" y="384"/>
                    <a:pt x="227" y="384"/>
                    <a:pt x="227" y="384"/>
                  </a:cubicBezTo>
                  <a:cubicBezTo>
                    <a:pt x="224" y="387"/>
                    <a:pt x="220" y="388"/>
                    <a:pt x="216" y="388"/>
                  </a:cubicBezTo>
                  <a:close/>
                  <a:moveTo>
                    <a:pt x="37" y="173"/>
                  </a:moveTo>
                  <a:cubicBezTo>
                    <a:pt x="216" y="353"/>
                    <a:pt x="216" y="353"/>
                    <a:pt x="216" y="353"/>
                  </a:cubicBezTo>
                  <a:cubicBezTo>
                    <a:pt x="483" y="86"/>
                    <a:pt x="483" y="86"/>
                    <a:pt x="483" y="86"/>
                  </a:cubicBezTo>
                  <a:cubicBezTo>
                    <a:pt x="434" y="37"/>
                    <a:pt x="434" y="37"/>
                    <a:pt x="434" y="37"/>
                  </a:cubicBezTo>
                  <a:cubicBezTo>
                    <a:pt x="227" y="244"/>
                    <a:pt x="227" y="244"/>
                    <a:pt x="227" y="244"/>
                  </a:cubicBezTo>
                  <a:cubicBezTo>
                    <a:pt x="221" y="250"/>
                    <a:pt x="212" y="250"/>
                    <a:pt x="206" y="244"/>
                  </a:cubicBezTo>
                  <a:cubicBezTo>
                    <a:pt x="86" y="124"/>
                    <a:pt x="86" y="124"/>
                    <a:pt x="86" y="124"/>
                  </a:cubicBezTo>
                  <a:lnTo>
                    <a:pt x="37" y="173"/>
                  </a:ln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22" name="Freeform 96"/>
            <p:cNvSpPr>
              <a:spLocks noEditPoints="1"/>
            </p:cNvSpPr>
            <p:nvPr/>
          </p:nvSpPr>
          <p:spPr bwMode="auto">
            <a:xfrm>
              <a:off x="5159376" y="1557338"/>
              <a:ext cx="439738" cy="434975"/>
            </a:xfrm>
            <a:custGeom>
              <a:avLst/>
              <a:gdLst>
                <a:gd name="T0" fmla="*/ 457 w 1039"/>
                <a:gd name="T1" fmla="*/ 1004 h 1030"/>
                <a:gd name="T2" fmla="*/ 277 w 1039"/>
                <a:gd name="T3" fmla="*/ 944 h 1030"/>
                <a:gd name="T4" fmla="*/ 222 w 1039"/>
                <a:gd name="T5" fmla="*/ 906 h 1030"/>
                <a:gd name="T6" fmla="*/ 132 w 1039"/>
                <a:gd name="T7" fmla="*/ 818 h 1030"/>
                <a:gd name="T8" fmla="*/ 48 w 1039"/>
                <a:gd name="T9" fmla="*/ 716 h 1030"/>
                <a:gd name="T10" fmla="*/ 48 w 1039"/>
                <a:gd name="T11" fmla="*/ 647 h 1030"/>
                <a:gd name="T12" fmla="*/ 34 w 1039"/>
                <a:gd name="T13" fmla="*/ 582 h 1030"/>
                <a:gd name="T14" fmla="*/ 47 w 1039"/>
                <a:gd name="T15" fmla="*/ 393 h 1030"/>
                <a:gd name="T16" fmla="*/ 96 w 1039"/>
                <a:gd name="T17" fmla="*/ 277 h 1030"/>
                <a:gd name="T18" fmla="*/ 132 w 1039"/>
                <a:gd name="T19" fmla="*/ 220 h 1030"/>
                <a:gd name="T20" fmla="*/ 275 w 1039"/>
                <a:gd name="T21" fmla="*/ 96 h 1030"/>
                <a:gd name="T22" fmla="*/ 391 w 1039"/>
                <a:gd name="T23" fmla="*/ 49 h 1030"/>
                <a:gd name="T24" fmla="*/ 457 w 1039"/>
                <a:gd name="T25" fmla="*/ 34 h 1030"/>
                <a:gd name="T26" fmla="*/ 646 w 1039"/>
                <a:gd name="T27" fmla="*/ 47 h 1030"/>
                <a:gd name="T28" fmla="*/ 762 w 1039"/>
                <a:gd name="T29" fmla="*/ 96 h 1030"/>
                <a:gd name="T30" fmla="*/ 818 w 1039"/>
                <a:gd name="T31" fmla="*/ 132 h 1030"/>
                <a:gd name="T32" fmla="*/ 943 w 1039"/>
                <a:gd name="T33" fmla="*/ 275 h 1030"/>
                <a:gd name="T34" fmla="*/ 991 w 1039"/>
                <a:gd name="T35" fmla="*/ 390 h 1030"/>
                <a:gd name="T36" fmla="*/ 1003 w 1039"/>
                <a:gd name="T37" fmla="*/ 456 h 1030"/>
                <a:gd name="T38" fmla="*/ 1004 w 1039"/>
                <a:gd name="T39" fmla="*/ 582 h 1030"/>
                <a:gd name="T40" fmla="*/ 991 w 1039"/>
                <a:gd name="T41" fmla="*/ 646 h 1030"/>
                <a:gd name="T42" fmla="*/ 942 w 1039"/>
                <a:gd name="T43" fmla="*/ 762 h 1030"/>
                <a:gd name="T44" fmla="*/ 906 w 1039"/>
                <a:gd name="T45" fmla="*/ 818 h 1030"/>
                <a:gd name="T46" fmla="*/ 764 w 1039"/>
                <a:gd name="T47" fmla="*/ 943 h 1030"/>
                <a:gd name="T48" fmla="*/ 649 w 1039"/>
                <a:gd name="T49" fmla="*/ 991 h 1030"/>
                <a:gd name="T50" fmla="*/ 583 w 1039"/>
                <a:gd name="T51" fmla="*/ 1003 h 1030"/>
                <a:gd name="T52" fmla="*/ 519 w 1039"/>
                <a:gd name="T53" fmla="*/ 1030 h 1030"/>
                <a:gd name="T54" fmla="*/ 478 w 1039"/>
                <a:gd name="T55" fmla="*/ 984 h 1030"/>
                <a:gd name="T56" fmla="*/ 562 w 1039"/>
                <a:gd name="T57" fmla="*/ 982 h 1030"/>
                <a:gd name="T58" fmla="*/ 660 w 1039"/>
                <a:gd name="T59" fmla="*/ 964 h 1030"/>
                <a:gd name="T60" fmla="*/ 737 w 1039"/>
                <a:gd name="T61" fmla="*/ 932 h 1030"/>
                <a:gd name="T62" fmla="*/ 877 w 1039"/>
                <a:gd name="T63" fmla="*/ 818 h 1030"/>
                <a:gd name="T64" fmla="*/ 931 w 1039"/>
                <a:gd name="T65" fmla="*/ 735 h 1030"/>
                <a:gd name="T66" fmla="*/ 965 w 1039"/>
                <a:gd name="T67" fmla="*/ 657 h 1030"/>
                <a:gd name="T68" fmla="*/ 984 w 1039"/>
                <a:gd name="T69" fmla="*/ 478 h 1030"/>
                <a:gd name="T70" fmla="*/ 963 w 1039"/>
                <a:gd name="T71" fmla="*/ 381 h 1030"/>
                <a:gd name="T72" fmla="*/ 964 w 1039"/>
                <a:gd name="T73" fmla="*/ 334 h 1030"/>
                <a:gd name="T74" fmla="*/ 877 w 1039"/>
                <a:gd name="T75" fmla="*/ 220 h 1030"/>
                <a:gd name="T76" fmla="*/ 816 w 1039"/>
                <a:gd name="T77" fmla="*/ 162 h 1030"/>
                <a:gd name="T78" fmla="*/ 734 w 1039"/>
                <a:gd name="T79" fmla="*/ 106 h 1030"/>
                <a:gd name="T80" fmla="*/ 561 w 1039"/>
                <a:gd name="T81" fmla="*/ 55 h 1030"/>
                <a:gd name="T82" fmla="*/ 476 w 1039"/>
                <a:gd name="T83" fmla="*/ 57 h 1030"/>
                <a:gd name="T84" fmla="*/ 378 w 1039"/>
                <a:gd name="T85" fmla="*/ 75 h 1030"/>
                <a:gd name="T86" fmla="*/ 220 w 1039"/>
                <a:gd name="T87" fmla="*/ 162 h 1030"/>
                <a:gd name="T88" fmla="*/ 161 w 1039"/>
                <a:gd name="T89" fmla="*/ 223 h 1030"/>
                <a:gd name="T90" fmla="*/ 105 w 1039"/>
                <a:gd name="T91" fmla="*/ 305 h 1030"/>
                <a:gd name="T92" fmla="*/ 55 w 1039"/>
                <a:gd name="T93" fmla="*/ 478 h 1030"/>
                <a:gd name="T94" fmla="*/ 56 w 1039"/>
                <a:gd name="T95" fmla="*/ 562 h 1030"/>
                <a:gd name="T96" fmla="*/ 75 w 1039"/>
                <a:gd name="T97" fmla="*/ 660 h 1030"/>
                <a:gd name="T98" fmla="*/ 107 w 1039"/>
                <a:gd name="T99" fmla="*/ 737 h 1030"/>
                <a:gd name="T100" fmla="*/ 220 w 1039"/>
                <a:gd name="T101" fmla="*/ 877 h 1030"/>
                <a:gd name="T102" fmla="*/ 304 w 1039"/>
                <a:gd name="T103" fmla="*/ 931 h 1030"/>
                <a:gd name="T104" fmla="*/ 381 w 1039"/>
                <a:gd name="T105" fmla="*/ 965 h 1030"/>
                <a:gd name="T106" fmla="*/ 994 w 1039"/>
                <a:gd name="T107" fmla="*/ 571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39" h="1030">
                  <a:moveTo>
                    <a:pt x="519" y="1030"/>
                  </a:moveTo>
                  <a:cubicBezTo>
                    <a:pt x="497" y="1030"/>
                    <a:pt x="474" y="1022"/>
                    <a:pt x="457" y="1004"/>
                  </a:cubicBezTo>
                  <a:cubicBezTo>
                    <a:pt x="440" y="987"/>
                    <a:pt x="415" y="983"/>
                    <a:pt x="393" y="992"/>
                  </a:cubicBezTo>
                  <a:cubicBezTo>
                    <a:pt x="348" y="1010"/>
                    <a:pt x="296" y="989"/>
                    <a:pt x="277" y="944"/>
                  </a:cubicBezTo>
                  <a:cubicBezTo>
                    <a:pt x="277" y="943"/>
                    <a:pt x="277" y="943"/>
                    <a:pt x="277" y="943"/>
                  </a:cubicBezTo>
                  <a:cubicBezTo>
                    <a:pt x="267" y="921"/>
                    <a:pt x="246" y="906"/>
                    <a:pt x="222" y="906"/>
                  </a:cubicBezTo>
                  <a:cubicBezTo>
                    <a:pt x="220" y="906"/>
                    <a:pt x="220" y="906"/>
                    <a:pt x="220" y="906"/>
                  </a:cubicBezTo>
                  <a:cubicBezTo>
                    <a:pt x="172" y="906"/>
                    <a:pt x="132" y="867"/>
                    <a:pt x="132" y="818"/>
                  </a:cubicBezTo>
                  <a:cubicBezTo>
                    <a:pt x="132" y="794"/>
                    <a:pt x="118" y="773"/>
                    <a:pt x="96" y="764"/>
                  </a:cubicBezTo>
                  <a:cubicBezTo>
                    <a:pt x="74" y="755"/>
                    <a:pt x="57" y="738"/>
                    <a:pt x="48" y="716"/>
                  </a:cubicBezTo>
                  <a:cubicBezTo>
                    <a:pt x="39" y="695"/>
                    <a:pt x="39" y="671"/>
                    <a:pt x="48" y="649"/>
                  </a:cubicBezTo>
                  <a:cubicBezTo>
                    <a:pt x="48" y="647"/>
                    <a:pt x="48" y="647"/>
                    <a:pt x="48" y="647"/>
                  </a:cubicBezTo>
                  <a:cubicBezTo>
                    <a:pt x="57" y="625"/>
                    <a:pt x="52" y="600"/>
                    <a:pt x="36" y="583"/>
                  </a:cubicBezTo>
                  <a:cubicBezTo>
                    <a:pt x="34" y="582"/>
                    <a:pt x="34" y="582"/>
                    <a:pt x="34" y="582"/>
                  </a:cubicBezTo>
                  <a:cubicBezTo>
                    <a:pt x="0" y="547"/>
                    <a:pt x="0" y="491"/>
                    <a:pt x="34" y="457"/>
                  </a:cubicBezTo>
                  <a:cubicBezTo>
                    <a:pt x="51" y="440"/>
                    <a:pt x="56" y="415"/>
                    <a:pt x="47" y="393"/>
                  </a:cubicBezTo>
                  <a:cubicBezTo>
                    <a:pt x="28" y="348"/>
                    <a:pt x="49" y="296"/>
                    <a:pt x="94" y="278"/>
                  </a:cubicBezTo>
                  <a:cubicBezTo>
                    <a:pt x="96" y="277"/>
                    <a:pt x="96" y="277"/>
                    <a:pt x="96" y="277"/>
                  </a:cubicBezTo>
                  <a:cubicBezTo>
                    <a:pt x="118" y="268"/>
                    <a:pt x="132" y="246"/>
                    <a:pt x="132" y="223"/>
                  </a:cubicBezTo>
                  <a:cubicBezTo>
                    <a:pt x="132" y="220"/>
                    <a:pt x="132" y="220"/>
                    <a:pt x="132" y="220"/>
                  </a:cubicBezTo>
                  <a:cubicBezTo>
                    <a:pt x="132" y="172"/>
                    <a:pt x="172" y="132"/>
                    <a:pt x="220" y="132"/>
                  </a:cubicBezTo>
                  <a:cubicBezTo>
                    <a:pt x="244" y="132"/>
                    <a:pt x="266" y="118"/>
                    <a:pt x="275" y="96"/>
                  </a:cubicBezTo>
                  <a:cubicBezTo>
                    <a:pt x="293" y="51"/>
                    <a:pt x="345" y="29"/>
                    <a:pt x="390" y="48"/>
                  </a:cubicBezTo>
                  <a:cubicBezTo>
                    <a:pt x="391" y="49"/>
                    <a:pt x="391" y="49"/>
                    <a:pt x="391" y="49"/>
                  </a:cubicBezTo>
                  <a:cubicBezTo>
                    <a:pt x="414" y="58"/>
                    <a:pt x="439" y="53"/>
                    <a:pt x="455" y="36"/>
                  </a:cubicBezTo>
                  <a:cubicBezTo>
                    <a:pt x="457" y="34"/>
                    <a:pt x="457" y="34"/>
                    <a:pt x="457" y="34"/>
                  </a:cubicBezTo>
                  <a:cubicBezTo>
                    <a:pt x="491" y="0"/>
                    <a:pt x="547" y="0"/>
                    <a:pt x="581" y="34"/>
                  </a:cubicBezTo>
                  <a:cubicBezTo>
                    <a:pt x="598" y="51"/>
                    <a:pt x="624" y="56"/>
                    <a:pt x="646" y="47"/>
                  </a:cubicBezTo>
                  <a:cubicBezTo>
                    <a:pt x="691" y="28"/>
                    <a:pt x="742" y="50"/>
                    <a:pt x="761" y="94"/>
                  </a:cubicBezTo>
                  <a:cubicBezTo>
                    <a:pt x="762" y="96"/>
                    <a:pt x="762" y="96"/>
                    <a:pt x="762" y="96"/>
                  </a:cubicBezTo>
                  <a:cubicBezTo>
                    <a:pt x="771" y="118"/>
                    <a:pt x="792" y="132"/>
                    <a:pt x="816" y="132"/>
                  </a:cubicBezTo>
                  <a:cubicBezTo>
                    <a:pt x="818" y="132"/>
                    <a:pt x="818" y="132"/>
                    <a:pt x="818" y="132"/>
                  </a:cubicBezTo>
                  <a:cubicBezTo>
                    <a:pt x="867" y="132"/>
                    <a:pt x="906" y="172"/>
                    <a:pt x="906" y="220"/>
                  </a:cubicBezTo>
                  <a:cubicBezTo>
                    <a:pt x="906" y="244"/>
                    <a:pt x="920" y="266"/>
                    <a:pt x="943" y="275"/>
                  </a:cubicBezTo>
                  <a:cubicBezTo>
                    <a:pt x="964" y="284"/>
                    <a:pt x="981" y="301"/>
                    <a:pt x="990" y="322"/>
                  </a:cubicBezTo>
                  <a:cubicBezTo>
                    <a:pt x="1000" y="344"/>
                    <a:pt x="1000" y="368"/>
                    <a:pt x="991" y="390"/>
                  </a:cubicBezTo>
                  <a:cubicBezTo>
                    <a:pt x="990" y="392"/>
                    <a:pt x="990" y="392"/>
                    <a:pt x="990" y="392"/>
                  </a:cubicBezTo>
                  <a:cubicBezTo>
                    <a:pt x="981" y="414"/>
                    <a:pt x="986" y="439"/>
                    <a:pt x="1003" y="456"/>
                  </a:cubicBezTo>
                  <a:cubicBezTo>
                    <a:pt x="1004" y="457"/>
                    <a:pt x="1004" y="457"/>
                    <a:pt x="1004" y="457"/>
                  </a:cubicBezTo>
                  <a:cubicBezTo>
                    <a:pt x="1039" y="491"/>
                    <a:pt x="1039" y="547"/>
                    <a:pt x="1004" y="582"/>
                  </a:cubicBezTo>
                  <a:cubicBezTo>
                    <a:pt x="1004" y="582"/>
                    <a:pt x="1004" y="582"/>
                    <a:pt x="1004" y="582"/>
                  </a:cubicBezTo>
                  <a:cubicBezTo>
                    <a:pt x="987" y="599"/>
                    <a:pt x="982" y="624"/>
                    <a:pt x="991" y="646"/>
                  </a:cubicBezTo>
                  <a:cubicBezTo>
                    <a:pt x="1010" y="691"/>
                    <a:pt x="989" y="742"/>
                    <a:pt x="944" y="761"/>
                  </a:cubicBezTo>
                  <a:cubicBezTo>
                    <a:pt x="942" y="762"/>
                    <a:pt x="942" y="762"/>
                    <a:pt x="942" y="762"/>
                  </a:cubicBezTo>
                  <a:cubicBezTo>
                    <a:pt x="920" y="771"/>
                    <a:pt x="906" y="792"/>
                    <a:pt x="906" y="816"/>
                  </a:cubicBezTo>
                  <a:cubicBezTo>
                    <a:pt x="906" y="818"/>
                    <a:pt x="906" y="818"/>
                    <a:pt x="906" y="818"/>
                  </a:cubicBezTo>
                  <a:cubicBezTo>
                    <a:pt x="906" y="867"/>
                    <a:pt x="867" y="906"/>
                    <a:pt x="818" y="906"/>
                  </a:cubicBezTo>
                  <a:cubicBezTo>
                    <a:pt x="794" y="906"/>
                    <a:pt x="773" y="921"/>
                    <a:pt x="764" y="943"/>
                  </a:cubicBezTo>
                  <a:cubicBezTo>
                    <a:pt x="755" y="965"/>
                    <a:pt x="738" y="982"/>
                    <a:pt x="716" y="991"/>
                  </a:cubicBezTo>
                  <a:cubicBezTo>
                    <a:pt x="694" y="1000"/>
                    <a:pt x="671" y="1000"/>
                    <a:pt x="649" y="991"/>
                  </a:cubicBezTo>
                  <a:cubicBezTo>
                    <a:pt x="647" y="990"/>
                    <a:pt x="647" y="990"/>
                    <a:pt x="647" y="990"/>
                  </a:cubicBezTo>
                  <a:cubicBezTo>
                    <a:pt x="625" y="981"/>
                    <a:pt x="600" y="986"/>
                    <a:pt x="583" y="1003"/>
                  </a:cubicBezTo>
                  <a:cubicBezTo>
                    <a:pt x="581" y="1004"/>
                    <a:pt x="581" y="1004"/>
                    <a:pt x="581" y="1004"/>
                  </a:cubicBezTo>
                  <a:cubicBezTo>
                    <a:pt x="564" y="1022"/>
                    <a:pt x="542" y="1030"/>
                    <a:pt x="519" y="1030"/>
                  </a:cubicBezTo>
                  <a:close/>
                  <a:moveTo>
                    <a:pt x="415" y="958"/>
                  </a:moveTo>
                  <a:cubicBezTo>
                    <a:pt x="438" y="958"/>
                    <a:pt x="461" y="967"/>
                    <a:pt x="478" y="984"/>
                  </a:cubicBezTo>
                  <a:cubicBezTo>
                    <a:pt x="500" y="1007"/>
                    <a:pt x="538" y="1007"/>
                    <a:pt x="561" y="984"/>
                  </a:cubicBezTo>
                  <a:cubicBezTo>
                    <a:pt x="562" y="982"/>
                    <a:pt x="562" y="982"/>
                    <a:pt x="562" y="982"/>
                  </a:cubicBezTo>
                  <a:cubicBezTo>
                    <a:pt x="587" y="957"/>
                    <a:pt x="625" y="950"/>
                    <a:pt x="658" y="963"/>
                  </a:cubicBezTo>
                  <a:cubicBezTo>
                    <a:pt x="660" y="964"/>
                    <a:pt x="660" y="964"/>
                    <a:pt x="660" y="964"/>
                  </a:cubicBezTo>
                  <a:cubicBezTo>
                    <a:pt x="674" y="970"/>
                    <a:pt x="690" y="970"/>
                    <a:pt x="705" y="964"/>
                  </a:cubicBezTo>
                  <a:cubicBezTo>
                    <a:pt x="719" y="958"/>
                    <a:pt x="731" y="946"/>
                    <a:pt x="737" y="932"/>
                  </a:cubicBezTo>
                  <a:cubicBezTo>
                    <a:pt x="750" y="899"/>
                    <a:pt x="782" y="877"/>
                    <a:pt x="818" y="877"/>
                  </a:cubicBezTo>
                  <a:cubicBezTo>
                    <a:pt x="851" y="877"/>
                    <a:pt x="877" y="851"/>
                    <a:pt x="877" y="818"/>
                  </a:cubicBezTo>
                  <a:cubicBezTo>
                    <a:pt x="877" y="816"/>
                    <a:pt x="877" y="816"/>
                    <a:pt x="877" y="816"/>
                  </a:cubicBezTo>
                  <a:cubicBezTo>
                    <a:pt x="877" y="781"/>
                    <a:pt x="898" y="749"/>
                    <a:pt x="931" y="735"/>
                  </a:cubicBezTo>
                  <a:cubicBezTo>
                    <a:pt x="933" y="734"/>
                    <a:pt x="933" y="734"/>
                    <a:pt x="933" y="734"/>
                  </a:cubicBezTo>
                  <a:cubicBezTo>
                    <a:pt x="963" y="722"/>
                    <a:pt x="977" y="687"/>
                    <a:pt x="965" y="657"/>
                  </a:cubicBezTo>
                  <a:cubicBezTo>
                    <a:pt x="951" y="624"/>
                    <a:pt x="958" y="586"/>
                    <a:pt x="984" y="561"/>
                  </a:cubicBezTo>
                  <a:cubicBezTo>
                    <a:pt x="1006" y="538"/>
                    <a:pt x="1006" y="501"/>
                    <a:pt x="984" y="478"/>
                  </a:cubicBezTo>
                  <a:cubicBezTo>
                    <a:pt x="982" y="476"/>
                    <a:pt x="982" y="476"/>
                    <a:pt x="982" y="476"/>
                  </a:cubicBezTo>
                  <a:cubicBezTo>
                    <a:pt x="957" y="451"/>
                    <a:pt x="949" y="414"/>
                    <a:pt x="963" y="381"/>
                  </a:cubicBezTo>
                  <a:cubicBezTo>
                    <a:pt x="964" y="379"/>
                    <a:pt x="964" y="379"/>
                    <a:pt x="964" y="379"/>
                  </a:cubicBezTo>
                  <a:cubicBezTo>
                    <a:pt x="970" y="364"/>
                    <a:pt x="970" y="348"/>
                    <a:pt x="964" y="334"/>
                  </a:cubicBezTo>
                  <a:cubicBezTo>
                    <a:pt x="957" y="319"/>
                    <a:pt x="946" y="308"/>
                    <a:pt x="932" y="302"/>
                  </a:cubicBezTo>
                  <a:cubicBezTo>
                    <a:pt x="898" y="288"/>
                    <a:pt x="877" y="256"/>
                    <a:pt x="877" y="220"/>
                  </a:cubicBezTo>
                  <a:cubicBezTo>
                    <a:pt x="877" y="188"/>
                    <a:pt x="851" y="162"/>
                    <a:pt x="818" y="162"/>
                  </a:cubicBezTo>
                  <a:cubicBezTo>
                    <a:pt x="816" y="162"/>
                    <a:pt x="816" y="162"/>
                    <a:pt x="816" y="162"/>
                  </a:cubicBezTo>
                  <a:cubicBezTo>
                    <a:pt x="780" y="162"/>
                    <a:pt x="749" y="140"/>
                    <a:pt x="735" y="108"/>
                  </a:cubicBezTo>
                  <a:cubicBezTo>
                    <a:pt x="734" y="106"/>
                    <a:pt x="734" y="106"/>
                    <a:pt x="734" y="106"/>
                  </a:cubicBezTo>
                  <a:cubicBezTo>
                    <a:pt x="721" y="76"/>
                    <a:pt x="687" y="62"/>
                    <a:pt x="657" y="74"/>
                  </a:cubicBezTo>
                  <a:cubicBezTo>
                    <a:pt x="624" y="88"/>
                    <a:pt x="586" y="80"/>
                    <a:pt x="561" y="55"/>
                  </a:cubicBezTo>
                  <a:cubicBezTo>
                    <a:pt x="538" y="32"/>
                    <a:pt x="500" y="32"/>
                    <a:pt x="478" y="55"/>
                  </a:cubicBezTo>
                  <a:cubicBezTo>
                    <a:pt x="476" y="57"/>
                    <a:pt x="476" y="57"/>
                    <a:pt x="476" y="57"/>
                  </a:cubicBezTo>
                  <a:cubicBezTo>
                    <a:pt x="451" y="82"/>
                    <a:pt x="413" y="89"/>
                    <a:pt x="380" y="76"/>
                  </a:cubicBezTo>
                  <a:cubicBezTo>
                    <a:pt x="378" y="75"/>
                    <a:pt x="378" y="75"/>
                    <a:pt x="378" y="75"/>
                  </a:cubicBezTo>
                  <a:cubicBezTo>
                    <a:pt x="348" y="63"/>
                    <a:pt x="314" y="77"/>
                    <a:pt x="302" y="107"/>
                  </a:cubicBezTo>
                  <a:cubicBezTo>
                    <a:pt x="288" y="140"/>
                    <a:pt x="256" y="162"/>
                    <a:pt x="220" y="162"/>
                  </a:cubicBezTo>
                  <a:cubicBezTo>
                    <a:pt x="188" y="162"/>
                    <a:pt x="161" y="188"/>
                    <a:pt x="161" y="220"/>
                  </a:cubicBezTo>
                  <a:cubicBezTo>
                    <a:pt x="161" y="223"/>
                    <a:pt x="161" y="223"/>
                    <a:pt x="161" y="223"/>
                  </a:cubicBezTo>
                  <a:cubicBezTo>
                    <a:pt x="161" y="258"/>
                    <a:pt x="140" y="290"/>
                    <a:pt x="107" y="304"/>
                  </a:cubicBezTo>
                  <a:cubicBezTo>
                    <a:pt x="105" y="305"/>
                    <a:pt x="105" y="305"/>
                    <a:pt x="105" y="305"/>
                  </a:cubicBezTo>
                  <a:cubicBezTo>
                    <a:pt x="75" y="317"/>
                    <a:pt x="61" y="352"/>
                    <a:pt x="74" y="382"/>
                  </a:cubicBezTo>
                  <a:cubicBezTo>
                    <a:pt x="88" y="415"/>
                    <a:pt x="80" y="452"/>
                    <a:pt x="55" y="478"/>
                  </a:cubicBezTo>
                  <a:cubicBezTo>
                    <a:pt x="32" y="501"/>
                    <a:pt x="32" y="538"/>
                    <a:pt x="55" y="561"/>
                  </a:cubicBezTo>
                  <a:cubicBezTo>
                    <a:pt x="56" y="562"/>
                    <a:pt x="56" y="562"/>
                    <a:pt x="56" y="562"/>
                  </a:cubicBezTo>
                  <a:cubicBezTo>
                    <a:pt x="81" y="588"/>
                    <a:pt x="89" y="625"/>
                    <a:pt x="75" y="658"/>
                  </a:cubicBezTo>
                  <a:cubicBezTo>
                    <a:pt x="75" y="660"/>
                    <a:pt x="75" y="660"/>
                    <a:pt x="75" y="660"/>
                  </a:cubicBezTo>
                  <a:cubicBezTo>
                    <a:pt x="69" y="675"/>
                    <a:pt x="69" y="691"/>
                    <a:pt x="75" y="705"/>
                  </a:cubicBezTo>
                  <a:cubicBezTo>
                    <a:pt x="81" y="720"/>
                    <a:pt x="92" y="731"/>
                    <a:pt x="107" y="737"/>
                  </a:cubicBezTo>
                  <a:cubicBezTo>
                    <a:pt x="140" y="751"/>
                    <a:pt x="161" y="782"/>
                    <a:pt x="161" y="818"/>
                  </a:cubicBezTo>
                  <a:cubicBezTo>
                    <a:pt x="161" y="851"/>
                    <a:pt x="188" y="877"/>
                    <a:pt x="220" y="877"/>
                  </a:cubicBezTo>
                  <a:cubicBezTo>
                    <a:pt x="222" y="877"/>
                    <a:pt x="222" y="877"/>
                    <a:pt x="222" y="877"/>
                  </a:cubicBezTo>
                  <a:cubicBezTo>
                    <a:pt x="258" y="877"/>
                    <a:pt x="290" y="898"/>
                    <a:pt x="304" y="931"/>
                  </a:cubicBezTo>
                  <a:cubicBezTo>
                    <a:pt x="304" y="933"/>
                    <a:pt x="304" y="933"/>
                    <a:pt x="304" y="933"/>
                  </a:cubicBezTo>
                  <a:cubicBezTo>
                    <a:pt x="317" y="963"/>
                    <a:pt x="351" y="977"/>
                    <a:pt x="381" y="965"/>
                  </a:cubicBezTo>
                  <a:cubicBezTo>
                    <a:pt x="392" y="960"/>
                    <a:pt x="404" y="958"/>
                    <a:pt x="415" y="958"/>
                  </a:cubicBezTo>
                  <a:close/>
                  <a:moveTo>
                    <a:pt x="994" y="571"/>
                  </a:moveTo>
                  <a:cubicBezTo>
                    <a:pt x="994" y="571"/>
                    <a:pt x="994" y="571"/>
                    <a:pt x="994" y="571"/>
                  </a:cubicBez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57" name="Gruppieren 556"/>
          <p:cNvGrpSpPr/>
          <p:nvPr/>
        </p:nvGrpSpPr>
        <p:grpSpPr>
          <a:xfrm>
            <a:off x="2656486" y="5154593"/>
            <a:ext cx="372579" cy="372579"/>
            <a:chOff x="5218114" y="904876"/>
            <a:chExt cx="349250" cy="349250"/>
          </a:xfrm>
          <a:solidFill>
            <a:schemeClr val="tx1"/>
          </a:solidFill>
        </p:grpSpPr>
        <p:sp>
          <p:nvSpPr>
            <p:cNvPr id="423" name="Freeform 97"/>
            <p:cNvSpPr>
              <a:spLocks noEditPoints="1"/>
            </p:cNvSpPr>
            <p:nvPr/>
          </p:nvSpPr>
          <p:spPr bwMode="auto">
            <a:xfrm>
              <a:off x="5218114" y="904876"/>
              <a:ext cx="349250" cy="349250"/>
            </a:xfrm>
            <a:custGeom>
              <a:avLst/>
              <a:gdLst>
                <a:gd name="T0" fmla="*/ 413 w 827"/>
                <a:gd name="T1" fmla="*/ 827 h 827"/>
                <a:gd name="T2" fmla="*/ 0 w 827"/>
                <a:gd name="T3" fmla="*/ 413 h 827"/>
                <a:gd name="T4" fmla="*/ 413 w 827"/>
                <a:gd name="T5" fmla="*/ 0 h 827"/>
                <a:gd name="T6" fmla="*/ 827 w 827"/>
                <a:gd name="T7" fmla="*/ 413 h 827"/>
                <a:gd name="T8" fmla="*/ 413 w 827"/>
                <a:gd name="T9" fmla="*/ 827 h 827"/>
                <a:gd name="T10" fmla="*/ 413 w 827"/>
                <a:gd name="T11" fmla="*/ 27 h 827"/>
                <a:gd name="T12" fmla="*/ 26 w 827"/>
                <a:gd name="T13" fmla="*/ 413 h 827"/>
                <a:gd name="T14" fmla="*/ 413 w 827"/>
                <a:gd name="T15" fmla="*/ 800 h 827"/>
                <a:gd name="T16" fmla="*/ 800 w 827"/>
                <a:gd name="T17" fmla="*/ 413 h 827"/>
                <a:gd name="T18" fmla="*/ 413 w 827"/>
                <a:gd name="T19" fmla="*/ 2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7" h="827">
                  <a:moveTo>
                    <a:pt x="413" y="827"/>
                  </a:moveTo>
                  <a:cubicBezTo>
                    <a:pt x="185" y="827"/>
                    <a:pt x="0" y="641"/>
                    <a:pt x="0" y="413"/>
                  </a:cubicBezTo>
                  <a:cubicBezTo>
                    <a:pt x="0" y="186"/>
                    <a:pt x="185" y="0"/>
                    <a:pt x="413" y="0"/>
                  </a:cubicBezTo>
                  <a:cubicBezTo>
                    <a:pt x="641" y="0"/>
                    <a:pt x="827" y="186"/>
                    <a:pt x="827" y="413"/>
                  </a:cubicBezTo>
                  <a:cubicBezTo>
                    <a:pt x="827" y="641"/>
                    <a:pt x="641" y="827"/>
                    <a:pt x="413" y="827"/>
                  </a:cubicBezTo>
                  <a:close/>
                  <a:moveTo>
                    <a:pt x="413" y="27"/>
                  </a:moveTo>
                  <a:cubicBezTo>
                    <a:pt x="200" y="27"/>
                    <a:pt x="26" y="200"/>
                    <a:pt x="26" y="413"/>
                  </a:cubicBezTo>
                  <a:cubicBezTo>
                    <a:pt x="26" y="627"/>
                    <a:pt x="200" y="800"/>
                    <a:pt x="413" y="800"/>
                  </a:cubicBezTo>
                  <a:cubicBezTo>
                    <a:pt x="627" y="800"/>
                    <a:pt x="800" y="627"/>
                    <a:pt x="800" y="413"/>
                  </a:cubicBezTo>
                  <a:cubicBezTo>
                    <a:pt x="800" y="200"/>
                    <a:pt x="627" y="27"/>
                    <a:pt x="413" y="27"/>
                  </a:cubicBez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24" name="Freeform 98"/>
            <p:cNvSpPr>
              <a:spLocks/>
            </p:cNvSpPr>
            <p:nvPr/>
          </p:nvSpPr>
          <p:spPr bwMode="auto">
            <a:xfrm>
              <a:off x="5270501" y="950913"/>
              <a:ext cx="244475" cy="58738"/>
            </a:xfrm>
            <a:custGeom>
              <a:avLst/>
              <a:gdLst>
                <a:gd name="T0" fmla="*/ 289 w 580"/>
                <a:gd name="T1" fmla="*/ 139 h 139"/>
                <a:gd name="T2" fmla="*/ 6 w 580"/>
                <a:gd name="T3" fmla="*/ 26 h 139"/>
                <a:gd name="T4" fmla="*/ 5 w 580"/>
                <a:gd name="T5" fmla="*/ 8 h 139"/>
                <a:gd name="T6" fmla="*/ 24 w 580"/>
                <a:gd name="T7" fmla="*/ 7 h 139"/>
                <a:gd name="T8" fmla="*/ 289 w 580"/>
                <a:gd name="T9" fmla="*/ 112 h 139"/>
                <a:gd name="T10" fmla="*/ 556 w 580"/>
                <a:gd name="T11" fmla="*/ 5 h 139"/>
                <a:gd name="T12" fmla="*/ 575 w 580"/>
                <a:gd name="T13" fmla="*/ 6 h 139"/>
                <a:gd name="T14" fmla="*/ 575 w 580"/>
                <a:gd name="T15" fmla="*/ 24 h 139"/>
                <a:gd name="T16" fmla="*/ 289 w 58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0" h="139">
                  <a:moveTo>
                    <a:pt x="289" y="139"/>
                  </a:moveTo>
                  <a:cubicBezTo>
                    <a:pt x="184" y="139"/>
                    <a:pt x="83" y="99"/>
                    <a:pt x="6" y="26"/>
                  </a:cubicBezTo>
                  <a:cubicBezTo>
                    <a:pt x="1" y="21"/>
                    <a:pt x="0" y="13"/>
                    <a:pt x="5" y="8"/>
                  </a:cubicBezTo>
                  <a:cubicBezTo>
                    <a:pt x="10" y="2"/>
                    <a:pt x="19" y="2"/>
                    <a:pt x="24" y="7"/>
                  </a:cubicBezTo>
                  <a:cubicBezTo>
                    <a:pt x="96" y="75"/>
                    <a:pt x="190" y="112"/>
                    <a:pt x="289" y="112"/>
                  </a:cubicBezTo>
                  <a:cubicBezTo>
                    <a:pt x="389" y="112"/>
                    <a:pt x="484" y="74"/>
                    <a:pt x="556" y="5"/>
                  </a:cubicBezTo>
                  <a:cubicBezTo>
                    <a:pt x="562" y="0"/>
                    <a:pt x="570" y="0"/>
                    <a:pt x="575" y="6"/>
                  </a:cubicBezTo>
                  <a:cubicBezTo>
                    <a:pt x="580" y="11"/>
                    <a:pt x="580" y="19"/>
                    <a:pt x="575" y="24"/>
                  </a:cubicBezTo>
                  <a:cubicBezTo>
                    <a:pt x="497" y="98"/>
                    <a:pt x="396" y="139"/>
                    <a:pt x="289" y="139"/>
                  </a:cubicBez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25" name="Freeform 99"/>
            <p:cNvSpPr>
              <a:spLocks/>
            </p:cNvSpPr>
            <p:nvPr/>
          </p:nvSpPr>
          <p:spPr bwMode="auto">
            <a:xfrm>
              <a:off x="5270501" y="1149351"/>
              <a:ext cx="242888" cy="55563"/>
            </a:xfrm>
            <a:custGeom>
              <a:avLst/>
              <a:gdLst>
                <a:gd name="T0" fmla="*/ 15 w 573"/>
                <a:gd name="T1" fmla="*/ 134 h 134"/>
                <a:gd name="T2" fmla="*/ 5 w 573"/>
                <a:gd name="T3" fmla="*/ 130 h 134"/>
                <a:gd name="T4" fmla="*/ 5 w 573"/>
                <a:gd name="T5" fmla="*/ 111 h 134"/>
                <a:gd name="T6" fmla="*/ 287 w 573"/>
                <a:gd name="T7" fmla="*/ 0 h 134"/>
                <a:gd name="T8" fmla="*/ 567 w 573"/>
                <a:gd name="T9" fmla="*/ 109 h 134"/>
                <a:gd name="T10" fmla="*/ 568 w 573"/>
                <a:gd name="T11" fmla="*/ 128 h 134"/>
                <a:gd name="T12" fmla="*/ 549 w 573"/>
                <a:gd name="T13" fmla="*/ 129 h 134"/>
                <a:gd name="T14" fmla="*/ 287 w 573"/>
                <a:gd name="T15" fmla="*/ 27 h 134"/>
                <a:gd name="T16" fmla="*/ 24 w 573"/>
                <a:gd name="T17" fmla="*/ 131 h 134"/>
                <a:gd name="T18" fmla="*/ 15 w 573"/>
                <a:gd name="T19"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3" h="134">
                  <a:moveTo>
                    <a:pt x="15" y="134"/>
                  </a:moveTo>
                  <a:cubicBezTo>
                    <a:pt x="11" y="134"/>
                    <a:pt x="7" y="133"/>
                    <a:pt x="5" y="130"/>
                  </a:cubicBezTo>
                  <a:cubicBezTo>
                    <a:pt x="0" y="125"/>
                    <a:pt x="0" y="116"/>
                    <a:pt x="5" y="111"/>
                  </a:cubicBezTo>
                  <a:cubicBezTo>
                    <a:pt x="82" y="40"/>
                    <a:pt x="182" y="0"/>
                    <a:pt x="287" y="0"/>
                  </a:cubicBezTo>
                  <a:cubicBezTo>
                    <a:pt x="391" y="0"/>
                    <a:pt x="490" y="39"/>
                    <a:pt x="567" y="109"/>
                  </a:cubicBezTo>
                  <a:cubicBezTo>
                    <a:pt x="572" y="114"/>
                    <a:pt x="573" y="123"/>
                    <a:pt x="568" y="128"/>
                  </a:cubicBezTo>
                  <a:cubicBezTo>
                    <a:pt x="563" y="133"/>
                    <a:pt x="554" y="134"/>
                    <a:pt x="549" y="129"/>
                  </a:cubicBezTo>
                  <a:cubicBezTo>
                    <a:pt x="477" y="63"/>
                    <a:pt x="384" y="27"/>
                    <a:pt x="287" y="27"/>
                  </a:cubicBezTo>
                  <a:cubicBezTo>
                    <a:pt x="189" y="27"/>
                    <a:pt x="95" y="64"/>
                    <a:pt x="24" y="131"/>
                  </a:cubicBezTo>
                  <a:cubicBezTo>
                    <a:pt x="21" y="133"/>
                    <a:pt x="18" y="134"/>
                    <a:pt x="15" y="134"/>
                  </a:cubicBez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26" name="Freeform 100"/>
            <p:cNvSpPr>
              <a:spLocks noEditPoints="1"/>
            </p:cNvSpPr>
            <p:nvPr/>
          </p:nvSpPr>
          <p:spPr bwMode="auto">
            <a:xfrm>
              <a:off x="5297489" y="904876"/>
              <a:ext cx="188913" cy="349250"/>
            </a:xfrm>
            <a:custGeom>
              <a:avLst/>
              <a:gdLst>
                <a:gd name="T0" fmla="*/ 223 w 446"/>
                <a:gd name="T1" fmla="*/ 827 h 827"/>
                <a:gd name="T2" fmla="*/ 0 w 446"/>
                <a:gd name="T3" fmla="*/ 413 h 827"/>
                <a:gd name="T4" fmla="*/ 223 w 446"/>
                <a:gd name="T5" fmla="*/ 0 h 827"/>
                <a:gd name="T6" fmla="*/ 446 w 446"/>
                <a:gd name="T7" fmla="*/ 413 h 827"/>
                <a:gd name="T8" fmla="*/ 223 w 446"/>
                <a:gd name="T9" fmla="*/ 827 h 827"/>
                <a:gd name="T10" fmla="*/ 223 w 446"/>
                <a:gd name="T11" fmla="*/ 27 h 827"/>
                <a:gd name="T12" fmla="*/ 27 w 446"/>
                <a:gd name="T13" fmla="*/ 413 h 827"/>
                <a:gd name="T14" fmla="*/ 223 w 446"/>
                <a:gd name="T15" fmla="*/ 800 h 827"/>
                <a:gd name="T16" fmla="*/ 420 w 446"/>
                <a:gd name="T17" fmla="*/ 413 h 827"/>
                <a:gd name="T18" fmla="*/ 223 w 446"/>
                <a:gd name="T19" fmla="*/ 2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827">
                  <a:moveTo>
                    <a:pt x="223" y="827"/>
                  </a:moveTo>
                  <a:cubicBezTo>
                    <a:pt x="98" y="827"/>
                    <a:pt x="0" y="645"/>
                    <a:pt x="0" y="413"/>
                  </a:cubicBezTo>
                  <a:cubicBezTo>
                    <a:pt x="0" y="182"/>
                    <a:pt x="98" y="0"/>
                    <a:pt x="223" y="0"/>
                  </a:cubicBezTo>
                  <a:cubicBezTo>
                    <a:pt x="348" y="0"/>
                    <a:pt x="446" y="182"/>
                    <a:pt x="446" y="413"/>
                  </a:cubicBezTo>
                  <a:cubicBezTo>
                    <a:pt x="446" y="645"/>
                    <a:pt x="348" y="827"/>
                    <a:pt x="223" y="827"/>
                  </a:cubicBezTo>
                  <a:close/>
                  <a:moveTo>
                    <a:pt x="223" y="27"/>
                  </a:moveTo>
                  <a:cubicBezTo>
                    <a:pt x="115" y="27"/>
                    <a:pt x="27" y="200"/>
                    <a:pt x="27" y="413"/>
                  </a:cubicBezTo>
                  <a:cubicBezTo>
                    <a:pt x="27" y="627"/>
                    <a:pt x="115" y="800"/>
                    <a:pt x="223" y="800"/>
                  </a:cubicBezTo>
                  <a:cubicBezTo>
                    <a:pt x="332" y="800"/>
                    <a:pt x="420" y="627"/>
                    <a:pt x="420" y="413"/>
                  </a:cubicBezTo>
                  <a:cubicBezTo>
                    <a:pt x="420" y="200"/>
                    <a:pt x="332" y="27"/>
                    <a:pt x="223" y="27"/>
                  </a:cubicBez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27" name="Freeform 101"/>
            <p:cNvSpPr>
              <a:spLocks/>
            </p:cNvSpPr>
            <p:nvPr/>
          </p:nvSpPr>
          <p:spPr bwMode="auto">
            <a:xfrm>
              <a:off x="5218114" y="1073151"/>
              <a:ext cx="349250" cy="11113"/>
            </a:xfrm>
            <a:custGeom>
              <a:avLst/>
              <a:gdLst>
                <a:gd name="T0" fmla="*/ 813 w 827"/>
                <a:gd name="T1" fmla="*/ 27 h 27"/>
                <a:gd name="T2" fmla="*/ 13 w 827"/>
                <a:gd name="T3" fmla="*/ 27 h 27"/>
                <a:gd name="T4" fmla="*/ 0 w 827"/>
                <a:gd name="T5" fmla="*/ 13 h 27"/>
                <a:gd name="T6" fmla="*/ 13 w 827"/>
                <a:gd name="T7" fmla="*/ 0 h 27"/>
                <a:gd name="T8" fmla="*/ 813 w 827"/>
                <a:gd name="T9" fmla="*/ 0 h 27"/>
                <a:gd name="T10" fmla="*/ 827 w 827"/>
                <a:gd name="T11" fmla="*/ 13 h 27"/>
                <a:gd name="T12" fmla="*/ 813 w 827"/>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827" h="27">
                  <a:moveTo>
                    <a:pt x="813" y="27"/>
                  </a:moveTo>
                  <a:cubicBezTo>
                    <a:pt x="13" y="27"/>
                    <a:pt x="13" y="27"/>
                    <a:pt x="13" y="27"/>
                  </a:cubicBezTo>
                  <a:cubicBezTo>
                    <a:pt x="6" y="27"/>
                    <a:pt x="0" y="21"/>
                    <a:pt x="0" y="13"/>
                  </a:cubicBezTo>
                  <a:cubicBezTo>
                    <a:pt x="0" y="6"/>
                    <a:pt x="6" y="0"/>
                    <a:pt x="13" y="0"/>
                  </a:cubicBezTo>
                  <a:cubicBezTo>
                    <a:pt x="813" y="0"/>
                    <a:pt x="813" y="0"/>
                    <a:pt x="813" y="0"/>
                  </a:cubicBezTo>
                  <a:cubicBezTo>
                    <a:pt x="821" y="0"/>
                    <a:pt x="827" y="6"/>
                    <a:pt x="827" y="13"/>
                  </a:cubicBezTo>
                  <a:cubicBezTo>
                    <a:pt x="827" y="21"/>
                    <a:pt x="821" y="27"/>
                    <a:pt x="813" y="27"/>
                  </a:cubicBez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28" name="Freeform 102"/>
            <p:cNvSpPr>
              <a:spLocks/>
            </p:cNvSpPr>
            <p:nvPr/>
          </p:nvSpPr>
          <p:spPr bwMode="auto">
            <a:xfrm>
              <a:off x="5386389" y="904876"/>
              <a:ext cx="11113" cy="349250"/>
            </a:xfrm>
            <a:custGeom>
              <a:avLst/>
              <a:gdLst>
                <a:gd name="T0" fmla="*/ 13 w 27"/>
                <a:gd name="T1" fmla="*/ 827 h 827"/>
                <a:gd name="T2" fmla="*/ 0 w 27"/>
                <a:gd name="T3" fmla="*/ 814 h 827"/>
                <a:gd name="T4" fmla="*/ 0 w 27"/>
                <a:gd name="T5" fmla="*/ 13 h 827"/>
                <a:gd name="T6" fmla="*/ 13 w 27"/>
                <a:gd name="T7" fmla="*/ 0 h 827"/>
                <a:gd name="T8" fmla="*/ 27 w 27"/>
                <a:gd name="T9" fmla="*/ 13 h 827"/>
                <a:gd name="T10" fmla="*/ 27 w 27"/>
                <a:gd name="T11" fmla="*/ 814 h 827"/>
                <a:gd name="T12" fmla="*/ 13 w 27"/>
                <a:gd name="T13" fmla="*/ 827 h 827"/>
              </a:gdLst>
              <a:ahLst/>
              <a:cxnLst>
                <a:cxn ang="0">
                  <a:pos x="T0" y="T1"/>
                </a:cxn>
                <a:cxn ang="0">
                  <a:pos x="T2" y="T3"/>
                </a:cxn>
                <a:cxn ang="0">
                  <a:pos x="T4" y="T5"/>
                </a:cxn>
                <a:cxn ang="0">
                  <a:pos x="T6" y="T7"/>
                </a:cxn>
                <a:cxn ang="0">
                  <a:pos x="T8" y="T9"/>
                </a:cxn>
                <a:cxn ang="0">
                  <a:pos x="T10" y="T11"/>
                </a:cxn>
                <a:cxn ang="0">
                  <a:pos x="T12" y="T13"/>
                </a:cxn>
              </a:cxnLst>
              <a:rect l="0" t="0" r="r" b="b"/>
              <a:pathLst>
                <a:path w="27" h="827">
                  <a:moveTo>
                    <a:pt x="13" y="827"/>
                  </a:moveTo>
                  <a:cubicBezTo>
                    <a:pt x="6" y="827"/>
                    <a:pt x="0" y="821"/>
                    <a:pt x="0" y="814"/>
                  </a:cubicBezTo>
                  <a:cubicBezTo>
                    <a:pt x="0" y="13"/>
                    <a:pt x="0" y="13"/>
                    <a:pt x="0" y="13"/>
                  </a:cubicBezTo>
                  <a:cubicBezTo>
                    <a:pt x="0" y="6"/>
                    <a:pt x="6" y="0"/>
                    <a:pt x="13" y="0"/>
                  </a:cubicBezTo>
                  <a:cubicBezTo>
                    <a:pt x="21" y="0"/>
                    <a:pt x="27" y="6"/>
                    <a:pt x="27" y="13"/>
                  </a:cubicBezTo>
                  <a:cubicBezTo>
                    <a:pt x="27" y="814"/>
                    <a:pt x="27" y="814"/>
                    <a:pt x="27" y="814"/>
                  </a:cubicBezTo>
                  <a:cubicBezTo>
                    <a:pt x="27" y="821"/>
                    <a:pt x="21" y="827"/>
                    <a:pt x="13" y="827"/>
                  </a:cubicBez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50" name="Gruppieren 549"/>
          <p:cNvGrpSpPr/>
          <p:nvPr/>
        </p:nvGrpSpPr>
        <p:grpSpPr>
          <a:xfrm>
            <a:off x="1886229" y="5181719"/>
            <a:ext cx="432669" cy="351750"/>
            <a:chOff x="5199064" y="2317751"/>
            <a:chExt cx="415925" cy="338137"/>
          </a:xfrm>
        </p:grpSpPr>
        <p:sp>
          <p:nvSpPr>
            <p:cNvPr id="429" name="Freeform 103"/>
            <p:cNvSpPr>
              <a:spLocks/>
            </p:cNvSpPr>
            <p:nvPr/>
          </p:nvSpPr>
          <p:spPr bwMode="auto">
            <a:xfrm>
              <a:off x="5335589" y="2528888"/>
              <a:ext cx="142875" cy="49213"/>
            </a:xfrm>
            <a:custGeom>
              <a:avLst/>
              <a:gdLst>
                <a:gd name="T0" fmla="*/ 16 w 340"/>
                <a:gd name="T1" fmla="*/ 116 h 117"/>
                <a:gd name="T2" fmla="*/ 6 w 340"/>
                <a:gd name="T3" fmla="*/ 112 h 117"/>
                <a:gd name="T4" fmla="*/ 6 w 340"/>
                <a:gd name="T5" fmla="*/ 91 h 117"/>
                <a:gd name="T6" fmla="*/ 335 w 340"/>
                <a:gd name="T7" fmla="*/ 91 h 117"/>
                <a:gd name="T8" fmla="*/ 335 w 340"/>
                <a:gd name="T9" fmla="*/ 112 h 117"/>
                <a:gd name="T10" fmla="*/ 314 w 340"/>
                <a:gd name="T11" fmla="*/ 112 h 117"/>
                <a:gd name="T12" fmla="*/ 27 w 340"/>
                <a:gd name="T13" fmla="*/ 112 h 117"/>
                <a:gd name="T14" fmla="*/ 16 w 340"/>
                <a:gd name="T15" fmla="*/ 116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 h="117">
                  <a:moveTo>
                    <a:pt x="16" y="116"/>
                  </a:moveTo>
                  <a:cubicBezTo>
                    <a:pt x="13" y="116"/>
                    <a:pt x="9" y="114"/>
                    <a:pt x="6" y="112"/>
                  </a:cubicBezTo>
                  <a:cubicBezTo>
                    <a:pt x="0" y="106"/>
                    <a:pt x="0" y="97"/>
                    <a:pt x="6" y="91"/>
                  </a:cubicBezTo>
                  <a:cubicBezTo>
                    <a:pt x="97" y="0"/>
                    <a:pt x="244" y="0"/>
                    <a:pt x="335" y="91"/>
                  </a:cubicBezTo>
                  <a:cubicBezTo>
                    <a:pt x="340" y="97"/>
                    <a:pt x="340" y="106"/>
                    <a:pt x="335" y="112"/>
                  </a:cubicBezTo>
                  <a:cubicBezTo>
                    <a:pt x="329" y="117"/>
                    <a:pt x="320" y="117"/>
                    <a:pt x="314" y="112"/>
                  </a:cubicBezTo>
                  <a:cubicBezTo>
                    <a:pt x="235" y="32"/>
                    <a:pt x="106" y="32"/>
                    <a:pt x="27" y="112"/>
                  </a:cubicBezTo>
                  <a:cubicBezTo>
                    <a:pt x="24" y="114"/>
                    <a:pt x="20" y="116"/>
                    <a:pt x="16" y="116"/>
                  </a:cubicBez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30" name="Freeform 104"/>
            <p:cNvSpPr>
              <a:spLocks/>
            </p:cNvSpPr>
            <p:nvPr/>
          </p:nvSpPr>
          <p:spPr bwMode="auto">
            <a:xfrm>
              <a:off x="5265739" y="2422526"/>
              <a:ext cx="280988" cy="87313"/>
            </a:xfrm>
            <a:custGeom>
              <a:avLst/>
              <a:gdLst>
                <a:gd name="T0" fmla="*/ 650 w 666"/>
                <a:gd name="T1" fmla="*/ 206 h 207"/>
                <a:gd name="T2" fmla="*/ 640 w 666"/>
                <a:gd name="T3" fmla="*/ 201 h 207"/>
                <a:gd name="T4" fmla="*/ 27 w 666"/>
                <a:gd name="T5" fmla="*/ 201 h 207"/>
                <a:gd name="T6" fmla="*/ 6 w 666"/>
                <a:gd name="T7" fmla="*/ 201 h 207"/>
                <a:gd name="T8" fmla="*/ 6 w 666"/>
                <a:gd name="T9" fmla="*/ 181 h 207"/>
                <a:gd name="T10" fmla="*/ 661 w 666"/>
                <a:gd name="T11" fmla="*/ 181 h 207"/>
                <a:gd name="T12" fmla="*/ 661 w 666"/>
                <a:gd name="T13" fmla="*/ 201 h 207"/>
                <a:gd name="T14" fmla="*/ 650 w 666"/>
                <a:gd name="T15" fmla="*/ 206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6" h="207">
                  <a:moveTo>
                    <a:pt x="650" y="206"/>
                  </a:moveTo>
                  <a:cubicBezTo>
                    <a:pt x="647" y="206"/>
                    <a:pt x="643" y="204"/>
                    <a:pt x="640" y="201"/>
                  </a:cubicBezTo>
                  <a:cubicBezTo>
                    <a:pt x="471" y="32"/>
                    <a:pt x="196" y="32"/>
                    <a:pt x="27" y="201"/>
                  </a:cubicBezTo>
                  <a:cubicBezTo>
                    <a:pt x="21" y="207"/>
                    <a:pt x="12" y="207"/>
                    <a:pt x="6" y="201"/>
                  </a:cubicBezTo>
                  <a:cubicBezTo>
                    <a:pt x="0" y="196"/>
                    <a:pt x="0" y="187"/>
                    <a:pt x="6" y="181"/>
                  </a:cubicBezTo>
                  <a:cubicBezTo>
                    <a:pt x="186" y="0"/>
                    <a:pt x="480" y="0"/>
                    <a:pt x="661" y="181"/>
                  </a:cubicBezTo>
                  <a:cubicBezTo>
                    <a:pt x="666" y="187"/>
                    <a:pt x="666" y="196"/>
                    <a:pt x="661" y="201"/>
                  </a:cubicBezTo>
                  <a:cubicBezTo>
                    <a:pt x="658" y="204"/>
                    <a:pt x="654" y="206"/>
                    <a:pt x="650" y="206"/>
                  </a:cubicBez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31" name="Freeform 105"/>
            <p:cNvSpPr>
              <a:spLocks/>
            </p:cNvSpPr>
            <p:nvPr/>
          </p:nvSpPr>
          <p:spPr bwMode="auto">
            <a:xfrm>
              <a:off x="5199064" y="2317751"/>
              <a:ext cx="415925" cy="123825"/>
            </a:xfrm>
            <a:custGeom>
              <a:avLst/>
              <a:gdLst>
                <a:gd name="T0" fmla="*/ 968 w 984"/>
                <a:gd name="T1" fmla="*/ 293 h 294"/>
                <a:gd name="T2" fmla="*/ 958 w 984"/>
                <a:gd name="T3" fmla="*/ 289 h 294"/>
                <a:gd name="T4" fmla="*/ 27 w 984"/>
                <a:gd name="T5" fmla="*/ 289 h 294"/>
                <a:gd name="T6" fmla="*/ 6 w 984"/>
                <a:gd name="T7" fmla="*/ 289 h 294"/>
                <a:gd name="T8" fmla="*/ 6 w 984"/>
                <a:gd name="T9" fmla="*/ 268 h 294"/>
                <a:gd name="T10" fmla="*/ 978 w 984"/>
                <a:gd name="T11" fmla="*/ 268 h 294"/>
                <a:gd name="T12" fmla="*/ 978 w 984"/>
                <a:gd name="T13" fmla="*/ 289 h 294"/>
                <a:gd name="T14" fmla="*/ 968 w 984"/>
                <a:gd name="T15" fmla="*/ 293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4" h="294">
                  <a:moveTo>
                    <a:pt x="968" y="293"/>
                  </a:moveTo>
                  <a:cubicBezTo>
                    <a:pt x="964" y="293"/>
                    <a:pt x="961" y="291"/>
                    <a:pt x="958" y="289"/>
                  </a:cubicBezTo>
                  <a:cubicBezTo>
                    <a:pt x="701" y="32"/>
                    <a:pt x="283" y="32"/>
                    <a:pt x="27" y="289"/>
                  </a:cubicBezTo>
                  <a:cubicBezTo>
                    <a:pt x="21" y="294"/>
                    <a:pt x="12" y="294"/>
                    <a:pt x="6" y="289"/>
                  </a:cubicBezTo>
                  <a:cubicBezTo>
                    <a:pt x="0" y="283"/>
                    <a:pt x="0" y="274"/>
                    <a:pt x="6" y="268"/>
                  </a:cubicBezTo>
                  <a:cubicBezTo>
                    <a:pt x="274" y="0"/>
                    <a:pt x="710" y="0"/>
                    <a:pt x="978" y="268"/>
                  </a:cubicBezTo>
                  <a:cubicBezTo>
                    <a:pt x="984" y="274"/>
                    <a:pt x="984" y="283"/>
                    <a:pt x="978" y="289"/>
                  </a:cubicBezTo>
                  <a:cubicBezTo>
                    <a:pt x="976" y="291"/>
                    <a:pt x="972" y="293"/>
                    <a:pt x="968" y="293"/>
                  </a:cubicBez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32" name="Freeform 106"/>
            <p:cNvSpPr>
              <a:spLocks noEditPoints="1"/>
            </p:cNvSpPr>
            <p:nvPr/>
          </p:nvSpPr>
          <p:spPr bwMode="auto">
            <a:xfrm>
              <a:off x="5380039" y="2601913"/>
              <a:ext cx="52388" cy="53975"/>
            </a:xfrm>
            <a:custGeom>
              <a:avLst/>
              <a:gdLst>
                <a:gd name="T0" fmla="*/ 63 w 126"/>
                <a:gd name="T1" fmla="*/ 126 h 126"/>
                <a:gd name="T2" fmla="*/ 0 w 126"/>
                <a:gd name="T3" fmla="*/ 63 h 126"/>
                <a:gd name="T4" fmla="*/ 63 w 126"/>
                <a:gd name="T5" fmla="*/ 0 h 126"/>
                <a:gd name="T6" fmla="*/ 126 w 126"/>
                <a:gd name="T7" fmla="*/ 63 h 126"/>
                <a:gd name="T8" fmla="*/ 63 w 126"/>
                <a:gd name="T9" fmla="*/ 126 h 126"/>
                <a:gd name="T10" fmla="*/ 63 w 126"/>
                <a:gd name="T11" fmla="*/ 29 h 126"/>
                <a:gd name="T12" fmla="*/ 29 w 126"/>
                <a:gd name="T13" fmla="*/ 63 h 126"/>
                <a:gd name="T14" fmla="*/ 63 w 126"/>
                <a:gd name="T15" fmla="*/ 97 h 126"/>
                <a:gd name="T16" fmla="*/ 97 w 126"/>
                <a:gd name="T17" fmla="*/ 63 h 126"/>
                <a:gd name="T18" fmla="*/ 63 w 126"/>
                <a:gd name="T19" fmla="*/ 2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126">
                  <a:moveTo>
                    <a:pt x="63" y="126"/>
                  </a:moveTo>
                  <a:cubicBezTo>
                    <a:pt x="28" y="126"/>
                    <a:pt x="0" y="98"/>
                    <a:pt x="0" y="63"/>
                  </a:cubicBezTo>
                  <a:cubicBezTo>
                    <a:pt x="0" y="28"/>
                    <a:pt x="28" y="0"/>
                    <a:pt x="63" y="0"/>
                  </a:cubicBezTo>
                  <a:cubicBezTo>
                    <a:pt x="98" y="0"/>
                    <a:pt x="126" y="28"/>
                    <a:pt x="126" y="63"/>
                  </a:cubicBezTo>
                  <a:cubicBezTo>
                    <a:pt x="126" y="98"/>
                    <a:pt x="98" y="126"/>
                    <a:pt x="63" y="126"/>
                  </a:cubicBezTo>
                  <a:close/>
                  <a:moveTo>
                    <a:pt x="63" y="29"/>
                  </a:moveTo>
                  <a:cubicBezTo>
                    <a:pt x="45" y="29"/>
                    <a:pt x="29" y="44"/>
                    <a:pt x="29" y="63"/>
                  </a:cubicBezTo>
                  <a:cubicBezTo>
                    <a:pt x="29" y="82"/>
                    <a:pt x="45" y="97"/>
                    <a:pt x="63" y="97"/>
                  </a:cubicBezTo>
                  <a:cubicBezTo>
                    <a:pt x="82" y="97"/>
                    <a:pt x="97" y="82"/>
                    <a:pt x="97" y="63"/>
                  </a:cubicBezTo>
                  <a:cubicBezTo>
                    <a:pt x="97" y="44"/>
                    <a:pt x="82" y="29"/>
                    <a:pt x="63" y="29"/>
                  </a:cubicBez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58" name="Gruppieren 557"/>
          <p:cNvGrpSpPr/>
          <p:nvPr/>
        </p:nvGrpSpPr>
        <p:grpSpPr>
          <a:xfrm>
            <a:off x="2389231" y="1678931"/>
            <a:ext cx="503568" cy="412762"/>
            <a:chOff x="5300664" y="71438"/>
            <a:chExt cx="484187" cy="396876"/>
          </a:xfrm>
          <a:solidFill>
            <a:srgbClr val="4A4A4A"/>
          </a:solidFill>
        </p:grpSpPr>
        <p:sp>
          <p:nvSpPr>
            <p:cNvPr id="451" name="Freeform 125"/>
            <p:cNvSpPr>
              <a:spLocks/>
            </p:cNvSpPr>
            <p:nvPr/>
          </p:nvSpPr>
          <p:spPr bwMode="auto">
            <a:xfrm>
              <a:off x="5300664" y="71438"/>
              <a:ext cx="395288" cy="396875"/>
            </a:xfrm>
            <a:custGeom>
              <a:avLst/>
              <a:gdLst>
                <a:gd name="T0" fmla="*/ 471 w 936"/>
                <a:gd name="T1" fmla="*/ 941 h 941"/>
                <a:gd name="T2" fmla="*/ 0 w 936"/>
                <a:gd name="T3" fmla="*/ 470 h 941"/>
                <a:gd name="T4" fmla="*/ 471 w 936"/>
                <a:gd name="T5" fmla="*/ 0 h 941"/>
                <a:gd name="T6" fmla="*/ 935 w 936"/>
                <a:gd name="T7" fmla="*/ 399 h 941"/>
                <a:gd name="T8" fmla="*/ 924 w 936"/>
                <a:gd name="T9" fmla="*/ 414 h 941"/>
                <a:gd name="T10" fmla="*/ 910 w 936"/>
                <a:gd name="T11" fmla="*/ 403 h 941"/>
                <a:gd name="T12" fmla="*/ 471 w 936"/>
                <a:gd name="T13" fmla="*/ 26 h 941"/>
                <a:gd name="T14" fmla="*/ 26 w 936"/>
                <a:gd name="T15" fmla="*/ 470 h 941"/>
                <a:gd name="T16" fmla="*/ 471 w 936"/>
                <a:gd name="T17" fmla="*/ 915 h 941"/>
                <a:gd name="T18" fmla="*/ 782 w 936"/>
                <a:gd name="T19" fmla="*/ 787 h 941"/>
                <a:gd name="T20" fmla="*/ 800 w 936"/>
                <a:gd name="T21" fmla="*/ 787 h 941"/>
                <a:gd name="T22" fmla="*/ 800 w 936"/>
                <a:gd name="T23" fmla="*/ 806 h 941"/>
                <a:gd name="T24" fmla="*/ 471 w 936"/>
                <a:gd name="T25" fmla="*/ 941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6" h="941">
                  <a:moveTo>
                    <a:pt x="471" y="941"/>
                  </a:moveTo>
                  <a:cubicBezTo>
                    <a:pt x="211" y="941"/>
                    <a:pt x="0" y="730"/>
                    <a:pt x="0" y="470"/>
                  </a:cubicBezTo>
                  <a:cubicBezTo>
                    <a:pt x="0" y="211"/>
                    <a:pt x="211" y="0"/>
                    <a:pt x="471" y="0"/>
                  </a:cubicBezTo>
                  <a:cubicBezTo>
                    <a:pt x="701" y="0"/>
                    <a:pt x="901" y="172"/>
                    <a:pt x="935" y="399"/>
                  </a:cubicBezTo>
                  <a:cubicBezTo>
                    <a:pt x="936" y="406"/>
                    <a:pt x="932" y="413"/>
                    <a:pt x="924" y="414"/>
                  </a:cubicBezTo>
                  <a:cubicBezTo>
                    <a:pt x="917" y="415"/>
                    <a:pt x="911" y="410"/>
                    <a:pt x="910" y="403"/>
                  </a:cubicBezTo>
                  <a:cubicBezTo>
                    <a:pt x="877" y="188"/>
                    <a:pt x="688" y="26"/>
                    <a:pt x="471" y="26"/>
                  </a:cubicBezTo>
                  <a:cubicBezTo>
                    <a:pt x="226" y="26"/>
                    <a:pt x="26" y="225"/>
                    <a:pt x="26" y="470"/>
                  </a:cubicBezTo>
                  <a:cubicBezTo>
                    <a:pt x="26" y="715"/>
                    <a:pt x="226" y="915"/>
                    <a:pt x="471" y="915"/>
                  </a:cubicBezTo>
                  <a:cubicBezTo>
                    <a:pt x="588" y="915"/>
                    <a:pt x="698" y="869"/>
                    <a:pt x="782" y="787"/>
                  </a:cubicBezTo>
                  <a:cubicBezTo>
                    <a:pt x="787" y="782"/>
                    <a:pt x="795" y="782"/>
                    <a:pt x="800" y="787"/>
                  </a:cubicBezTo>
                  <a:cubicBezTo>
                    <a:pt x="805" y="793"/>
                    <a:pt x="805" y="801"/>
                    <a:pt x="800" y="806"/>
                  </a:cubicBezTo>
                  <a:cubicBezTo>
                    <a:pt x="712" y="893"/>
                    <a:pt x="595" y="941"/>
                    <a:pt x="471" y="941"/>
                  </a:cubicBez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52" name="Freeform 126"/>
            <p:cNvSpPr>
              <a:spLocks/>
            </p:cNvSpPr>
            <p:nvPr/>
          </p:nvSpPr>
          <p:spPr bwMode="auto">
            <a:xfrm>
              <a:off x="5360989" y="123826"/>
              <a:ext cx="277813" cy="65088"/>
            </a:xfrm>
            <a:custGeom>
              <a:avLst/>
              <a:gdLst>
                <a:gd name="T0" fmla="*/ 328 w 657"/>
                <a:gd name="T1" fmla="*/ 154 h 154"/>
                <a:gd name="T2" fmla="*/ 5 w 657"/>
                <a:gd name="T3" fmla="*/ 26 h 154"/>
                <a:gd name="T4" fmla="*/ 5 w 657"/>
                <a:gd name="T5" fmla="*/ 8 h 154"/>
                <a:gd name="T6" fmla="*/ 23 w 657"/>
                <a:gd name="T7" fmla="*/ 7 h 154"/>
                <a:gd name="T8" fmla="*/ 328 w 657"/>
                <a:gd name="T9" fmla="*/ 128 h 154"/>
                <a:gd name="T10" fmla="*/ 634 w 657"/>
                <a:gd name="T11" fmla="*/ 5 h 154"/>
                <a:gd name="T12" fmla="*/ 652 w 657"/>
                <a:gd name="T13" fmla="*/ 5 h 154"/>
                <a:gd name="T14" fmla="*/ 652 w 657"/>
                <a:gd name="T15" fmla="*/ 24 h 154"/>
                <a:gd name="T16" fmla="*/ 328 w 657"/>
                <a:gd name="T1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7" h="154">
                  <a:moveTo>
                    <a:pt x="328" y="154"/>
                  </a:moveTo>
                  <a:cubicBezTo>
                    <a:pt x="207" y="154"/>
                    <a:pt x="93" y="108"/>
                    <a:pt x="5" y="26"/>
                  </a:cubicBezTo>
                  <a:cubicBezTo>
                    <a:pt x="0" y="21"/>
                    <a:pt x="0" y="13"/>
                    <a:pt x="5" y="8"/>
                  </a:cubicBezTo>
                  <a:cubicBezTo>
                    <a:pt x="10" y="2"/>
                    <a:pt x="18" y="2"/>
                    <a:pt x="23" y="7"/>
                  </a:cubicBezTo>
                  <a:cubicBezTo>
                    <a:pt x="106" y="85"/>
                    <a:pt x="214" y="128"/>
                    <a:pt x="328" y="128"/>
                  </a:cubicBezTo>
                  <a:cubicBezTo>
                    <a:pt x="442" y="128"/>
                    <a:pt x="551" y="84"/>
                    <a:pt x="634" y="5"/>
                  </a:cubicBezTo>
                  <a:cubicBezTo>
                    <a:pt x="639" y="0"/>
                    <a:pt x="647" y="0"/>
                    <a:pt x="652" y="5"/>
                  </a:cubicBezTo>
                  <a:cubicBezTo>
                    <a:pt x="657" y="11"/>
                    <a:pt x="657" y="19"/>
                    <a:pt x="652" y="24"/>
                  </a:cubicBezTo>
                  <a:cubicBezTo>
                    <a:pt x="564" y="108"/>
                    <a:pt x="449" y="154"/>
                    <a:pt x="328" y="154"/>
                  </a:cubicBez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53" name="Freeform 127"/>
            <p:cNvSpPr>
              <a:spLocks/>
            </p:cNvSpPr>
            <p:nvPr/>
          </p:nvSpPr>
          <p:spPr bwMode="auto">
            <a:xfrm>
              <a:off x="5362576" y="350838"/>
              <a:ext cx="190500" cy="63500"/>
            </a:xfrm>
            <a:custGeom>
              <a:avLst/>
              <a:gdLst>
                <a:gd name="T0" fmla="*/ 14 w 450"/>
                <a:gd name="T1" fmla="*/ 149 h 149"/>
                <a:gd name="T2" fmla="*/ 4 w 450"/>
                <a:gd name="T3" fmla="*/ 145 h 149"/>
                <a:gd name="T4" fmla="*/ 5 w 450"/>
                <a:gd name="T5" fmla="*/ 126 h 149"/>
                <a:gd name="T6" fmla="*/ 326 w 450"/>
                <a:gd name="T7" fmla="*/ 0 h 149"/>
                <a:gd name="T8" fmla="*/ 439 w 450"/>
                <a:gd name="T9" fmla="*/ 14 h 149"/>
                <a:gd name="T10" fmla="*/ 449 w 450"/>
                <a:gd name="T11" fmla="*/ 30 h 149"/>
                <a:gd name="T12" fmla="*/ 433 w 450"/>
                <a:gd name="T13" fmla="*/ 39 h 149"/>
                <a:gd name="T14" fmla="*/ 326 w 450"/>
                <a:gd name="T15" fmla="*/ 26 h 149"/>
                <a:gd name="T16" fmla="*/ 23 w 450"/>
                <a:gd name="T17" fmla="*/ 145 h 149"/>
                <a:gd name="T18" fmla="*/ 14 w 450"/>
                <a:gd name="T19"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0" h="149">
                  <a:moveTo>
                    <a:pt x="14" y="149"/>
                  </a:moveTo>
                  <a:cubicBezTo>
                    <a:pt x="10" y="149"/>
                    <a:pt x="7" y="147"/>
                    <a:pt x="4" y="145"/>
                  </a:cubicBezTo>
                  <a:cubicBezTo>
                    <a:pt x="0" y="139"/>
                    <a:pt x="0" y="131"/>
                    <a:pt x="5" y="126"/>
                  </a:cubicBezTo>
                  <a:cubicBezTo>
                    <a:pt x="92" y="45"/>
                    <a:pt x="206" y="0"/>
                    <a:pt x="326" y="0"/>
                  </a:cubicBezTo>
                  <a:cubicBezTo>
                    <a:pt x="364" y="0"/>
                    <a:pt x="402" y="5"/>
                    <a:pt x="439" y="14"/>
                  </a:cubicBezTo>
                  <a:cubicBezTo>
                    <a:pt x="446" y="16"/>
                    <a:pt x="450" y="23"/>
                    <a:pt x="449" y="30"/>
                  </a:cubicBezTo>
                  <a:cubicBezTo>
                    <a:pt x="447" y="37"/>
                    <a:pt x="440" y="41"/>
                    <a:pt x="433" y="39"/>
                  </a:cubicBezTo>
                  <a:cubicBezTo>
                    <a:pt x="398" y="30"/>
                    <a:pt x="362" y="26"/>
                    <a:pt x="326" y="26"/>
                  </a:cubicBezTo>
                  <a:cubicBezTo>
                    <a:pt x="213" y="26"/>
                    <a:pt x="105" y="68"/>
                    <a:pt x="23" y="145"/>
                  </a:cubicBezTo>
                  <a:cubicBezTo>
                    <a:pt x="20" y="148"/>
                    <a:pt x="17" y="149"/>
                    <a:pt x="14" y="149"/>
                  </a:cubicBez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54" name="Freeform 128"/>
            <p:cNvSpPr>
              <a:spLocks/>
            </p:cNvSpPr>
            <p:nvPr/>
          </p:nvSpPr>
          <p:spPr bwMode="auto">
            <a:xfrm>
              <a:off x="5392739" y="71438"/>
              <a:ext cx="211138" cy="396875"/>
            </a:xfrm>
            <a:custGeom>
              <a:avLst/>
              <a:gdLst>
                <a:gd name="T0" fmla="*/ 253 w 499"/>
                <a:gd name="T1" fmla="*/ 941 h 941"/>
                <a:gd name="T2" fmla="*/ 0 w 499"/>
                <a:gd name="T3" fmla="*/ 470 h 941"/>
                <a:gd name="T4" fmla="*/ 253 w 499"/>
                <a:gd name="T5" fmla="*/ 0 h 941"/>
                <a:gd name="T6" fmla="*/ 498 w 499"/>
                <a:gd name="T7" fmla="*/ 357 h 941"/>
                <a:gd name="T8" fmla="*/ 487 w 499"/>
                <a:gd name="T9" fmla="*/ 371 h 941"/>
                <a:gd name="T10" fmla="*/ 472 w 499"/>
                <a:gd name="T11" fmla="*/ 360 h 941"/>
                <a:gd name="T12" fmla="*/ 253 w 499"/>
                <a:gd name="T13" fmla="*/ 26 h 941"/>
                <a:gd name="T14" fmla="*/ 26 w 499"/>
                <a:gd name="T15" fmla="*/ 470 h 941"/>
                <a:gd name="T16" fmla="*/ 253 w 499"/>
                <a:gd name="T17" fmla="*/ 915 h 941"/>
                <a:gd name="T18" fmla="*/ 425 w 499"/>
                <a:gd name="T19" fmla="*/ 758 h 941"/>
                <a:gd name="T20" fmla="*/ 442 w 499"/>
                <a:gd name="T21" fmla="*/ 751 h 941"/>
                <a:gd name="T22" fmla="*/ 449 w 499"/>
                <a:gd name="T23" fmla="*/ 768 h 941"/>
                <a:gd name="T24" fmla="*/ 253 w 499"/>
                <a:gd name="T25" fmla="*/ 941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9" h="941">
                  <a:moveTo>
                    <a:pt x="253" y="941"/>
                  </a:moveTo>
                  <a:cubicBezTo>
                    <a:pt x="113" y="941"/>
                    <a:pt x="0" y="730"/>
                    <a:pt x="0" y="470"/>
                  </a:cubicBezTo>
                  <a:cubicBezTo>
                    <a:pt x="0" y="211"/>
                    <a:pt x="113" y="0"/>
                    <a:pt x="253" y="0"/>
                  </a:cubicBezTo>
                  <a:cubicBezTo>
                    <a:pt x="369" y="0"/>
                    <a:pt x="470" y="147"/>
                    <a:pt x="498" y="357"/>
                  </a:cubicBezTo>
                  <a:cubicBezTo>
                    <a:pt x="499" y="364"/>
                    <a:pt x="494" y="370"/>
                    <a:pt x="487" y="371"/>
                  </a:cubicBezTo>
                  <a:cubicBezTo>
                    <a:pt x="480" y="372"/>
                    <a:pt x="473" y="367"/>
                    <a:pt x="472" y="360"/>
                  </a:cubicBezTo>
                  <a:cubicBezTo>
                    <a:pt x="447" y="167"/>
                    <a:pt x="354" y="26"/>
                    <a:pt x="253" y="26"/>
                  </a:cubicBezTo>
                  <a:cubicBezTo>
                    <a:pt x="128" y="26"/>
                    <a:pt x="26" y="225"/>
                    <a:pt x="26" y="470"/>
                  </a:cubicBezTo>
                  <a:cubicBezTo>
                    <a:pt x="26" y="715"/>
                    <a:pt x="128" y="915"/>
                    <a:pt x="253" y="915"/>
                  </a:cubicBezTo>
                  <a:cubicBezTo>
                    <a:pt x="318" y="915"/>
                    <a:pt x="381" y="857"/>
                    <a:pt x="425" y="758"/>
                  </a:cubicBezTo>
                  <a:cubicBezTo>
                    <a:pt x="428" y="751"/>
                    <a:pt x="435" y="748"/>
                    <a:pt x="442" y="751"/>
                  </a:cubicBezTo>
                  <a:cubicBezTo>
                    <a:pt x="449" y="754"/>
                    <a:pt x="452" y="762"/>
                    <a:pt x="449" y="768"/>
                  </a:cubicBezTo>
                  <a:cubicBezTo>
                    <a:pt x="401" y="878"/>
                    <a:pt x="329" y="941"/>
                    <a:pt x="253" y="941"/>
                  </a:cubicBez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55" name="Freeform 129"/>
            <p:cNvSpPr>
              <a:spLocks/>
            </p:cNvSpPr>
            <p:nvPr/>
          </p:nvSpPr>
          <p:spPr bwMode="auto">
            <a:xfrm>
              <a:off x="5300664" y="265113"/>
              <a:ext cx="247650" cy="9525"/>
            </a:xfrm>
            <a:custGeom>
              <a:avLst/>
              <a:gdLst>
                <a:gd name="T0" fmla="*/ 572 w 585"/>
                <a:gd name="T1" fmla="*/ 26 h 26"/>
                <a:gd name="T2" fmla="*/ 13 w 585"/>
                <a:gd name="T3" fmla="*/ 26 h 26"/>
                <a:gd name="T4" fmla="*/ 0 w 585"/>
                <a:gd name="T5" fmla="*/ 13 h 26"/>
                <a:gd name="T6" fmla="*/ 13 w 585"/>
                <a:gd name="T7" fmla="*/ 0 h 26"/>
                <a:gd name="T8" fmla="*/ 572 w 585"/>
                <a:gd name="T9" fmla="*/ 0 h 26"/>
                <a:gd name="T10" fmla="*/ 585 w 585"/>
                <a:gd name="T11" fmla="*/ 13 h 26"/>
                <a:gd name="T12" fmla="*/ 572 w 585"/>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585" h="26">
                  <a:moveTo>
                    <a:pt x="572" y="26"/>
                  </a:moveTo>
                  <a:cubicBezTo>
                    <a:pt x="13" y="26"/>
                    <a:pt x="13" y="26"/>
                    <a:pt x="13" y="26"/>
                  </a:cubicBezTo>
                  <a:cubicBezTo>
                    <a:pt x="6" y="26"/>
                    <a:pt x="0" y="21"/>
                    <a:pt x="0" y="13"/>
                  </a:cubicBezTo>
                  <a:cubicBezTo>
                    <a:pt x="0" y="6"/>
                    <a:pt x="6" y="0"/>
                    <a:pt x="13" y="0"/>
                  </a:cubicBezTo>
                  <a:cubicBezTo>
                    <a:pt x="572" y="0"/>
                    <a:pt x="572" y="0"/>
                    <a:pt x="572" y="0"/>
                  </a:cubicBezTo>
                  <a:cubicBezTo>
                    <a:pt x="580" y="0"/>
                    <a:pt x="585" y="6"/>
                    <a:pt x="585" y="13"/>
                  </a:cubicBezTo>
                  <a:cubicBezTo>
                    <a:pt x="585" y="21"/>
                    <a:pt x="580" y="26"/>
                    <a:pt x="572" y="26"/>
                  </a:cubicBez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56" name="Freeform 130"/>
            <p:cNvSpPr>
              <a:spLocks/>
            </p:cNvSpPr>
            <p:nvPr/>
          </p:nvSpPr>
          <p:spPr bwMode="auto">
            <a:xfrm>
              <a:off x="5494339" y="71438"/>
              <a:ext cx="11113" cy="396875"/>
            </a:xfrm>
            <a:custGeom>
              <a:avLst/>
              <a:gdLst>
                <a:gd name="T0" fmla="*/ 13 w 26"/>
                <a:gd name="T1" fmla="*/ 941 h 941"/>
                <a:gd name="T2" fmla="*/ 0 w 26"/>
                <a:gd name="T3" fmla="*/ 928 h 941"/>
                <a:gd name="T4" fmla="*/ 0 w 26"/>
                <a:gd name="T5" fmla="*/ 13 h 941"/>
                <a:gd name="T6" fmla="*/ 13 w 26"/>
                <a:gd name="T7" fmla="*/ 0 h 941"/>
                <a:gd name="T8" fmla="*/ 26 w 26"/>
                <a:gd name="T9" fmla="*/ 13 h 941"/>
                <a:gd name="T10" fmla="*/ 26 w 26"/>
                <a:gd name="T11" fmla="*/ 928 h 941"/>
                <a:gd name="T12" fmla="*/ 13 w 26"/>
                <a:gd name="T13" fmla="*/ 941 h 941"/>
              </a:gdLst>
              <a:ahLst/>
              <a:cxnLst>
                <a:cxn ang="0">
                  <a:pos x="T0" y="T1"/>
                </a:cxn>
                <a:cxn ang="0">
                  <a:pos x="T2" y="T3"/>
                </a:cxn>
                <a:cxn ang="0">
                  <a:pos x="T4" y="T5"/>
                </a:cxn>
                <a:cxn ang="0">
                  <a:pos x="T6" y="T7"/>
                </a:cxn>
                <a:cxn ang="0">
                  <a:pos x="T8" y="T9"/>
                </a:cxn>
                <a:cxn ang="0">
                  <a:pos x="T10" y="T11"/>
                </a:cxn>
                <a:cxn ang="0">
                  <a:pos x="T12" y="T13"/>
                </a:cxn>
              </a:cxnLst>
              <a:rect l="0" t="0" r="r" b="b"/>
              <a:pathLst>
                <a:path w="26" h="941">
                  <a:moveTo>
                    <a:pt x="13" y="941"/>
                  </a:moveTo>
                  <a:cubicBezTo>
                    <a:pt x="5" y="941"/>
                    <a:pt x="0" y="935"/>
                    <a:pt x="0" y="928"/>
                  </a:cubicBezTo>
                  <a:cubicBezTo>
                    <a:pt x="0" y="13"/>
                    <a:pt x="0" y="13"/>
                    <a:pt x="0" y="13"/>
                  </a:cubicBezTo>
                  <a:cubicBezTo>
                    <a:pt x="0" y="6"/>
                    <a:pt x="5" y="0"/>
                    <a:pt x="13" y="0"/>
                  </a:cubicBezTo>
                  <a:cubicBezTo>
                    <a:pt x="20" y="0"/>
                    <a:pt x="26" y="6"/>
                    <a:pt x="26" y="13"/>
                  </a:cubicBezTo>
                  <a:cubicBezTo>
                    <a:pt x="26" y="928"/>
                    <a:pt x="26" y="928"/>
                    <a:pt x="26" y="928"/>
                  </a:cubicBezTo>
                  <a:cubicBezTo>
                    <a:pt x="26" y="935"/>
                    <a:pt x="20" y="941"/>
                    <a:pt x="13" y="941"/>
                  </a:cubicBez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57" name="Freeform 131"/>
            <p:cNvSpPr>
              <a:spLocks noEditPoints="1"/>
            </p:cNvSpPr>
            <p:nvPr/>
          </p:nvSpPr>
          <p:spPr bwMode="auto">
            <a:xfrm>
              <a:off x="5527676" y="212726"/>
              <a:ext cx="200025" cy="200025"/>
            </a:xfrm>
            <a:custGeom>
              <a:avLst/>
              <a:gdLst>
                <a:gd name="T0" fmla="*/ 238 w 476"/>
                <a:gd name="T1" fmla="*/ 476 h 476"/>
                <a:gd name="T2" fmla="*/ 0 w 476"/>
                <a:gd name="T3" fmla="*/ 238 h 476"/>
                <a:gd name="T4" fmla="*/ 238 w 476"/>
                <a:gd name="T5" fmla="*/ 0 h 476"/>
                <a:gd name="T6" fmla="*/ 476 w 476"/>
                <a:gd name="T7" fmla="*/ 238 h 476"/>
                <a:gd name="T8" fmla="*/ 238 w 476"/>
                <a:gd name="T9" fmla="*/ 476 h 476"/>
                <a:gd name="T10" fmla="*/ 238 w 476"/>
                <a:gd name="T11" fmla="*/ 26 h 476"/>
                <a:gd name="T12" fmla="*/ 26 w 476"/>
                <a:gd name="T13" fmla="*/ 238 h 476"/>
                <a:gd name="T14" fmla="*/ 238 w 476"/>
                <a:gd name="T15" fmla="*/ 449 h 476"/>
                <a:gd name="T16" fmla="*/ 450 w 476"/>
                <a:gd name="T17" fmla="*/ 238 h 476"/>
                <a:gd name="T18" fmla="*/ 238 w 476"/>
                <a:gd name="T19" fmla="*/ 2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6" h="476">
                  <a:moveTo>
                    <a:pt x="238" y="476"/>
                  </a:moveTo>
                  <a:cubicBezTo>
                    <a:pt x="107" y="476"/>
                    <a:pt x="0" y="369"/>
                    <a:pt x="0" y="238"/>
                  </a:cubicBezTo>
                  <a:cubicBezTo>
                    <a:pt x="0" y="107"/>
                    <a:pt x="107" y="0"/>
                    <a:pt x="238" y="0"/>
                  </a:cubicBezTo>
                  <a:cubicBezTo>
                    <a:pt x="369" y="0"/>
                    <a:pt x="476" y="107"/>
                    <a:pt x="476" y="238"/>
                  </a:cubicBezTo>
                  <a:cubicBezTo>
                    <a:pt x="476" y="369"/>
                    <a:pt x="369" y="476"/>
                    <a:pt x="238" y="476"/>
                  </a:cubicBezTo>
                  <a:close/>
                  <a:moveTo>
                    <a:pt x="238" y="26"/>
                  </a:moveTo>
                  <a:cubicBezTo>
                    <a:pt x="121" y="26"/>
                    <a:pt x="26" y="121"/>
                    <a:pt x="26" y="238"/>
                  </a:cubicBezTo>
                  <a:cubicBezTo>
                    <a:pt x="26" y="354"/>
                    <a:pt x="121" y="449"/>
                    <a:pt x="238" y="449"/>
                  </a:cubicBezTo>
                  <a:cubicBezTo>
                    <a:pt x="355" y="449"/>
                    <a:pt x="450" y="354"/>
                    <a:pt x="450" y="238"/>
                  </a:cubicBezTo>
                  <a:cubicBezTo>
                    <a:pt x="450" y="121"/>
                    <a:pt x="355" y="26"/>
                    <a:pt x="238" y="26"/>
                  </a:cubicBez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58" name="Freeform 132"/>
            <p:cNvSpPr>
              <a:spLocks noEditPoints="1"/>
            </p:cNvSpPr>
            <p:nvPr/>
          </p:nvSpPr>
          <p:spPr bwMode="auto">
            <a:xfrm>
              <a:off x="5680076" y="365126"/>
              <a:ext cx="104775" cy="103188"/>
            </a:xfrm>
            <a:custGeom>
              <a:avLst/>
              <a:gdLst>
                <a:gd name="T0" fmla="*/ 199 w 250"/>
                <a:gd name="T1" fmla="*/ 246 h 246"/>
                <a:gd name="T2" fmla="*/ 166 w 250"/>
                <a:gd name="T3" fmla="*/ 232 h 246"/>
                <a:gd name="T4" fmla="*/ 5 w 250"/>
                <a:gd name="T5" fmla="*/ 71 h 246"/>
                <a:gd name="T6" fmla="*/ 5 w 250"/>
                <a:gd name="T7" fmla="*/ 53 h 246"/>
                <a:gd name="T8" fmla="*/ 53 w 250"/>
                <a:gd name="T9" fmla="*/ 5 h 246"/>
                <a:gd name="T10" fmla="*/ 71 w 250"/>
                <a:gd name="T11" fmla="*/ 5 h 246"/>
                <a:gd name="T12" fmla="*/ 232 w 250"/>
                <a:gd name="T13" fmla="*/ 166 h 246"/>
                <a:gd name="T14" fmla="*/ 232 w 250"/>
                <a:gd name="T15" fmla="*/ 232 h 246"/>
                <a:gd name="T16" fmla="*/ 199 w 250"/>
                <a:gd name="T17" fmla="*/ 246 h 246"/>
                <a:gd name="T18" fmla="*/ 184 w 250"/>
                <a:gd name="T19" fmla="*/ 214 h 246"/>
                <a:gd name="T20" fmla="*/ 213 w 250"/>
                <a:gd name="T21" fmla="*/ 214 h 246"/>
                <a:gd name="T22" fmla="*/ 214 w 250"/>
                <a:gd name="T23" fmla="*/ 184 h 246"/>
                <a:gd name="T24" fmla="*/ 62 w 250"/>
                <a:gd name="T25" fmla="*/ 33 h 246"/>
                <a:gd name="T26" fmla="*/ 33 w 250"/>
                <a:gd name="T27" fmla="*/ 62 h 246"/>
                <a:gd name="T28" fmla="*/ 184 w 250"/>
                <a:gd name="T29" fmla="*/ 21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246">
                  <a:moveTo>
                    <a:pt x="199" y="246"/>
                  </a:moveTo>
                  <a:cubicBezTo>
                    <a:pt x="187" y="246"/>
                    <a:pt x="175" y="241"/>
                    <a:pt x="166" y="232"/>
                  </a:cubicBezTo>
                  <a:cubicBezTo>
                    <a:pt x="5" y="71"/>
                    <a:pt x="5" y="71"/>
                    <a:pt x="5" y="71"/>
                  </a:cubicBezTo>
                  <a:cubicBezTo>
                    <a:pt x="0" y="66"/>
                    <a:pt x="0" y="58"/>
                    <a:pt x="5" y="53"/>
                  </a:cubicBezTo>
                  <a:cubicBezTo>
                    <a:pt x="53" y="5"/>
                    <a:pt x="53" y="5"/>
                    <a:pt x="53" y="5"/>
                  </a:cubicBezTo>
                  <a:cubicBezTo>
                    <a:pt x="58" y="0"/>
                    <a:pt x="66" y="0"/>
                    <a:pt x="71" y="5"/>
                  </a:cubicBezTo>
                  <a:cubicBezTo>
                    <a:pt x="232" y="166"/>
                    <a:pt x="232" y="166"/>
                    <a:pt x="232" y="166"/>
                  </a:cubicBezTo>
                  <a:cubicBezTo>
                    <a:pt x="250" y="184"/>
                    <a:pt x="250" y="213"/>
                    <a:pt x="232" y="232"/>
                  </a:cubicBezTo>
                  <a:cubicBezTo>
                    <a:pt x="223" y="241"/>
                    <a:pt x="211" y="246"/>
                    <a:pt x="199" y="246"/>
                  </a:cubicBezTo>
                  <a:close/>
                  <a:moveTo>
                    <a:pt x="184" y="214"/>
                  </a:moveTo>
                  <a:cubicBezTo>
                    <a:pt x="192" y="222"/>
                    <a:pt x="205" y="222"/>
                    <a:pt x="213" y="214"/>
                  </a:cubicBezTo>
                  <a:cubicBezTo>
                    <a:pt x="222" y="205"/>
                    <a:pt x="222" y="192"/>
                    <a:pt x="214" y="184"/>
                  </a:cubicBezTo>
                  <a:cubicBezTo>
                    <a:pt x="62" y="33"/>
                    <a:pt x="62" y="33"/>
                    <a:pt x="62" y="33"/>
                  </a:cubicBezTo>
                  <a:cubicBezTo>
                    <a:pt x="33" y="62"/>
                    <a:pt x="33" y="62"/>
                    <a:pt x="33" y="62"/>
                  </a:cubicBezTo>
                  <a:lnTo>
                    <a:pt x="184" y="214"/>
                  </a:ln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95" name="Gruppieren 594"/>
          <p:cNvGrpSpPr/>
          <p:nvPr/>
        </p:nvGrpSpPr>
        <p:grpSpPr>
          <a:xfrm>
            <a:off x="7801839" y="3745577"/>
            <a:ext cx="407588" cy="407588"/>
            <a:chOff x="10330150" y="2569369"/>
            <a:chExt cx="247650" cy="247650"/>
          </a:xfrm>
          <a:solidFill>
            <a:srgbClr val="4A4A4A"/>
          </a:solidFill>
        </p:grpSpPr>
        <p:sp>
          <p:nvSpPr>
            <p:cNvPr id="459" name="Freeform 133"/>
            <p:cNvSpPr>
              <a:spLocks/>
            </p:cNvSpPr>
            <p:nvPr/>
          </p:nvSpPr>
          <p:spPr bwMode="auto">
            <a:xfrm>
              <a:off x="10330150" y="2569369"/>
              <a:ext cx="195263" cy="195263"/>
            </a:xfrm>
            <a:custGeom>
              <a:avLst/>
              <a:gdLst>
                <a:gd name="T0" fmla="*/ 325 w 462"/>
                <a:gd name="T1" fmla="*/ 460 h 460"/>
                <a:gd name="T2" fmla="*/ 320 w 462"/>
                <a:gd name="T3" fmla="*/ 459 h 460"/>
                <a:gd name="T4" fmla="*/ 233 w 462"/>
                <a:gd name="T5" fmla="*/ 405 h 460"/>
                <a:gd name="T6" fmla="*/ 50 w 462"/>
                <a:gd name="T7" fmla="*/ 215 h 460"/>
                <a:gd name="T8" fmla="*/ 8 w 462"/>
                <a:gd name="T9" fmla="*/ 83 h 460"/>
                <a:gd name="T10" fmla="*/ 1 w 462"/>
                <a:gd name="T11" fmla="*/ 9 h 460"/>
                <a:gd name="T12" fmla="*/ 3 w 462"/>
                <a:gd name="T13" fmla="*/ 2 h 460"/>
                <a:gd name="T14" fmla="*/ 10 w 462"/>
                <a:gd name="T15" fmla="*/ 0 h 460"/>
                <a:gd name="T16" fmla="*/ 84 w 462"/>
                <a:gd name="T17" fmla="*/ 7 h 460"/>
                <a:gd name="T18" fmla="*/ 216 w 462"/>
                <a:gd name="T19" fmla="*/ 49 h 460"/>
                <a:gd name="T20" fmla="*/ 406 w 462"/>
                <a:gd name="T21" fmla="*/ 232 h 460"/>
                <a:gd name="T22" fmla="*/ 460 w 462"/>
                <a:gd name="T23" fmla="*/ 320 h 460"/>
                <a:gd name="T24" fmla="*/ 459 w 462"/>
                <a:gd name="T25" fmla="*/ 330 h 460"/>
                <a:gd name="T26" fmla="*/ 411 w 462"/>
                <a:gd name="T27" fmla="*/ 378 h 460"/>
                <a:gd name="T28" fmla="*/ 399 w 462"/>
                <a:gd name="T29" fmla="*/ 378 h 460"/>
                <a:gd name="T30" fmla="*/ 399 w 462"/>
                <a:gd name="T31" fmla="*/ 366 h 460"/>
                <a:gd name="T32" fmla="*/ 442 w 462"/>
                <a:gd name="T33" fmla="*/ 323 h 460"/>
                <a:gd name="T34" fmla="*/ 392 w 462"/>
                <a:gd name="T35" fmla="*/ 241 h 460"/>
                <a:gd name="T36" fmla="*/ 207 w 462"/>
                <a:gd name="T37" fmla="*/ 64 h 460"/>
                <a:gd name="T38" fmla="*/ 82 w 462"/>
                <a:gd name="T39" fmla="*/ 24 h 460"/>
                <a:gd name="T40" fmla="*/ 19 w 462"/>
                <a:gd name="T41" fmla="*/ 18 h 460"/>
                <a:gd name="T42" fmla="*/ 25 w 462"/>
                <a:gd name="T43" fmla="*/ 81 h 460"/>
                <a:gd name="T44" fmla="*/ 65 w 462"/>
                <a:gd name="T45" fmla="*/ 207 h 460"/>
                <a:gd name="T46" fmla="*/ 242 w 462"/>
                <a:gd name="T47" fmla="*/ 391 h 460"/>
                <a:gd name="T48" fmla="*/ 324 w 462"/>
                <a:gd name="T49" fmla="*/ 441 h 460"/>
                <a:gd name="T50" fmla="*/ 366 w 462"/>
                <a:gd name="T51" fmla="*/ 399 h 460"/>
                <a:gd name="T52" fmla="*/ 378 w 462"/>
                <a:gd name="T53" fmla="*/ 399 h 460"/>
                <a:gd name="T54" fmla="*/ 378 w 462"/>
                <a:gd name="T55" fmla="*/ 411 h 460"/>
                <a:gd name="T56" fmla="*/ 331 w 462"/>
                <a:gd name="T57" fmla="*/ 458 h 460"/>
                <a:gd name="T58" fmla="*/ 325 w 462"/>
                <a:gd name="T59" fmla="*/ 46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60">
                  <a:moveTo>
                    <a:pt x="325" y="460"/>
                  </a:moveTo>
                  <a:cubicBezTo>
                    <a:pt x="323" y="460"/>
                    <a:pt x="322" y="460"/>
                    <a:pt x="320" y="459"/>
                  </a:cubicBezTo>
                  <a:cubicBezTo>
                    <a:pt x="233" y="405"/>
                    <a:pt x="233" y="405"/>
                    <a:pt x="233" y="405"/>
                  </a:cubicBezTo>
                  <a:cubicBezTo>
                    <a:pt x="157" y="359"/>
                    <a:pt x="93" y="293"/>
                    <a:pt x="50" y="215"/>
                  </a:cubicBezTo>
                  <a:cubicBezTo>
                    <a:pt x="27" y="174"/>
                    <a:pt x="13" y="130"/>
                    <a:pt x="8" y="83"/>
                  </a:cubicBezTo>
                  <a:cubicBezTo>
                    <a:pt x="1" y="9"/>
                    <a:pt x="1" y="9"/>
                    <a:pt x="1" y="9"/>
                  </a:cubicBezTo>
                  <a:cubicBezTo>
                    <a:pt x="0" y="7"/>
                    <a:pt x="1" y="4"/>
                    <a:pt x="3" y="2"/>
                  </a:cubicBezTo>
                  <a:cubicBezTo>
                    <a:pt x="5" y="0"/>
                    <a:pt x="7" y="0"/>
                    <a:pt x="10" y="0"/>
                  </a:cubicBezTo>
                  <a:cubicBezTo>
                    <a:pt x="84" y="7"/>
                    <a:pt x="84" y="7"/>
                    <a:pt x="84" y="7"/>
                  </a:cubicBezTo>
                  <a:cubicBezTo>
                    <a:pt x="130" y="12"/>
                    <a:pt x="175" y="26"/>
                    <a:pt x="216" y="49"/>
                  </a:cubicBezTo>
                  <a:cubicBezTo>
                    <a:pt x="294" y="93"/>
                    <a:pt x="360" y="156"/>
                    <a:pt x="406" y="232"/>
                  </a:cubicBezTo>
                  <a:cubicBezTo>
                    <a:pt x="460" y="320"/>
                    <a:pt x="460" y="320"/>
                    <a:pt x="460" y="320"/>
                  </a:cubicBezTo>
                  <a:cubicBezTo>
                    <a:pt x="462" y="323"/>
                    <a:pt x="461" y="327"/>
                    <a:pt x="459" y="330"/>
                  </a:cubicBezTo>
                  <a:cubicBezTo>
                    <a:pt x="411" y="378"/>
                    <a:pt x="411" y="378"/>
                    <a:pt x="411" y="378"/>
                  </a:cubicBezTo>
                  <a:cubicBezTo>
                    <a:pt x="408" y="381"/>
                    <a:pt x="402" y="381"/>
                    <a:pt x="399" y="378"/>
                  </a:cubicBezTo>
                  <a:cubicBezTo>
                    <a:pt x="396" y="374"/>
                    <a:pt x="396" y="369"/>
                    <a:pt x="399" y="366"/>
                  </a:cubicBezTo>
                  <a:cubicBezTo>
                    <a:pt x="442" y="323"/>
                    <a:pt x="442" y="323"/>
                    <a:pt x="442" y="323"/>
                  </a:cubicBezTo>
                  <a:cubicBezTo>
                    <a:pt x="392" y="241"/>
                    <a:pt x="392" y="241"/>
                    <a:pt x="392" y="241"/>
                  </a:cubicBezTo>
                  <a:cubicBezTo>
                    <a:pt x="347" y="167"/>
                    <a:pt x="283" y="106"/>
                    <a:pt x="207" y="64"/>
                  </a:cubicBezTo>
                  <a:cubicBezTo>
                    <a:pt x="168" y="42"/>
                    <a:pt x="126" y="29"/>
                    <a:pt x="82" y="24"/>
                  </a:cubicBezTo>
                  <a:cubicBezTo>
                    <a:pt x="19" y="18"/>
                    <a:pt x="19" y="18"/>
                    <a:pt x="19" y="18"/>
                  </a:cubicBezTo>
                  <a:cubicBezTo>
                    <a:pt x="25" y="81"/>
                    <a:pt x="25" y="81"/>
                    <a:pt x="25" y="81"/>
                  </a:cubicBezTo>
                  <a:cubicBezTo>
                    <a:pt x="30" y="125"/>
                    <a:pt x="43" y="168"/>
                    <a:pt x="65" y="207"/>
                  </a:cubicBezTo>
                  <a:cubicBezTo>
                    <a:pt x="107" y="282"/>
                    <a:pt x="168" y="346"/>
                    <a:pt x="242" y="391"/>
                  </a:cubicBezTo>
                  <a:cubicBezTo>
                    <a:pt x="324" y="441"/>
                    <a:pt x="324" y="441"/>
                    <a:pt x="324" y="441"/>
                  </a:cubicBezTo>
                  <a:cubicBezTo>
                    <a:pt x="366" y="399"/>
                    <a:pt x="366" y="399"/>
                    <a:pt x="366" y="399"/>
                  </a:cubicBezTo>
                  <a:cubicBezTo>
                    <a:pt x="369" y="396"/>
                    <a:pt x="374" y="396"/>
                    <a:pt x="378" y="399"/>
                  </a:cubicBezTo>
                  <a:cubicBezTo>
                    <a:pt x="381" y="403"/>
                    <a:pt x="381" y="408"/>
                    <a:pt x="378" y="411"/>
                  </a:cubicBezTo>
                  <a:cubicBezTo>
                    <a:pt x="331" y="458"/>
                    <a:pt x="331" y="458"/>
                    <a:pt x="331" y="458"/>
                  </a:cubicBezTo>
                  <a:cubicBezTo>
                    <a:pt x="329" y="459"/>
                    <a:pt x="327" y="460"/>
                    <a:pt x="325" y="460"/>
                  </a:cubicBezTo>
                  <a:close/>
                </a:path>
              </a:pathLst>
            </a:custGeom>
            <a:solidFill>
              <a:schemeClr val="bg1"/>
            </a:solidFill>
            <a:ln w="3175">
              <a:noFill/>
              <a:round/>
              <a:headEnd/>
              <a:tailEnd/>
            </a:ln>
          </p:spPr>
          <p:txBody>
            <a:bodyPr vert="horz" wrap="square" lIns="91440" tIns="45720" rIns="91440" bIns="45720" numCol="1" anchor="t" anchorCtr="0" compatLnSpc="1">
              <a:prstTxWarp prst="textNoShape">
                <a:avLst/>
              </a:prstTxWarp>
            </a:bodyPr>
            <a:lstStyle/>
            <a:p>
              <a:endParaRPr lang="de-DE"/>
            </a:p>
          </p:txBody>
        </p:sp>
        <p:grpSp>
          <p:nvGrpSpPr>
            <p:cNvPr id="594" name="Gruppieren 593"/>
            <p:cNvGrpSpPr/>
            <p:nvPr/>
          </p:nvGrpSpPr>
          <p:grpSpPr>
            <a:xfrm>
              <a:off x="10368250" y="2607469"/>
              <a:ext cx="209550" cy="209550"/>
              <a:chOff x="10368250" y="2607469"/>
              <a:chExt cx="209550" cy="209550"/>
            </a:xfrm>
            <a:grpFill/>
          </p:grpSpPr>
          <p:sp>
            <p:nvSpPr>
              <p:cNvPr id="460" name="Freeform 134"/>
              <p:cNvSpPr>
                <a:spLocks noEditPoints="1"/>
              </p:cNvSpPr>
              <p:nvPr/>
            </p:nvSpPr>
            <p:spPr bwMode="auto">
              <a:xfrm>
                <a:off x="10368250" y="2607469"/>
                <a:ext cx="53975" cy="52388"/>
              </a:xfrm>
              <a:custGeom>
                <a:avLst/>
                <a:gdLst>
                  <a:gd name="T0" fmla="*/ 63 w 126"/>
                  <a:gd name="T1" fmla="*/ 121 h 121"/>
                  <a:gd name="T2" fmla="*/ 22 w 126"/>
                  <a:gd name="T3" fmla="*/ 104 h 121"/>
                  <a:gd name="T4" fmla="*/ 22 w 126"/>
                  <a:gd name="T5" fmla="*/ 23 h 121"/>
                  <a:gd name="T6" fmla="*/ 104 w 126"/>
                  <a:gd name="T7" fmla="*/ 23 h 121"/>
                  <a:gd name="T8" fmla="*/ 104 w 126"/>
                  <a:gd name="T9" fmla="*/ 23 h 121"/>
                  <a:gd name="T10" fmla="*/ 104 w 126"/>
                  <a:gd name="T11" fmla="*/ 104 h 121"/>
                  <a:gd name="T12" fmla="*/ 63 w 126"/>
                  <a:gd name="T13" fmla="*/ 121 h 121"/>
                  <a:gd name="T14" fmla="*/ 63 w 126"/>
                  <a:gd name="T15" fmla="*/ 23 h 121"/>
                  <a:gd name="T16" fmla="*/ 34 w 126"/>
                  <a:gd name="T17" fmla="*/ 35 h 121"/>
                  <a:gd name="T18" fmla="*/ 34 w 126"/>
                  <a:gd name="T19" fmla="*/ 92 h 121"/>
                  <a:gd name="T20" fmla="*/ 92 w 126"/>
                  <a:gd name="T21" fmla="*/ 92 h 121"/>
                  <a:gd name="T22" fmla="*/ 92 w 126"/>
                  <a:gd name="T23" fmla="*/ 35 h 121"/>
                  <a:gd name="T24" fmla="*/ 63 w 126"/>
                  <a:gd name="T25" fmla="*/ 2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21">
                    <a:moveTo>
                      <a:pt x="63" y="121"/>
                    </a:moveTo>
                    <a:cubicBezTo>
                      <a:pt x="48" y="121"/>
                      <a:pt x="34" y="115"/>
                      <a:pt x="22" y="104"/>
                    </a:cubicBezTo>
                    <a:cubicBezTo>
                      <a:pt x="0" y="81"/>
                      <a:pt x="0" y="45"/>
                      <a:pt x="22" y="23"/>
                    </a:cubicBezTo>
                    <a:cubicBezTo>
                      <a:pt x="45" y="0"/>
                      <a:pt x="81" y="0"/>
                      <a:pt x="104" y="23"/>
                    </a:cubicBezTo>
                    <a:cubicBezTo>
                      <a:pt x="104" y="23"/>
                      <a:pt x="104" y="23"/>
                      <a:pt x="104" y="23"/>
                    </a:cubicBezTo>
                    <a:cubicBezTo>
                      <a:pt x="126" y="45"/>
                      <a:pt x="126" y="81"/>
                      <a:pt x="104" y="104"/>
                    </a:cubicBezTo>
                    <a:cubicBezTo>
                      <a:pt x="92" y="115"/>
                      <a:pt x="78" y="121"/>
                      <a:pt x="63" y="121"/>
                    </a:cubicBezTo>
                    <a:close/>
                    <a:moveTo>
                      <a:pt x="63" y="23"/>
                    </a:moveTo>
                    <a:cubicBezTo>
                      <a:pt x="53" y="23"/>
                      <a:pt x="42" y="27"/>
                      <a:pt x="34" y="35"/>
                    </a:cubicBezTo>
                    <a:cubicBezTo>
                      <a:pt x="19" y="50"/>
                      <a:pt x="19" y="76"/>
                      <a:pt x="34" y="92"/>
                    </a:cubicBezTo>
                    <a:cubicBezTo>
                      <a:pt x="50" y="108"/>
                      <a:pt x="76" y="108"/>
                      <a:pt x="92" y="92"/>
                    </a:cubicBezTo>
                    <a:cubicBezTo>
                      <a:pt x="107" y="76"/>
                      <a:pt x="107" y="50"/>
                      <a:pt x="92" y="35"/>
                    </a:cubicBezTo>
                    <a:cubicBezTo>
                      <a:pt x="84" y="27"/>
                      <a:pt x="73" y="23"/>
                      <a:pt x="63" y="23"/>
                    </a:cubicBezTo>
                    <a:close/>
                  </a:path>
                </a:pathLst>
              </a:custGeom>
              <a:solidFill>
                <a:schemeClr val="accent1"/>
              </a:solidFill>
              <a:ln w="317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61" name="Freeform 135"/>
              <p:cNvSpPr>
                <a:spLocks noEditPoints="1"/>
              </p:cNvSpPr>
              <p:nvPr/>
            </p:nvSpPr>
            <p:spPr bwMode="auto">
              <a:xfrm>
                <a:off x="10412700" y="2728119"/>
                <a:ext cx="87313" cy="88900"/>
              </a:xfrm>
              <a:custGeom>
                <a:avLst/>
                <a:gdLst>
                  <a:gd name="T0" fmla="*/ 201 w 209"/>
                  <a:gd name="T1" fmla="*/ 208 h 208"/>
                  <a:gd name="T2" fmla="*/ 200 w 209"/>
                  <a:gd name="T3" fmla="*/ 208 h 208"/>
                  <a:gd name="T4" fmla="*/ 148 w 209"/>
                  <a:gd name="T5" fmla="*/ 204 h 208"/>
                  <a:gd name="T6" fmla="*/ 33 w 209"/>
                  <a:gd name="T7" fmla="*/ 137 h 208"/>
                  <a:gd name="T8" fmla="*/ 14 w 209"/>
                  <a:gd name="T9" fmla="*/ 6 h 208"/>
                  <a:gd name="T10" fmla="*/ 19 w 209"/>
                  <a:gd name="T11" fmla="*/ 1 h 208"/>
                  <a:gd name="T12" fmla="*/ 27 w 209"/>
                  <a:gd name="T13" fmla="*/ 1 h 208"/>
                  <a:gd name="T14" fmla="*/ 135 w 209"/>
                  <a:gd name="T15" fmla="*/ 69 h 208"/>
                  <a:gd name="T16" fmla="*/ 138 w 209"/>
                  <a:gd name="T17" fmla="*/ 72 h 208"/>
                  <a:gd name="T18" fmla="*/ 208 w 209"/>
                  <a:gd name="T19" fmla="*/ 195 h 208"/>
                  <a:gd name="T20" fmla="*/ 208 w 209"/>
                  <a:gd name="T21" fmla="*/ 204 h 208"/>
                  <a:gd name="T22" fmla="*/ 201 w 209"/>
                  <a:gd name="T23" fmla="*/ 208 h 208"/>
                  <a:gd name="T24" fmla="*/ 28 w 209"/>
                  <a:gd name="T25" fmla="*/ 22 h 208"/>
                  <a:gd name="T26" fmla="*/ 48 w 209"/>
                  <a:gd name="T27" fmla="*/ 128 h 208"/>
                  <a:gd name="T28" fmla="*/ 149 w 209"/>
                  <a:gd name="T29" fmla="*/ 187 h 208"/>
                  <a:gd name="T30" fmla="*/ 185 w 209"/>
                  <a:gd name="T31" fmla="*/ 190 h 208"/>
                  <a:gd name="T32" fmla="*/ 125 w 209"/>
                  <a:gd name="T33" fmla="*/ 82 h 208"/>
                  <a:gd name="T34" fmla="*/ 28 w 209"/>
                  <a:gd name="T35" fmla="*/ 2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 h="208">
                    <a:moveTo>
                      <a:pt x="201" y="208"/>
                    </a:moveTo>
                    <a:cubicBezTo>
                      <a:pt x="200" y="208"/>
                      <a:pt x="200" y="208"/>
                      <a:pt x="200" y="208"/>
                    </a:cubicBezTo>
                    <a:cubicBezTo>
                      <a:pt x="148" y="204"/>
                      <a:pt x="148" y="204"/>
                      <a:pt x="148" y="204"/>
                    </a:cubicBezTo>
                    <a:cubicBezTo>
                      <a:pt x="101" y="200"/>
                      <a:pt x="60" y="176"/>
                      <a:pt x="33" y="137"/>
                    </a:cubicBezTo>
                    <a:cubicBezTo>
                      <a:pt x="7" y="99"/>
                      <a:pt x="0" y="51"/>
                      <a:pt x="14" y="6"/>
                    </a:cubicBezTo>
                    <a:cubicBezTo>
                      <a:pt x="15" y="4"/>
                      <a:pt x="17" y="2"/>
                      <a:pt x="19" y="1"/>
                    </a:cubicBezTo>
                    <a:cubicBezTo>
                      <a:pt x="22" y="0"/>
                      <a:pt x="25" y="0"/>
                      <a:pt x="27" y="1"/>
                    </a:cubicBezTo>
                    <a:cubicBezTo>
                      <a:pt x="135" y="69"/>
                      <a:pt x="135" y="69"/>
                      <a:pt x="135" y="69"/>
                    </a:cubicBezTo>
                    <a:cubicBezTo>
                      <a:pt x="137" y="69"/>
                      <a:pt x="138" y="70"/>
                      <a:pt x="138" y="72"/>
                    </a:cubicBezTo>
                    <a:cubicBezTo>
                      <a:pt x="208" y="195"/>
                      <a:pt x="208" y="195"/>
                      <a:pt x="208" y="195"/>
                    </a:cubicBezTo>
                    <a:cubicBezTo>
                      <a:pt x="209" y="198"/>
                      <a:pt x="209" y="201"/>
                      <a:pt x="208" y="204"/>
                    </a:cubicBezTo>
                    <a:cubicBezTo>
                      <a:pt x="206" y="207"/>
                      <a:pt x="203" y="208"/>
                      <a:pt x="201" y="208"/>
                    </a:cubicBezTo>
                    <a:close/>
                    <a:moveTo>
                      <a:pt x="28" y="22"/>
                    </a:moveTo>
                    <a:cubicBezTo>
                      <a:pt x="19" y="58"/>
                      <a:pt x="26" y="96"/>
                      <a:pt x="48" y="128"/>
                    </a:cubicBezTo>
                    <a:cubicBezTo>
                      <a:pt x="71" y="162"/>
                      <a:pt x="108" y="184"/>
                      <a:pt x="149" y="187"/>
                    </a:cubicBezTo>
                    <a:cubicBezTo>
                      <a:pt x="185" y="190"/>
                      <a:pt x="185" y="190"/>
                      <a:pt x="185" y="190"/>
                    </a:cubicBezTo>
                    <a:cubicBezTo>
                      <a:pt x="125" y="82"/>
                      <a:pt x="125" y="82"/>
                      <a:pt x="125" y="82"/>
                    </a:cubicBezTo>
                    <a:lnTo>
                      <a:pt x="28" y="22"/>
                    </a:lnTo>
                    <a:close/>
                  </a:path>
                </a:pathLst>
              </a:custGeom>
              <a:solidFill>
                <a:schemeClr val="bg1"/>
              </a:solidFill>
              <a:ln w="317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62" name="Freeform 136"/>
              <p:cNvSpPr>
                <a:spLocks noEditPoints="1"/>
              </p:cNvSpPr>
              <p:nvPr/>
            </p:nvSpPr>
            <p:spPr bwMode="auto">
              <a:xfrm>
                <a:off x="10488900" y="2651919"/>
                <a:ext cx="88900" cy="87313"/>
              </a:xfrm>
              <a:custGeom>
                <a:avLst/>
                <a:gdLst>
                  <a:gd name="T0" fmla="*/ 199 w 208"/>
                  <a:gd name="T1" fmla="*/ 208 h 208"/>
                  <a:gd name="T2" fmla="*/ 195 w 208"/>
                  <a:gd name="T3" fmla="*/ 207 h 208"/>
                  <a:gd name="T4" fmla="*/ 71 w 208"/>
                  <a:gd name="T5" fmla="*/ 138 h 208"/>
                  <a:gd name="T6" fmla="*/ 68 w 208"/>
                  <a:gd name="T7" fmla="*/ 135 h 208"/>
                  <a:gd name="T8" fmla="*/ 1 w 208"/>
                  <a:gd name="T9" fmla="*/ 26 h 208"/>
                  <a:gd name="T10" fmla="*/ 0 w 208"/>
                  <a:gd name="T11" fmla="*/ 19 h 208"/>
                  <a:gd name="T12" fmla="*/ 6 w 208"/>
                  <a:gd name="T13" fmla="*/ 14 h 208"/>
                  <a:gd name="T14" fmla="*/ 137 w 208"/>
                  <a:gd name="T15" fmla="*/ 33 h 208"/>
                  <a:gd name="T16" fmla="*/ 204 w 208"/>
                  <a:gd name="T17" fmla="*/ 147 h 208"/>
                  <a:gd name="T18" fmla="*/ 208 w 208"/>
                  <a:gd name="T19" fmla="*/ 199 h 208"/>
                  <a:gd name="T20" fmla="*/ 204 w 208"/>
                  <a:gd name="T21" fmla="*/ 207 h 208"/>
                  <a:gd name="T22" fmla="*/ 199 w 208"/>
                  <a:gd name="T23" fmla="*/ 208 h 208"/>
                  <a:gd name="T24" fmla="*/ 82 w 208"/>
                  <a:gd name="T25" fmla="*/ 124 h 208"/>
                  <a:gd name="T26" fmla="*/ 190 w 208"/>
                  <a:gd name="T27" fmla="*/ 185 h 208"/>
                  <a:gd name="T28" fmla="*/ 187 w 208"/>
                  <a:gd name="T29" fmla="*/ 149 h 208"/>
                  <a:gd name="T30" fmla="*/ 128 w 208"/>
                  <a:gd name="T31" fmla="*/ 47 h 208"/>
                  <a:gd name="T32" fmla="*/ 22 w 208"/>
                  <a:gd name="T33" fmla="*/ 27 h 208"/>
                  <a:gd name="T34" fmla="*/ 82 w 208"/>
                  <a:gd name="T35" fmla="*/ 12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208">
                    <a:moveTo>
                      <a:pt x="199" y="208"/>
                    </a:moveTo>
                    <a:cubicBezTo>
                      <a:pt x="198" y="208"/>
                      <a:pt x="196" y="208"/>
                      <a:pt x="195" y="207"/>
                    </a:cubicBezTo>
                    <a:cubicBezTo>
                      <a:pt x="71" y="138"/>
                      <a:pt x="71" y="138"/>
                      <a:pt x="71" y="138"/>
                    </a:cubicBezTo>
                    <a:cubicBezTo>
                      <a:pt x="70" y="137"/>
                      <a:pt x="69" y="136"/>
                      <a:pt x="68" y="135"/>
                    </a:cubicBezTo>
                    <a:cubicBezTo>
                      <a:pt x="1" y="26"/>
                      <a:pt x="1" y="26"/>
                      <a:pt x="1" y="26"/>
                    </a:cubicBezTo>
                    <a:cubicBezTo>
                      <a:pt x="0" y="24"/>
                      <a:pt x="0" y="21"/>
                      <a:pt x="0" y="19"/>
                    </a:cubicBezTo>
                    <a:cubicBezTo>
                      <a:pt x="1" y="16"/>
                      <a:pt x="3" y="14"/>
                      <a:pt x="6" y="14"/>
                    </a:cubicBezTo>
                    <a:cubicBezTo>
                      <a:pt x="51" y="0"/>
                      <a:pt x="98" y="6"/>
                      <a:pt x="137" y="33"/>
                    </a:cubicBezTo>
                    <a:cubicBezTo>
                      <a:pt x="176" y="59"/>
                      <a:pt x="200" y="101"/>
                      <a:pt x="204" y="147"/>
                    </a:cubicBezTo>
                    <a:cubicBezTo>
                      <a:pt x="208" y="199"/>
                      <a:pt x="208" y="199"/>
                      <a:pt x="208" y="199"/>
                    </a:cubicBezTo>
                    <a:cubicBezTo>
                      <a:pt x="208" y="202"/>
                      <a:pt x="207" y="205"/>
                      <a:pt x="204" y="207"/>
                    </a:cubicBezTo>
                    <a:cubicBezTo>
                      <a:pt x="202" y="208"/>
                      <a:pt x="201" y="208"/>
                      <a:pt x="199" y="208"/>
                    </a:cubicBezTo>
                    <a:close/>
                    <a:moveTo>
                      <a:pt x="82" y="124"/>
                    </a:moveTo>
                    <a:cubicBezTo>
                      <a:pt x="190" y="185"/>
                      <a:pt x="190" y="185"/>
                      <a:pt x="190" y="185"/>
                    </a:cubicBezTo>
                    <a:cubicBezTo>
                      <a:pt x="187" y="149"/>
                      <a:pt x="187" y="149"/>
                      <a:pt x="187" y="149"/>
                    </a:cubicBezTo>
                    <a:cubicBezTo>
                      <a:pt x="184" y="107"/>
                      <a:pt x="162" y="70"/>
                      <a:pt x="128" y="47"/>
                    </a:cubicBezTo>
                    <a:cubicBezTo>
                      <a:pt x="96" y="26"/>
                      <a:pt x="58" y="19"/>
                      <a:pt x="22" y="27"/>
                    </a:cubicBezTo>
                    <a:lnTo>
                      <a:pt x="82" y="124"/>
                    </a:lnTo>
                    <a:close/>
                  </a:path>
                </a:pathLst>
              </a:custGeom>
              <a:solidFill>
                <a:schemeClr val="bg1"/>
              </a:solidFill>
              <a:ln w="317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63" name="Freeform 137"/>
              <p:cNvSpPr>
                <a:spLocks noEditPoints="1"/>
              </p:cNvSpPr>
              <p:nvPr/>
            </p:nvSpPr>
            <p:spPr bwMode="auto">
              <a:xfrm>
                <a:off x="10449213" y="2688432"/>
                <a:ext cx="92075" cy="90488"/>
              </a:xfrm>
              <a:custGeom>
                <a:avLst/>
                <a:gdLst>
                  <a:gd name="T0" fmla="*/ 201 w 218"/>
                  <a:gd name="T1" fmla="*/ 213 h 213"/>
                  <a:gd name="T2" fmla="*/ 139 w 218"/>
                  <a:gd name="T3" fmla="*/ 176 h 213"/>
                  <a:gd name="T4" fmla="*/ 49 w 218"/>
                  <a:gd name="T5" fmla="*/ 95 h 213"/>
                  <a:gd name="T6" fmla="*/ 6 w 218"/>
                  <a:gd name="T7" fmla="*/ 42 h 213"/>
                  <a:gd name="T8" fmla="*/ 13 w 218"/>
                  <a:gd name="T9" fmla="*/ 13 h 213"/>
                  <a:gd name="T10" fmla="*/ 41 w 218"/>
                  <a:gd name="T11" fmla="*/ 6 h 213"/>
                  <a:gd name="T12" fmla="*/ 95 w 218"/>
                  <a:gd name="T13" fmla="*/ 49 h 213"/>
                  <a:gd name="T14" fmla="*/ 95 w 218"/>
                  <a:gd name="T15" fmla="*/ 49 h 213"/>
                  <a:gd name="T16" fmla="*/ 176 w 218"/>
                  <a:gd name="T17" fmla="*/ 140 h 213"/>
                  <a:gd name="T18" fmla="*/ 209 w 218"/>
                  <a:gd name="T19" fmla="*/ 210 h 213"/>
                  <a:gd name="T20" fmla="*/ 201 w 218"/>
                  <a:gd name="T21" fmla="*/ 213 h 213"/>
                  <a:gd name="T22" fmla="*/ 196 w 218"/>
                  <a:gd name="T23" fmla="*/ 201 h 213"/>
                  <a:gd name="T24" fmla="*/ 196 w 218"/>
                  <a:gd name="T25" fmla="*/ 201 h 213"/>
                  <a:gd name="T26" fmla="*/ 31 w 218"/>
                  <a:gd name="T27" fmla="*/ 21 h 213"/>
                  <a:gd name="T28" fmla="*/ 25 w 218"/>
                  <a:gd name="T29" fmla="*/ 25 h 213"/>
                  <a:gd name="T30" fmla="*/ 22 w 218"/>
                  <a:gd name="T31" fmla="*/ 36 h 213"/>
                  <a:gd name="T32" fmla="*/ 61 w 218"/>
                  <a:gd name="T33" fmla="*/ 83 h 213"/>
                  <a:gd name="T34" fmla="*/ 192 w 218"/>
                  <a:gd name="T35" fmla="*/ 193 h 213"/>
                  <a:gd name="T36" fmla="*/ 83 w 218"/>
                  <a:gd name="T37" fmla="*/ 61 h 213"/>
                  <a:gd name="T38" fmla="*/ 83 w 218"/>
                  <a:gd name="T39" fmla="*/ 61 h 213"/>
                  <a:gd name="T40" fmla="*/ 35 w 218"/>
                  <a:gd name="T41" fmla="*/ 22 h 213"/>
                  <a:gd name="T42" fmla="*/ 31 w 218"/>
                  <a:gd name="T43" fmla="*/ 2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8" h="213">
                    <a:moveTo>
                      <a:pt x="201" y="213"/>
                    </a:moveTo>
                    <a:cubicBezTo>
                      <a:pt x="193" y="213"/>
                      <a:pt x="177" y="205"/>
                      <a:pt x="139" y="176"/>
                    </a:cubicBezTo>
                    <a:cubicBezTo>
                      <a:pt x="110" y="152"/>
                      <a:pt x="75" y="122"/>
                      <a:pt x="49" y="95"/>
                    </a:cubicBezTo>
                    <a:cubicBezTo>
                      <a:pt x="24" y="71"/>
                      <a:pt x="11" y="54"/>
                      <a:pt x="6" y="42"/>
                    </a:cubicBezTo>
                    <a:cubicBezTo>
                      <a:pt x="0" y="26"/>
                      <a:pt x="9" y="17"/>
                      <a:pt x="13" y="13"/>
                    </a:cubicBezTo>
                    <a:cubicBezTo>
                      <a:pt x="17" y="9"/>
                      <a:pt x="26" y="0"/>
                      <a:pt x="41" y="6"/>
                    </a:cubicBezTo>
                    <a:cubicBezTo>
                      <a:pt x="54" y="11"/>
                      <a:pt x="70" y="24"/>
                      <a:pt x="95" y="49"/>
                    </a:cubicBezTo>
                    <a:cubicBezTo>
                      <a:pt x="95" y="49"/>
                      <a:pt x="95" y="49"/>
                      <a:pt x="95" y="49"/>
                    </a:cubicBezTo>
                    <a:cubicBezTo>
                      <a:pt x="121" y="75"/>
                      <a:pt x="152" y="110"/>
                      <a:pt x="176" y="140"/>
                    </a:cubicBezTo>
                    <a:cubicBezTo>
                      <a:pt x="218" y="193"/>
                      <a:pt x="216" y="203"/>
                      <a:pt x="209" y="210"/>
                    </a:cubicBezTo>
                    <a:cubicBezTo>
                      <a:pt x="207" y="212"/>
                      <a:pt x="205" y="213"/>
                      <a:pt x="201" y="213"/>
                    </a:cubicBezTo>
                    <a:close/>
                    <a:moveTo>
                      <a:pt x="196" y="201"/>
                    </a:moveTo>
                    <a:cubicBezTo>
                      <a:pt x="196" y="201"/>
                      <a:pt x="196" y="201"/>
                      <a:pt x="196" y="201"/>
                    </a:cubicBezTo>
                    <a:close/>
                    <a:moveTo>
                      <a:pt x="31" y="21"/>
                    </a:moveTo>
                    <a:cubicBezTo>
                      <a:pt x="29" y="21"/>
                      <a:pt x="27" y="23"/>
                      <a:pt x="25" y="25"/>
                    </a:cubicBezTo>
                    <a:cubicBezTo>
                      <a:pt x="21" y="29"/>
                      <a:pt x="20" y="30"/>
                      <a:pt x="22" y="36"/>
                    </a:cubicBezTo>
                    <a:cubicBezTo>
                      <a:pt x="26" y="45"/>
                      <a:pt x="38" y="61"/>
                      <a:pt x="61" y="83"/>
                    </a:cubicBezTo>
                    <a:cubicBezTo>
                      <a:pt x="109" y="131"/>
                      <a:pt x="168" y="179"/>
                      <a:pt x="192" y="193"/>
                    </a:cubicBezTo>
                    <a:cubicBezTo>
                      <a:pt x="179" y="169"/>
                      <a:pt x="131" y="109"/>
                      <a:pt x="83" y="61"/>
                    </a:cubicBezTo>
                    <a:cubicBezTo>
                      <a:pt x="83" y="61"/>
                      <a:pt x="83" y="61"/>
                      <a:pt x="83" y="61"/>
                    </a:cubicBezTo>
                    <a:cubicBezTo>
                      <a:pt x="61" y="39"/>
                      <a:pt x="45" y="26"/>
                      <a:pt x="35" y="22"/>
                    </a:cubicBezTo>
                    <a:cubicBezTo>
                      <a:pt x="34" y="22"/>
                      <a:pt x="32" y="21"/>
                      <a:pt x="31" y="21"/>
                    </a:cubicBezTo>
                    <a:close/>
                  </a:path>
                </a:pathLst>
              </a:custGeom>
              <a:solidFill>
                <a:schemeClr val="bg1"/>
              </a:solidFill>
              <a:ln w="3175">
                <a:noFill/>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464" name="Freeform 138"/>
            <p:cNvSpPr>
              <a:spLocks/>
            </p:cNvSpPr>
            <p:nvPr/>
          </p:nvSpPr>
          <p:spPr bwMode="auto">
            <a:xfrm>
              <a:off x="10333325" y="2574132"/>
              <a:ext cx="42863" cy="41275"/>
            </a:xfrm>
            <a:custGeom>
              <a:avLst/>
              <a:gdLst>
                <a:gd name="T0" fmla="*/ 10 w 99"/>
                <a:gd name="T1" fmla="*/ 98 h 98"/>
                <a:gd name="T2" fmla="*/ 2 w 99"/>
                <a:gd name="T3" fmla="*/ 92 h 98"/>
                <a:gd name="T4" fmla="*/ 8 w 99"/>
                <a:gd name="T5" fmla="*/ 81 h 98"/>
                <a:gd name="T6" fmla="*/ 8 w 99"/>
                <a:gd name="T7" fmla="*/ 81 h 98"/>
                <a:gd name="T8" fmla="*/ 82 w 99"/>
                <a:gd name="T9" fmla="*/ 7 h 98"/>
                <a:gd name="T10" fmla="*/ 92 w 99"/>
                <a:gd name="T11" fmla="*/ 1 h 98"/>
                <a:gd name="T12" fmla="*/ 98 w 99"/>
                <a:gd name="T13" fmla="*/ 12 h 98"/>
                <a:gd name="T14" fmla="*/ 13 w 99"/>
                <a:gd name="T15" fmla="*/ 98 h 98"/>
                <a:gd name="T16" fmla="*/ 12 w 99"/>
                <a:gd name="T17" fmla="*/ 98 h 98"/>
                <a:gd name="T18" fmla="*/ 10 w 99"/>
                <a:gd name="T1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10" y="98"/>
                  </a:moveTo>
                  <a:cubicBezTo>
                    <a:pt x="6" y="98"/>
                    <a:pt x="3" y="96"/>
                    <a:pt x="2" y="92"/>
                  </a:cubicBezTo>
                  <a:cubicBezTo>
                    <a:pt x="0" y="87"/>
                    <a:pt x="3" y="83"/>
                    <a:pt x="8" y="81"/>
                  </a:cubicBezTo>
                  <a:cubicBezTo>
                    <a:pt x="8" y="81"/>
                    <a:pt x="8" y="81"/>
                    <a:pt x="8" y="81"/>
                  </a:cubicBezTo>
                  <a:cubicBezTo>
                    <a:pt x="44" y="72"/>
                    <a:pt x="72" y="43"/>
                    <a:pt x="82" y="7"/>
                  </a:cubicBezTo>
                  <a:cubicBezTo>
                    <a:pt x="83" y="3"/>
                    <a:pt x="87" y="0"/>
                    <a:pt x="92" y="1"/>
                  </a:cubicBezTo>
                  <a:cubicBezTo>
                    <a:pt x="96" y="2"/>
                    <a:pt x="99" y="7"/>
                    <a:pt x="98" y="12"/>
                  </a:cubicBezTo>
                  <a:cubicBezTo>
                    <a:pt x="87" y="54"/>
                    <a:pt x="55" y="87"/>
                    <a:pt x="13" y="98"/>
                  </a:cubicBezTo>
                  <a:cubicBezTo>
                    <a:pt x="12" y="98"/>
                    <a:pt x="12" y="98"/>
                    <a:pt x="12" y="98"/>
                  </a:cubicBezTo>
                  <a:cubicBezTo>
                    <a:pt x="11" y="98"/>
                    <a:pt x="10" y="98"/>
                    <a:pt x="10" y="98"/>
                  </a:cubicBezTo>
                  <a:close/>
                </a:path>
              </a:pathLst>
            </a:custGeom>
            <a:solidFill>
              <a:schemeClr val="bg1"/>
            </a:solidFill>
            <a:ln w="3175">
              <a:noFill/>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465" name="Freeform 139"/>
          <p:cNvSpPr>
            <a:spLocks/>
          </p:cNvSpPr>
          <p:nvPr/>
        </p:nvSpPr>
        <p:spPr bwMode="auto">
          <a:xfrm>
            <a:off x="8116961" y="4593344"/>
            <a:ext cx="447466" cy="250495"/>
          </a:xfrm>
          <a:custGeom>
            <a:avLst/>
            <a:gdLst>
              <a:gd name="T0" fmla="*/ 652 w 787"/>
              <a:gd name="T1" fmla="*/ 168 h 440"/>
              <a:gd name="T2" fmla="*/ 626 w 787"/>
              <a:gd name="T3" fmla="*/ 170 h 440"/>
              <a:gd name="T4" fmla="*/ 627 w 787"/>
              <a:gd name="T5" fmla="*/ 157 h 440"/>
              <a:gd name="T6" fmla="*/ 471 w 787"/>
              <a:gd name="T7" fmla="*/ 0 h 440"/>
              <a:gd name="T8" fmla="*/ 333 w 787"/>
              <a:gd name="T9" fmla="*/ 86 h 440"/>
              <a:gd name="T10" fmla="*/ 270 w 787"/>
              <a:gd name="T11" fmla="*/ 71 h 440"/>
              <a:gd name="T12" fmla="*/ 131 w 787"/>
              <a:gd name="T13" fmla="*/ 201 h 440"/>
              <a:gd name="T14" fmla="*/ 119 w 787"/>
              <a:gd name="T15" fmla="*/ 200 h 440"/>
              <a:gd name="T16" fmla="*/ 0 w 787"/>
              <a:gd name="T17" fmla="*/ 320 h 440"/>
              <a:gd name="T18" fmla="*/ 119 w 787"/>
              <a:gd name="T19" fmla="*/ 440 h 440"/>
              <a:gd name="T20" fmla="*/ 652 w 787"/>
              <a:gd name="T21" fmla="*/ 440 h 440"/>
              <a:gd name="T22" fmla="*/ 787 w 787"/>
              <a:gd name="T23" fmla="*/ 304 h 440"/>
              <a:gd name="T24" fmla="*/ 652 w 787"/>
              <a:gd name="T25" fmla="*/ 168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7" h="440">
                <a:moveTo>
                  <a:pt x="652" y="168"/>
                </a:moveTo>
                <a:cubicBezTo>
                  <a:pt x="643" y="168"/>
                  <a:pt x="634" y="169"/>
                  <a:pt x="626" y="170"/>
                </a:cubicBezTo>
                <a:cubicBezTo>
                  <a:pt x="626" y="166"/>
                  <a:pt x="627" y="161"/>
                  <a:pt x="627" y="157"/>
                </a:cubicBezTo>
                <a:cubicBezTo>
                  <a:pt x="627" y="70"/>
                  <a:pt x="557" y="0"/>
                  <a:pt x="471" y="0"/>
                </a:cubicBezTo>
                <a:cubicBezTo>
                  <a:pt x="411" y="0"/>
                  <a:pt x="358" y="35"/>
                  <a:pt x="333" y="86"/>
                </a:cubicBezTo>
                <a:cubicBezTo>
                  <a:pt x="314" y="76"/>
                  <a:pt x="292" y="71"/>
                  <a:pt x="270" y="71"/>
                </a:cubicBezTo>
                <a:cubicBezTo>
                  <a:pt x="196" y="71"/>
                  <a:pt x="136" y="128"/>
                  <a:pt x="131" y="201"/>
                </a:cubicBezTo>
                <a:cubicBezTo>
                  <a:pt x="127" y="201"/>
                  <a:pt x="123" y="200"/>
                  <a:pt x="119" y="200"/>
                </a:cubicBezTo>
                <a:cubicBezTo>
                  <a:pt x="53" y="200"/>
                  <a:pt x="0" y="254"/>
                  <a:pt x="0" y="320"/>
                </a:cubicBezTo>
                <a:cubicBezTo>
                  <a:pt x="0" y="386"/>
                  <a:pt x="53" y="440"/>
                  <a:pt x="119" y="440"/>
                </a:cubicBezTo>
                <a:cubicBezTo>
                  <a:pt x="652" y="440"/>
                  <a:pt x="652" y="440"/>
                  <a:pt x="652" y="440"/>
                </a:cubicBezTo>
                <a:cubicBezTo>
                  <a:pt x="727" y="440"/>
                  <a:pt x="787" y="379"/>
                  <a:pt x="787" y="304"/>
                </a:cubicBezTo>
                <a:cubicBezTo>
                  <a:pt x="787" y="229"/>
                  <a:pt x="727" y="168"/>
                  <a:pt x="652" y="168"/>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nvGrpSpPr>
          <p:cNvPr id="589" name="Gruppieren 588"/>
          <p:cNvGrpSpPr/>
          <p:nvPr/>
        </p:nvGrpSpPr>
        <p:grpSpPr>
          <a:xfrm>
            <a:off x="6956124" y="3769995"/>
            <a:ext cx="500859" cy="370385"/>
            <a:chOff x="9682450" y="2524919"/>
            <a:chExt cx="377825" cy="279401"/>
          </a:xfrm>
          <a:noFill/>
        </p:grpSpPr>
        <p:sp>
          <p:nvSpPr>
            <p:cNvPr id="466" name="Freeform 140"/>
            <p:cNvSpPr>
              <a:spLocks/>
            </p:cNvSpPr>
            <p:nvPr/>
          </p:nvSpPr>
          <p:spPr bwMode="auto">
            <a:xfrm>
              <a:off x="9682450" y="2590007"/>
              <a:ext cx="212725" cy="214313"/>
            </a:xfrm>
            <a:custGeom>
              <a:avLst/>
              <a:gdLst>
                <a:gd name="T0" fmla="*/ 407 w 503"/>
                <a:gd name="T1" fmla="*/ 52 h 505"/>
                <a:gd name="T2" fmla="*/ 354 w 503"/>
                <a:gd name="T3" fmla="*/ 85 h 505"/>
                <a:gd name="T4" fmla="*/ 304 w 503"/>
                <a:gd name="T5" fmla="*/ 75 h 505"/>
                <a:gd name="T6" fmla="*/ 293 w 503"/>
                <a:gd name="T7" fmla="*/ 15 h 505"/>
                <a:gd name="T8" fmla="*/ 221 w 503"/>
                <a:gd name="T9" fmla="*/ 0 h 505"/>
                <a:gd name="T10" fmla="*/ 207 w 503"/>
                <a:gd name="T11" fmla="*/ 61 h 505"/>
                <a:gd name="T12" fmla="*/ 162 w 503"/>
                <a:gd name="T13" fmla="*/ 91 h 505"/>
                <a:gd name="T14" fmla="*/ 111 w 503"/>
                <a:gd name="T15" fmla="*/ 57 h 505"/>
                <a:gd name="T16" fmla="*/ 51 w 503"/>
                <a:gd name="T17" fmla="*/ 98 h 505"/>
                <a:gd name="T18" fmla="*/ 84 w 503"/>
                <a:gd name="T19" fmla="*/ 151 h 505"/>
                <a:gd name="T20" fmla="*/ 75 w 503"/>
                <a:gd name="T21" fmla="*/ 201 h 505"/>
                <a:gd name="T22" fmla="*/ 15 w 503"/>
                <a:gd name="T23" fmla="*/ 213 h 505"/>
                <a:gd name="T24" fmla="*/ 1 w 503"/>
                <a:gd name="T25" fmla="*/ 285 h 505"/>
                <a:gd name="T26" fmla="*/ 62 w 503"/>
                <a:gd name="T27" fmla="*/ 299 h 505"/>
                <a:gd name="T28" fmla="*/ 91 w 503"/>
                <a:gd name="T29" fmla="*/ 341 h 505"/>
                <a:gd name="T30" fmla="*/ 57 w 503"/>
                <a:gd name="T31" fmla="*/ 392 h 505"/>
                <a:gd name="T32" fmla="*/ 98 w 503"/>
                <a:gd name="T33" fmla="*/ 453 h 505"/>
                <a:gd name="T34" fmla="*/ 151 w 503"/>
                <a:gd name="T35" fmla="*/ 420 h 505"/>
                <a:gd name="T36" fmla="*/ 200 w 503"/>
                <a:gd name="T37" fmla="*/ 429 h 505"/>
                <a:gd name="T38" fmla="*/ 212 w 503"/>
                <a:gd name="T39" fmla="*/ 489 h 505"/>
                <a:gd name="T40" fmla="*/ 284 w 503"/>
                <a:gd name="T41" fmla="*/ 504 h 505"/>
                <a:gd name="T42" fmla="*/ 298 w 503"/>
                <a:gd name="T43" fmla="*/ 442 h 505"/>
                <a:gd name="T44" fmla="*/ 340 w 503"/>
                <a:gd name="T45" fmla="*/ 414 h 505"/>
                <a:gd name="T46" fmla="*/ 390 w 503"/>
                <a:gd name="T47" fmla="*/ 448 h 505"/>
                <a:gd name="T48" fmla="*/ 451 w 503"/>
                <a:gd name="T49" fmla="*/ 407 h 505"/>
                <a:gd name="T50" fmla="*/ 418 w 503"/>
                <a:gd name="T51" fmla="*/ 354 h 505"/>
                <a:gd name="T52" fmla="*/ 428 w 503"/>
                <a:gd name="T53" fmla="*/ 304 h 505"/>
                <a:gd name="T54" fmla="*/ 488 w 503"/>
                <a:gd name="T55" fmla="*/ 292 h 505"/>
                <a:gd name="T56" fmla="*/ 502 w 503"/>
                <a:gd name="T57" fmla="*/ 221 h 505"/>
                <a:gd name="T58" fmla="*/ 441 w 503"/>
                <a:gd name="T59" fmla="*/ 206 h 505"/>
                <a:gd name="T60" fmla="*/ 413 w 503"/>
                <a:gd name="T61" fmla="*/ 164 h 505"/>
                <a:gd name="T62" fmla="*/ 447 w 503"/>
                <a:gd name="T63" fmla="*/ 11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3" h="505">
                  <a:moveTo>
                    <a:pt x="447" y="91"/>
                  </a:moveTo>
                  <a:cubicBezTo>
                    <a:pt x="407" y="52"/>
                    <a:pt x="407" y="52"/>
                    <a:pt x="407" y="52"/>
                  </a:cubicBezTo>
                  <a:cubicBezTo>
                    <a:pt x="401" y="46"/>
                    <a:pt x="391" y="46"/>
                    <a:pt x="385" y="52"/>
                  </a:cubicBezTo>
                  <a:cubicBezTo>
                    <a:pt x="354" y="85"/>
                    <a:pt x="354" y="85"/>
                    <a:pt x="354" y="85"/>
                  </a:cubicBezTo>
                  <a:cubicBezTo>
                    <a:pt x="349" y="90"/>
                    <a:pt x="342" y="91"/>
                    <a:pt x="336" y="88"/>
                  </a:cubicBezTo>
                  <a:cubicBezTo>
                    <a:pt x="326" y="82"/>
                    <a:pt x="315" y="78"/>
                    <a:pt x="304" y="75"/>
                  </a:cubicBezTo>
                  <a:cubicBezTo>
                    <a:pt x="297" y="73"/>
                    <a:pt x="293" y="67"/>
                    <a:pt x="293" y="60"/>
                  </a:cubicBezTo>
                  <a:cubicBezTo>
                    <a:pt x="293" y="15"/>
                    <a:pt x="293" y="15"/>
                    <a:pt x="293" y="15"/>
                  </a:cubicBezTo>
                  <a:cubicBezTo>
                    <a:pt x="292" y="6"/>
                    <a:pt x="286" y="0"/>
                    <a:pt x="277" y="0"/>
                  </a:cubicBezTo>
                  <a:cubicBezTo>
                    <a:pt x="221" y="0"/>
                    <a:pt x="221" y="0"/>
                    <a:pt x="221" y="0"/>
                  </a:cubicBezTo>
                  <a:cubicBezTo>
                    <a:pt x="213" y="0"/>
                    <a:pt x="206" y="7"/>
                    <a:pt x="206" y="15"/>
                  </a:cubicBezTo>
                  <a:cubicBezTo>
                    <a:pt x="207" y="61"/>
                    <a:pt x="207" y="61"/>
                    <a:pt x="207" y="61"/>
                  </a:cubicBezTo>
                  <a:cubicBezTo>
                    <a:pt x="207" y="68"/>
                    <a:pt x="202" y="74"/>
                    <a:pt x="196" y="76"/>
                  </a:cubicBezTo>
                  <a:cubicBezTo>
                    <a:pt x="184" y="80"/>
                    <a:pt x="173" y="84"/>
                    <a:pt x="162" y="91"/>
                  </a:cubicBezTo>
                  <a:cubicBezTo>
                    <a:pt x="156" y="94"/>
                    <a:pt x="149" y="93"/>
                    <a:pt x="144" y="88"/>
                  </a:cubicBezTo>
                  <a:cubicBezTo>
                    <a:pt x="111" y="57"/>
                    <a:pt x="111" y="57"/>
                    <a:pt x="111" y="57"/>
                  </a:cubicBezTo>
                  <a:cubicBezTo>
                    <a:pt x="105" y="51"/>
                    <a:pt x="96" y="51"/>
                    <a:pt x="90" y="57"/>
                  </a:cubicBezTo>
                  <a:cubicBezTo>
                    <a:pt x="51" y="98"/>
                    <a:pt x="51" y="98"/>
                    <a:pt x="51" y="98"/>
                  </a:cubicBezTo>
                  <a:cubicBezTo>
                    <a:pt x="45" y="104"/>
                    <a:pt x="46" y="114"/>
                    <a:pt x="52" y="119"/>
                  </a:cubicBezTo>
                  <a:cubicBezTo>
                    <a:pt x="84" y="151"/>
                    <a:pt x="84" y="151"/>
                    <a:pt x="84" y="151"/>
                  </a:cubicBezTo>
                  <a:cubicBezTo>
                    <a:pt x="89" y="156"/>
                    <a:pt x="90" y="163"/>
                    <a:pt x="87" y="169"/>
                  </a:cubicBezTo>
                  <a:cubicBezTo>
                    <a:pt x="82" y="179"/>
                    <a:pt x="78" y="190"/>
                    <a:pt x="75" y="201"/>
                  </a:cubicBezTo>
                  <a:cubicBezTo>
                    <a:pt x="73" y="208"/>
                    <a:pt x="67" y="212"/>
                    <a:pt x="61" y="212"/>
                  </a:cubicBezTo>
                  <a:cubicBezTo>
                    <a:pt x="15" y="213"/>
                    <a:pt x="15" y="213"/>
                    <a:pt x="15" y="213"/>
                  </a:cubicBezTo>
                  <a:cubicBezTo>
                    <a:pt x="7" y="213"/>
                    <a:pt x="0" y="220"/>
                    <a:pt x="0" y="229"/>
                  </a:cubicBezTo>
                  <a:cubicBezTo>
                    <a:pt x="1" y="285"/>
                    <a:pt x="1" y="285"/>
                    <a:pt x="1" y="285"/>
                  </a:cubicBezTo>
                  <a:cubicBezTo>
                    <a:pt x="2" y="293"/>
                    <a:pt x="9" y="300"/>
                    <a:pt x="17" y="300"/>
                  </a:cubicBezTo>
                  <a:cubicBezTo>
                    <a:pt x="62" y="299"/>
                    <a:pt x="62" y="299"/>
                    <a:pt x="62" y="299"/>
                  </a:cubicBezTo>
                  <a:cubicBezTo>
                    <a:pt x="69" y="299"/>
                    <a:pt x="75" y="303"/>
                    <a:pt x="77" y="310"/>
                  </a:cubicBezTo>
                  <a:cubicBezTo>
                    <a:pt x="81" y="321"/>
                    <a:pt x="85" y="331"/>
                    <a:pt x="91" y="341"/>
                  </a:cubicBezTo>
                  <a:cubicBezTo>
                    <a:pt x="94" y="347"/>
                    <a:pt x="93" y="355"/>
                    <a:pt x="88" y="359"/>
                  </a:cubicBezTo>
                  <a:cubicBezTo>
                    <a:pt x="57" y="392"/>
                    <a:pt x="57" y="392"/>
                    <a:pt x="57" y="392"/>
                  </a:cubicBezTo>
                  <a:cubicBezTo>
                    <a:pt x="51" y="398"/>
                    <a:pt x="51" y="408"/>
                    <a:pt x="57" y="414"/>
                  </a:cubicBezTo>
                  <a:cubicBezTo>
                    <a:pt x="98" y="453"/>
                    <a:pt x="98" y="453"/>
                    <a:pt x="98" y="453"/>
                  </a:cubicBezTo>
                  <a:cubicBezTo>
                    <a:pt x="104" y="459"/>
                    <a:pt x="113" y="459"/>
                    <a:pt x="119" y="452"/>
                  </a:cubicBezTo>
                  <a:cubicBezTo>
                    <a:pt x="151" y="420"/>
                    <a:pt x="151" y="420"/>
                    <a:pt x="151" y="420"/>
                  </a:cubicBezTo>
                  <a:cubicBezTo>
                    <a:pt x="155" y="415"/>
                    <a:pt x="162" y="414"/>
                    <a:pt x="168" y="417"/>
                  </a:cubicBezTo>
                  <a:cubicBezTo>
                    <a:pt x="179" y="422"/>
                    <a:pt x="189" y="426"/>
                    <a:pt x="200" y="429"/>
                  </a:cubicBezTo>
                  <a:cubicBezTo>
                    <a:pt x="207" y="431"/>
                    <a:pt x="211" y="437"/>
                    <a:pt x="211" y="444"/>
                  </a:cubicBezTo>
                  <a:cubicBezTo>
                    <a:pt x="212" y="489"/>
                    <a:pt x="212" y="489"/>
                    <a:pt x="212" y="489"/>
                  </a:cubicBezTo>
                  <a:cubicBezTo>
                    <a:pt x="212" y="498"/>
                    <a:pt x="219" y="505"/>
                    <a:pt x="228" y="504"/>
                  </a:cubicBezTo>
                  <a:cubicBezTo>
                    <a:pt x="284" y="504"/>
                    <a:pt x="284" y="504"/>
                    <a:pt x="284" y="504"/>
                  </a:cubicBezTo>
                  <a:cubicBezTo>
                    <a:pt x="292" y="503"/>
                    <a:pt x="299" y="496"/>
                    <a:pt x="298" y="488"/>
                  </a:cubicBezTo>
                  <a:cubicBezTo>
                    <a:pt x="298" y="442"/>
                    <a:pt x="298" y="442"/>
                    <a:pt x="298" y="442"/>
                  </a:cubicBezTo>
                  <a:cubicBezTo>
                    <a:pt x="298" y="436"/>
                    <a:pt x="302" y="430"/>
                    <a:pt x="308" y="428"/>
                  </a:cubicBezTo>
                  <a:cubicBezTo>
                    <a:pt x="319" y="424"/>
                    <a:pt x="330" y="420"/>
                    <a:pt x="340" y="414"/>
                  </a:cubicBezTo>
                  <a:cubicBezTo>
                    <a:pt x="346" y="411"/>
                    <a:pt x="353" y="412"/>
                    <a:pt x="358" y="416"/>
                  </a:cubicBezTo>
                  <a:cubicBezTo>
                    <a:pt x="390" y="448"/>
                    <a:pt x="390" y="448"/>
                    <a:pt x="390" y="448"/>
                  </a:cubicBezTo>
                  <a:cubicBezTo>
                    <a:pt x="396" y="454"/>
                    <a:pt x="406" y="454"/>
                    <a:pt x="412" y="448"/>
                  </a:cubicBezTo>
                  <a:cubicBezTo>
                    <a:pt x="451" y="407"/>
                    <a:pt x="451" y="407"/>
                    <a:pt x="451" y="407"/>
                  </a:cubicBezTo>
                  <a:cubicBezTo>
                    <a:pt x="457" y="401"/>
                    <a:pt x="457" y="392"/>
                    <a:pt x="451" y="386"/>
                  </a:cubicBezTo>
                  <a:cubicBezTo>
                    <a:pt x="418" y="354"/>
                    <a:pt x="418" y="354"/>
                    <a:pt x="418" y="354"/>
                  </a:cubicBezTo>
                  <a:cubicBezTo>
                    <a:pt x="413" y="349"/>
                    <a:pt x="412" y="342"/>
                    <a:pt x="415" y="336"/>
                  </a:cubicBezTo>
                  <a:cubicBezTo>
                    <a:pt x="420" y="326"/>
                    <a:pt x="425" y="315"/>
                    <a:pt x="428" y="304"/>
                  </a:cubicBezTo>
                  <a:cubicBezTo>
                    <a:pt x="430" y="297"/>
                    <a:pt x="436" y="293"/>
                    <a:pt x="442" y="293"/>
                  </a:cubicBezTo>
                  <a:cubicBezTo>
                    <a:pt x="488" y="292"/>
                    <a:pt x="488" y="292"/>
                    <a:pt x="488" y="292"/>
                  </a:cubicBezTo>
                  <a:cubicBezTo>
                    <a:pt x="496" y="292"/>
                    <a:pt x="503" y="285"/>
                    <a:pt x="503" y="277"/>
                  </a:cubicBezTo>
                  <a:cubicBezTo>
                    <a:pt x="502" y="221"/>
                    <a:pt x="502" y="221"/>
                    <a:pt x="502" y="221"/>
                  </a:cubicBezTo>
                  <a:cubicBezTo>
                    <a:pt x="502" y="212"/>
                    <a:pt x="495" y="205"/>
                    <a:pt x="486" y="206"/>
                  </a:cubicBezTo>
                  <a:cubicBezTo>
                    <a:pt x="441" y="206"/>
                    <a:pt x="441" y="206"/>
                    <a:pt x="441" y="206"/>
                  </a:cubicBezTo>
                  <a:cubicBezTo>
                    <a:pt x="434" y="206"/>
                    <a:pt x="428" y="202"/>
                    <a:pt x="426" y="195"/>
                  </a:cubicBezTo>
                  <a:cubicBezTo>
                    <a:pt x="423" y="184"/>
                    <a:pt x="419" y="174"/>
                    <a:pt x="413" y="164"/>
                  </a:cubicBezTo>
                  <a:cubicBezTo>
                    <a:pt x="410" y="158"/>
                    <a:pt x="411" y="150"/>
                    <a:pt x="415" y="146"/>
                  </a:cubicBezTo>
                  <a:cubicBezTo>
                    <a:pt x="447" y="113"/>
                    <a:pt x="447" y="113"/>
                    <a:pt x="447" y="113"/>
                  </a:cubicBezTo>
                  <a:cubicBezTo>
                    <a:pt x="453" y="107"/>
                    <a:pt x="453" y="97"/>
                    <a:pt x="447" y="91"/>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67" name="Freeform 141"/>
            <p:cNvSpPr>
              <a:spLocks/>
            </p:cNvSpPr>
            <p:nvPr/>
          </p:nvSpPr>
          <p:spPr bwMode="auto">
            <a:xfrm>
              <a:off x="9733250" y="2640807"/>
              <a:ext cx="111125" cy="112713"/>
            </a:xfrm>
            <a:custGeom>
              <a:avLst/>
              <a:gdLst>
                <a:gd name="T0" fmla="*/ 216 w 265"/>
                <a:gd name="T1" fmla="*/ 46 h 266"/>
                <a:gd name="T2" fmla="*/ 219 w 265"/>
                <a:gd name="T3" fmla="*/ 216 h 266"/>
                <a:gd name="T4" fmla="*/ 50 w 265"/>
                <a:gd name="T5" fmla="*/ 220 h 266"/>
                <a:gd name="T6" fmla="*/ 46 w 265"/>
                <a:gd name="T7" fmla="*/ 49 h 266"/>
                <a:gd name="T8" fmla="*/ 216 w 265"/>
                <a:gd name="T9" fmla="*/ 46 h 266"/>
              </a:gdLst>
              <a:ahLst/>
              <a:cxnLst>
                <a:cxn ang="0">
                  <a:pos x="T0" y="T1"/>
                </a:cxn>
                <a:cxn ang="0">
                  <a:pos x="T2" y="T3"/>
                </a:cxn>
                <a:cxn ang="0">
                  <a:pos x="T4" y="T5"/>
                </a:cxn>
                <a:cxn ang="0">
                  <a:pos x="T6" y="T7"/>
                </a:cxn>
                <a:cxn ang="0">
                  <a:pos x="T8" y="T9"/>
                </a:cxn>
              </a:cxnLst>
              <a:rect l="0" t="0" r="r" b="b"/>
              <a:pathLst>
                <a:path w="265" h="266">
                  <a:moveTo>
                    <a:pt x="216" y="46"/>
                  </a:moveTo>
                  <a:cubicBezTo>
                    <a:pt x="263" y="92"/>
                    <a:pt x="265" y="168"/>
                    <a:pt x="219" y="216"/>
                  </a:cubicBezTo>
                  <a:cubicBezTo>
                    <a:pt x="173" y="265"/>
                    <a:pt x="97" y="266"/>
                    <a:pt x="50" y="220"/>
                  </a:cubicBezTo>
                  <a:cubicBezTo>
                    <a:pt x="2" y="174"/>
                    <a:pt x="0" y="98"/>
                    <a:pt x="46" y="49"/>
                  </a:cubicBezTo>
                  <a:cubicBezTo>
                    <a:pt x="92" y="1"/>
                    <a:pt x="168" y="0"/>
                    <a:pt x="216" y="46"/>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68" name="Freeform 142"/>
            <p:cNvSpPr>
              <a:spLocks/>
            </p:cNvSpPr>
            <p:nvPr/>
          </p:nvSpPr>
          <p:spPr bwMode="auto">
            <a:xfrm>
              <a:off x="9888825" y="2524919"/>
              <a:ext cx="171450" cy="173038"/>
            </a:xfrm>
            <a:custGeom>
              <a:avLst/>
              <a:gdLst>
                <a:gd name="T0" fmla="*/ 378 w 407"/>
                <a:gd name="T1" fmla="*/ 94 h 409"/>
                <a:gd name="T2" fmla="*/ 328 w 407"/>
                <a:gd name="T3" fmla="*/ 104 h 409"/>
                <a:gd name="T4" fmla="*/ 293 w 407"/>
                <a:gd name="T5" fmla="*/ 83 h 409"/>
                <a:gd name="T6" fmla="*/ 300 w 407"/>
                <a:gd name="T7" fmla="*/ 33 h 409"/>
                <a:gd name="T8" fmla="*/ 250 w 407"/>
                <a:gd name="T9" fmla="*/ 2 h 409"/>
                <a:gd name="T10" fmla="*/ 222 w 407"/>
                <a:gd name="T11" fmla="*/ 45 h 409"/>
                <a:gd name="T12" fmla="*/ 179 w 407"/>
                <a:gd name="T13" fmla="*/ 55 h 409"/>
                <a:gd name="T14" fmla="*/ 149 w 407"/>
                <a:gd name="T15" fmla="*/ 15 h 409"/>
                <a:gd name="T16" fmla="*/ 92 w 407"/>
                <a:gd name="T17" fmla="*/ 30 h 409"/>
                <a:gd name="T18" fmla="*/ 103 w 407"/>
                <a:gd name="T19" fmla="*/ 80 h 409"/>
                <a:gd name="T20" fmla="*/ 82 w 407"/>
                <a:gd name="T21" fmla="*/ 116 h 409"/>
                <a:gd name="T22" fmla="*/ 33 w 407"/>
                <a:gd name="T23" fmla="*/ 109 h 409"/>
                <a:gd name="T24" fmla="*/ 2 w 407"/>
                <a:gd name="T25" fmla="*/ 160 h 409"/>
                <a:gd name="T26" fmla="*/ 45 w 407"/>
                <a:gd name="T27" fmla="*/ 188 h 409"/>
                <a:gd name="T28" fmla="*/ 56 w 407"/>
                <a:gd name="T29" fmla="*/ 228 h 409"/>
                <a:gd name="T30" fmla="*/ 16 w 407"/>
                <a:gd name="T31" fmla="*/ 258 h 409"/>
                <a:gd name="T32" fmla="*/ 30 w 407"/>
                <a:gd name="T33" fmla="*/ 316 h 409"/>
                <a:gd name="T34" fmla="*/ 80 w 407"/>
                <a:gd name="T35" fmla="*/ 305 h 409"/>
                <a:gd name="T36" fmla="*/ 116 w 407"/>
                <a:gd name="T37" fmla="*/ 327 h 409"/>
                <a:gd name="T38" fmla="*/ 108 w 407"/>
                <a:gd name="T39" fmla="*/ 376 h 409"/>
                <a:gd name="T40" fmla="*/ 159 w 407"/>
                <a:gd name="T41" fmla="*/ 407 h 409"/>
                <a:gd name="T42" fmla="*/ 187 w 407"/>
                <a:gd name="T43" fmla="*/ 363 h 409"/>
                <a:gd name="T44" fmla="*/ 227 w 407"/>
                <a:gd name="T45" fmla="*/ 353 h 409"/>
                <a:gd name="T46" fmla="*/ 257 w 407"/>
                <a:gd name="T47" fmla="*/ 394 h 409"/>
                <a:gd name="T48" fmla="*/ 314 w 407"/>
                <a:gd name="T49" fmla="*/ 379 h 409"/>
                <a:gd name="T50" fmla="*/ 304 w 407"/>
                <a:gd name="T51" fmla="*/ 329 h 409"/>
                <a:gd name="T52" fmla="*/ 325 w 407"/>
                <a:gd name="T53" fmla="*/ 293 h 409"/>
                <a:gd name="T54" fmla="*/ 374 w 407"/>
                <a:gd name="T55" fmla="*/ 301 h 409"/>
                <a:gd name="T56" fmla="*/ 405 w 407"/>
                <a:gd name="T57" fmla="*/ 250 h 409"/>
                <a:gd name="T58" fmla="*/ 362 w 407"/>
                <a:gd name="T59" fmla="*/ 222 h 409"/>
                <a:gd name="T60" fmla="*/ 352 w 407"/>
                <a:gd name="T61" fmla="*/ 181 h 409"/>
                <a:gd name="T62" fmla="*/ 392 w 407"/>
                <a:gd name="T63" fmla="*/ 152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7" h="409">
                  <a:moveTo>
                    <a:pt x="398" y="135"/>
                  </a:moveTo>
                  <a:cubicBezTo>
                    <a:pt x="378" y="94"/>
                    <a:pt x="378" y="94"/>
                    <a:pt x="378" y="94"/>
                  </a:cubicBezTo>
                  <a:cubicBezTo>
                    <a:pt x="375" y="88"/>
                    <a:pt x="368" y="85"/>
                    <a:pt x="361" y="88"/>
                  </a:cubicBezTo>
                  <a:cubicBezTo>
                    <a:pt x="328" y="104"/>
                    <a:pt x="328" y="104"/>
                    <a:pt x="328" y="104"/>
                  </a:cubicBezTo>
                  <a:cubicBezTo>
                    <a:pt x="323" y="107"/>
                    <a:pt x="317" y="105"/>
                    <a:pt x="314" y="101"/>
                  </a:cubicBezTo>
                  <a:cubicBezTo>
                    <a:pt x="307" y="94"/>
                    <a:pt x="300" y="88"/>
                    <a:pt x="293" y="83"/>
                  </a:cubicBezTo>
                  <a:cubicBezTo>
                    <a:pt x="288" y="79"/>
                    <a:pt x="286" y="74"/>
                    <a:pt x="288" y="68"/>
                  </a:cubicBezTo>
                  <a:cubicBezTo>
                    <a:pt x="300" y="33"/>
                    <a:pt x="300" y="33"/>
                    <a:pt x="300" y="33"/>
                  </a:cubicBezTo>
                  <a:cubicBezTo>
                    <a:pt x="303" y="27"/>
                    <a:pt x="299" y="20"/>
                    <a:pt x="293" y="17"/>
                  </a:cubicBezTo>
                  <a:cubicBezTo>
                    <a:pt x="250" y="2"/>
                    <a:pt x="250" y="2"/>
                    <a:pt x="250" y="2"/>
                  </a:cubicBezTo>
                  <a:cubicBezTo>
                    <a:pt x="243" y="0"/>
                    <a:pt x="236" y="3"/>
                    <a:pt x="234" y="10"/>
                  </a:cubicBezTo>
                  <a:cubicBezTo>
                    <a:pt x="222" y="45"/>
                    <a:pt x="222" y="45"/>
                    <a:pt x="222" y="45"/>
                  </a:cubicBezTo>
                  <a:cubicBezTo>
                    <a:pt x="220" y="50"/>
                    <a:pt x="215" y="54"/>
                    <a:pt x="209" y="53"/>
                  </a:cubicBezTo>
                  <a:cubicBezTo>
                    <a:pt x="199" y="53"/>
                    <a:pt x="189" y="54"/>
                    <a:pt x="179" y="55"/>
                  </a:cubicBezTo>
                  <a:cubicBezTo>
                    <a:pt x="174" y="56"/>
                    <a:pt x="168" y="54"/>
                    <a:pt x="166" y="49"/>
                  </a:cubicBezTo>
                  <a:cubicBezTo>
                    <a:pt x="149" y="15"/>
                    <a:pt x="149" y="15"/>
                    <a:pt x="149" y="15"/>
                  </a:cubicBezTo>
                  <a:cubicBezTo>
                    <a:pt x="146" y="9"/>
                    <a:pt x="139" y="7"/>
                    <a:pt x="133" y="10"/>
                  </a:cubicBezTo>
                  <a:cubicBezTo>
                    <a:pt x="92" y="30"/>
                    <a:pt x="92" y="30"/>
                    <a:pt x="92" y="30"/>
                  </a:cubicBezTo>
                  <a:cubicBezTo>
                    <a:pt x="86" y="33"/>
                    <a:pt x="83" y="41"/>
                    <a:pt x="86" y="47"/>
                  </a:cubicBezTo>
                  <a:cubicBezTo>
                    <a:pt x="103" y="80"/>
                    <a:pt x="103" y="80"/>
                    <a:pt x="103" y="80"/>
                  </a:cubicBezTo>
                  <a:cubicBezTo>
                    <a:pt x="105" y="85"/>
                    <a:pt x="104" y="91"/>
                    <a:pt x="100" y="95"/>
                  </a:cubicBezTo>
                  <a:cubicBezTo>
                    <a:pt x="93" y="101"/>
                    <a:pt x="87" y="109"/>
                    <a:pt x="82" y="116"/>
                  </a:cubicBezTo>
                  <a:cubicBezTo>
                    <a:pt x="79" y="121"/>
                    <a:pt x="73" y="123"/>
                    <a:pt x="68" y="121"/>
                  </a:cubicBezTo>
                  <a:cubicBezTo>
                    <a:pt x="33" y="109"/>
                    <a:pt x="33" y="109"/>
                    <a:pt x="33" y="109"/>
                  </a:cubicBezTo>
                  <a:cubicBezTo>
                    <a:pt x="26" y="107"/>
                    <a:pt x="19" y="110"/>
                    <a:pt x="17" y="117"/>
                  </a:cubicBezTo>
                  <a:cubicBezTo>
                    <a:pt x="2" y="160"/>
                    <a:pt x="2" y="160"/>
                    <a:pt x="2" y="160"/>
                  </a:cubicBezTo>
                  <a:cubicBezTo>
                    <a:pt x="0" y="167"/>
                    <a:pt x="4" y="174"/>
                    <a:pt x="10" y="176"/>
                  </a:cubicBezTo>
                  <a:cubicBezTo>
                    <a:pt x="45" y="188"/>
                    <a:pt x="45" y="188"/>
                    <a:pt x="45" y="188"/>
                  </a:cubicBezTo>
                  <a:cubicBezTo>
                    <a:pt x="50" y="190"/>
                    <a:pt x="54" y="195"/>
                    <a:pt x="54" y="200"/>
                  </a:cubicBezTo>
                  <a:cubicBezTo>
                    <a:pt x="53" y="210"/>
                    <a:pt x="54" y="219"/>
                    <a:pt x="56" y="228"/>
                  </a:cubicBezTo>
                  <a:cubicBezTo>
                    <a:pt x="56" y="234"/>
                    <a:pt x="54" y="239"/>
                    <a:pt x="49" y="242"/>
                  </a:cubicBezTo>
                  <a:cubicBezTo>
                    <a:pt x="16" y="258"/>
                    <a:pt x="16" y="258"/>
                    <a:pt x="16" y="258"/>
                  </a:cubicBezTo>
                  <a:cubicBezTo>
                    <a:pt x="10" y="261"/>
                    <a:pt x="7" y="269"/>
                    <a:pt x="10" y="275"/>
                  </a:cubicBezTo>
                  <a:cubicBezTo>
                    <a:pt x="30" y="316"/>
                    <a:pt x="30" y="316"/>
                    <a:pt x="30" y="316"/>
                  </a:cubicBezTo>
                  <a:cubicBezTo>
                    <a:pt x="33" y="322"/>
                    <a:pt x="41" y="325"/>
                    <a:pt x="47" y="322"/>
                  </a:cubicBezTo>
                  <a:cubicBezTo>
                    <a:pt x="80" y="305"/>
                    <a:pt x="80" y="305"/>
                    <a:pt x="80" y="305"/>
                  </a:cubicBezTo>
                  <a:cubicBezTo>
                    <a:pt x="85" y="303"/>
                    <a:pt x="91" y="304"/>
                    <a:pt x="95" y="308"/>
                  </a:cubicBezTo>
                  <a:cubicBezTo>
                    <a:pt x="101" y="315"/>
                    <a:pt x="108" y="321"/>
                    <a:pt x="116" y="327"/>
                  </a:cubicBezTo>
                  <a:cubicBezTo>
                    <a:pt x="120" y="330"/>
                    <a:pt x="122" y="335"/>
                    <a:pt x="120" y="341"/>
                  </a:cubicBezTo>
                  <a:cubicBezTo>
                    <a:pt x="108" y="376"/>
                    <a:pt x="108" y="376"/>
                    <a:pt x="108" y="376"/>
                  </a:cubicBezTo>
                  <a:cubicBezTo>
                    <a:pt x="106" y="382"/>
                    <a:pt x="110" y="389"/>
                    <a:pt x="116" y="392"/>
                  </a:cubicBezTo>
                  <a:cubicBezTo>
                    <a:pt x="159" y="407"/>
                    <a:pt x="159" y="407"/>
                    <a:pt x="159" y="407"/>
                  </a:cubicBezTo>
                  <a:cubicBezTo>
                    <a:pt x="166" y="409"/>
                    <a:pt x="173" y="405"/>
                    <a:pt x="175" y="399"/>
                  </a:cubicBezTo>
                  <a:cubicBezTo>
                    <a:pt x="187" y="363"/>
                    <a:pt x="187" y="363"/>
                    <a:pt x="187" y="363"/>
                  </a:cubicBezTo>
                  <a:cubicBezTo>
                    <a:pt x="189" y="358"/>
                    <a:pt x="194" y="355"/>
                    <a:pt x="199" y="355"/>
                  </a:cubicBezTo>
                  <a:cubicBezTo>
                    <a:pt x="208" y="355"/>
                    <a:pt x="218" y="355"/>
                    <a:pt x="227" y="353"/>
                  </a:cubicBezTo>
                  <a:cubicBezTo>
                    <a:pt x="233" y="352"/>
                    <a:pt x="238" y="355"/>
                    <a:pt x="240" y="360"/>
                  </a:cubicBezTo>
                  <a:cubicBezTo>
                    <a:pt x="257" y="394"/>
                    <a:pt x="257" y="394"/>
                    <a:pt x="257" y="394"/>
                  </a:cubicBezTo>
                  <a:cubicBezTo>
                    <a:pt x="260" y="400"/>
                    <a:pt x="267" y="402"/>
                    <a:pt x="273" y="399"/>
                  </a:cubicBezTo>
                  <a:cubicBezTo>
                    <a:pt x="314" y="379"/>
                    <a:pt x="314" y="379"/>
                    <a:pt x="314" y="379"/>
                  </a:cubicBezTo>
                  <a:cubicBezTo>
                    <a:pt x="320" y="376"/>
                    <a:pt x="323" y="369"/>
                    <a:pt x="320" y="362"/>
                  </a:cubicBezTo>
                  <a:cubicBezTo>
                    <a:pt x="304" y="329"/>
                    <a:pt x="304" y="329"/>
                    <a:pt x="304" y="329"/>
                  </a:cubicBezTo>
                  <a:cubicBezTo>
                    <a:pt x="301" y="324"/>
                    <a:pt x="302" y="318"/>
                    <a:pt x="306" y="314"/>
                  </a:cubicBezTo>
                  <a:cubicBezTo>
                    <a:pt x="313" y="308"/>
                    <a:pt x="319" y="301"/>
                    <a:pt x="325" y="293"/>
                  </a:cubicBezTo>
                  <a:cubicBezTo>
                    <a:pt x="328" y="289"/>
                    <a:pt x="334" y="287"/>
                    <a:pt x="339" y="289"/>
                  </a:cubicBezTo>
                  <a:cubicBezTo>
                    <a:pt x="374" y="301"/>
                    <a:pt x="374" y="301"/>
                    <a:pt x="374" y="301"/>
                  </a:cubicBezTo>
                  <a:cubicBezTo>
                    <a:pt x="381" y="303"/>
                    <a:pt x="388" y="300"/>
                    <a:pt x="390" y="293"/>
                  </a:cubicBezTo>
                  <a:cubicBezTo>
                    <a:pt x="405" y="250"/>
                    <a:pt x="405" y="250"/>
                    <a:pt x="405" y="250"/>
                  </a:cubicBezTo>
                  <a:cubicBezTo>
                    <a:pt x="407" y="243"/>
                    <a:pt x="404" y="236"/>
                    <a:pt x="397" y="234"/>
                  </a:cubicBezTo>
                  <a:cubicBezTo>
                    <a:pt x="362" y="222"/>
                    <a:pt x="362" y="222"/>
                    <a:pt x="362" y="222"/>
                  </a:cubicBezTo>
                  <a:cubicBezTo>
                    <a:pt x="357" y="220"/>
                    <a:pt x="353" y="215"/>
                    <a:pt x="354" y="209"/>
                  </a:cubicBezTo>
                  <a:cubicBezTo>
                    <a:pt x="354" y="200"/>
                    <a:pt x="353" y="191"/>
                    <a:pt x="352" y="181"/>
                  </a:cubicBezTo>
                  <a:cubicBezTo>
                    <a:pt x="351" y="176"/>
                    <a:pt x="354" y="170"/>
                    <a:pt x="359" y="168"/>
                  </a:cubicBezTo>
                  <a:cubicBezTo>
                    <a:pt x="392" y="152"/>
                    <a:pt x="392" y="152"/>
                    <a:pt x="392" y="152"/>
                  </a:cubicBezTo>
                  <a:cubicBezTo>
                    <a:pt x="398" y="149"/>
                    <a:pt x="401" y="141"/>
                    <a:pt x="398" y="135"/>
                  </a:cubicBezTo>
                  <a:close/>
                </a:path>
              </a:pathLst>
            </a:custGeom>
            <a:grp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69" name="Freeform 143"/>
            <p:cNvSpPr>
              <a:spLocks/>
            </p:cNvSpPr>
            <p:nvPr/>
          </p:nvSpPr>
          <p:spPr bwMode="auto">
            <a:xfrm>
              <a:off x="9931688" y="2569369"/>
              <a:ext cx="85725" cy="84138"/>
            </a:xfrm>
            <a:custGeom>
              <a:avLst/>
              <a:gdLst>
                <a:gd name="T0" fmla="*/ 179 w 201"/>
                <a:gd name="T1" fmla="*/ 62 h 202"/>
                <a:gd name="T2" fmla="*/ 140 w 201"/>
                <a:gd name="T3" fmla="*/ 180 h 202"/>
                <a:gd name="T4" fmla="*/ 22 w 201"/>
                <a:gd name="T5" fmla="*/ 141 h 202"/>
                <a:gd name="T6" fmla="*/ 61 w 201"/>
                <a:gd name="T7" fmla="*/ 22 h 202"/>
                <a:gd name="T8" fmla="*/ 179 w 201"/>
                <a:gd name="T9" fmla="*/ 62 h 202"/>
              </a:gdLst>
              <a:ahLst/>
              <a:cxnLst>
                <a:cxn ang="0">
                  <a:pos x="T0" y="T1"/>
                </a:cxn>
                <a:cxn ang="0">
                  <a:pos x="T2" y="T3"/>
                </a:cxn>
                <a:cxn ang="0">
                  <a:pos x="T4" y="T5"/>
                </a:cxn>
                <a:cxn ang="0">
                  <a:pos x="T6" y="T7"/>
                </a:cxn>
                <a:cxn ang="0">
                  <a:pos x="T8" y="T9"/>
                </a:cxn>
              </a:cxnLst>
              <a:rect l="0" t="0" r="r" b="b"/>
              <a:pathLst>
                <a:path w="201" h="202">
                  <a:moveTo>
                    <a:pt x="179" y="62"/>
                  </a:moveTo>
                  <a:cubicBezTo>
                    <a:pt x="201" y="106"/>
                    <a:pt x="183" y="159"/>
                    <a:pt x="140" y="180"/>
                  </a:cubicBezTo>
                  <a:cubicBezTo>
                    <a:pt x="96" y="202"/>
                    <a:pt x="44" y="184"/>
                    <a:pt x="22" y="141"/>
                  </a:cubicBezTo>
                  <a:cubicBezTo>
                    <a:pt x="0" y="97"/>
                    <a:pt x="18" y="44"/>
                    <a:pt x="61" y="22"/>
                  </a:cubicBezTo>
                  <a:cubicBezTo>
                    <a:pt x="105" y="0"/>
                    <a:pt x="158" y="18"/>
                    <a:pt x="179" y="62"/>
                  </a:cubicBezTo>
                  <a:close/>
                </a:path>
              </a:pathLst>
            </a:custGeom>
            <a:grp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80" name="Gruppieren 579"/>
          <p:cNvGrpSpPr/>
          <p:nvPr/>
        </p:nvGrpSpPr>
        <p:grpSpPr>
          <a:xfrm>
            <a:off x="4646190" y="3069903"/>
            <a:ext cx="234015" cy="446361"/>
            <a:chOff x="6894514" y="3092451"/>
            <a:chExt cx="171450" cy="327025"/>
          </a:xfrm>
        </p:grpSpPr>
        <p:sp>
          <p:nvSpPr>
            <p:cNvPr id="470" name="Freeform 144"/>
            <p:cNvSpPr>
              <a:spLocks/>
            </p:cNvSpPr>
            <p:nvPr/>
          </p:nvSpPr>
          <p:spPr bwMode="auto">
            <a:xfrm>
              <a:off x="6894514" y="3092451"/>
              <a:ext cx="171450" cy="327025"/>
            </a:xfrm>
            <a:custGeom>
              <a:avLst/>
              <a:gdLst>
                <a:gd name="T0" fmla="*/ 354 w 407"/>
                <a:gd name="T1" fmla="*/ 773 h 773"/>
                <a:gd name="T2" fmla="*/ 53 w 407"/>
                <a:gd name="T3" fmla="*/ 773 h 773"/>
                <a:gd name="T4" fmla="*/ 0 w 407"/>
                <a:gd name="T5" fmla="*/ 720 h 773"/>
                <a:gd name="T6" fmla="*/ 0 w 407"/>
                <a:gd name="T7" fmla="*/ 53 h 773"/>
                <a:gd name="T8" fmla="*/ 53 w 407"/>
                <a:gd name="T9" fmla="*/ 0 h 773"/>
                <a:gd name="T10" fmla="*/ 354 w 407"/>
                <a:gd name="T11" fmla="*/ 0 h 773"/>
                <a:gd name="T12" fmla="*/ 407 w 407"/>
                <a:gd name="T13" fmla="*/ 53 h 773"/>
                <a:gd name="T14" fmla="*/ 407 w 407"/>
                <a:gd name="T15" fmla="*/ 720 h 773"/>
                <a:gd name="T16" fmla="*/ 354 w 407"/>
                <a:gd name="T17" fmla="*/ 77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7" h="773">
                  <a:moveTo>
                    <a:pt x="354" y="773"/>
                  </a:moveTo>
                  <a:cubicBezTo>
                    <a:pt x="53" y="773"/>
                    <a:pt x="53" y="773"/>
                    <a:pt x="53" y="773"/>
                  </a:cubicBezTo>
                  <a:cubicBezTo>
                    <a:pt x="24" y="773"/>
                    <a:pt x="0" y="750"/>
                    <a:pt x="0" y="720"/>
                  </a:cubicBezTo>
                  <a:cubicBezTo>
                    <a:pt x="0" y="53"/>
                    <a:pt x="0" y="53"/>
                    <a:pt x="0" y="53"/>
                  </a:cubicBezTo>
                  <a:cubicBezTo>
                    <a:pt x="0" y="24"/>
                    <a:pt x="24" y="0"/>
                    <a:pt x="53" y="0"/>
                  </a:cubicBezTo>
                  <a:cubicBezTo>
                    <a:pt x="354" y="0"/>
                    <a:pt x="354" y="0"/>
                    <a:pt x="354" y="0"/>
                  </a:cubicBezTo>
                  <a:cubicBezTo>
                    <a:pt x="384" y="0"/>
                    <a:pt x="407" y="24"/>
                    <a:pt x="407" y="53"/>
                  </a:cubicBezTo>
                  <a:cubicBezTo>
                    <a:pt x="407" y="720"/>
                    <a:pt x="407" y="720"/>
                    <a:pt x="407" y="720"/>
                  </a:cubicBezTo>
                  <a:cubicBezTo>
                    <a:pt x="407" y="750"/>
                    <a:pt x="384" y="773"/>
                    <a:pt x="354" y="773"/>
                  </a:cubicBezTo>
                  <a:close/>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1" name="Line 145"/>
            <p:cNvSpPr>
              <a:spLocks noChangeShapeType="1"/>
            </p:cNvSpPr>
            <p:nvPr/>
          </p:nvSpPr>
          <p:spPr bwMode="auto">
            <a:xfrm>
              <a:off x="6894514" y="3140076"/>
              <a:ext cx="171450"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2" name="Line 146"/>
            <p:cNvSpPr>
              <a:spLocks noChangeShapeType="1"/>
            </p:cNvSpPr>
            <p:nvPr/>
          </p:nvSpPr>
          <p:spPr bwMode="auto">
            <a:xfrm>
              <a:off x="6894514" y="3375026"/>
              <a:ext cx="171450"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3" name="Oval 147"/>
            <p:cNvSpPr>
              <a:spLocks noChangeArrowheads="1"/>
            </p:cNvSpPr>
            <p:nvPr/>
          </p:nvSpPr>
          <p:spPr bwMode="auto">
            <a:xfrm>
              <a:off x="6973889" y="3390901"/>
              <a:ext cx="11113" cy="11113"/>
            </a:xfrm>
            <a:prstGeom prst="ellipse">
              <a:avLst/>
            </a:prstGeom>
            <a:solidFill>
              <a:srgbClr val="F0B224"/>
            </a:solid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74" name="Line 148"/>
            <p:cNvSpPr>
              <a:spLocks noChangeShapeType="1"/>
            </p:cNvSpPr>
            <p:nvPr/>
          </p:nvSpPr>
          <p:spPr bwMode="auto">
            <a:xfrm>
              <a:off x="6972301" y="3114676"/>
              <a:ext cx="158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62" name="Gruppieren 561"/>
          <p:cNvGrpSpPr/>
          <p:nvPr/>
        </p:nvGrpSpPr>
        <p:grpSpPr>
          <a:xfrm>
            <a:off x="3626451" y="5098167"/>
            <a:ext cx="308222" cy="432858"/>
            <a:chOff x="6807201" y="5508626"/>
            <a:chExt cx="290513" cy="407988"/>
          </a:xfrm>
        </p:grpSpPr>
        <p:sp>
          <p:nvSpPr>
            <p:cNvPr id="475" name="Freeform 149"/>
            <p:cNvSpPr>
              <a:spLocks/>
            </p:cNvSpPr>
            <p:nvPr/>
          </p:nvSpPr>
          <p:spPr bwMode="auto">
            <a:xfrm>
              <a:off x="6807201" y="5686426"/>
              <a:ext cx="290513" cy="230188"/>
            </a:xfrm>
            <a:custGeom>
              <a:avLst/>
              <a:gdLst>
                <a:gd name="T0" fmla="*/ 596 w 686"/>
                <a:gd name="T1" fmla="*/ 545 h 545"/>
                <a:gd name="T2" fmla="*/ 90 w 686"/>
                <a:gd name="T3" fmla="*/ 545 h 545"/>
                <a:gd name="T4" fmla="*/ 0 w 686"/>
                <a:gd name="T5" fmla="*/ 455 h 545"/>
                <a:gd name="T6" fmla="*/ 0 w 686"/>
                <a:gd name="T7" fmla="*/ 30 h 545"/>
                <a:gd name="T8" fmla="*/ 29 w 686"/>
                <a:gd name="T9" fmla="*/ 0 h 545"/>
                <a:gd name="T10" fmla="*/ 657 w 686"/>
                <a:gd name="T11" fmla="*/ 0 h 545"/>
                <a:gd name="T12" fmla="*/ 686 w 686"/>
                <a:gd name="T13" fmla="*/ 30 h 545"/>
                <a:gd name="T14" fmla="*/ 686 w 686"/>
                <a:gd name="T15" fmla="*/ 455 h 545"/>
                <a:gd name="T16" fmla="*/ 596 w 686"/>
                <a:gd name="T17"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6" h="545">
                  <a:moveTo>
                    <a:pt x="596" y="545"/>
                  </a:moveTo>
                  <a:cubicBezTo>
                    <a:pt x="90" y="545"/>
                    <a:pt x="90" y="545"/>
                    <a:pt x="90" y="545"/>
                  </a:cubicBezTo>
                  <a:cubicBezTo>
                    <a:pt x="40" y="545"/>
                    <a:pt x="0" y="505"/>
                    <a:pt x="0" y="455"/>
                  </a:cubicBezTo>
                  <a:cubicBezTo>
                    <a:pt x="0" y="30"/>
                    <a:pt x="0" y="30"/>
                    <a:pt x="0" y="30"/>
                  </a:cubicBezTo>
                  <a:cubicBezTo>
                    <a:pt x="0" y="13"/>
                    <a:pt x="13" y="0"/>
                    <a:pt x="29" y="0"/>
                  </a:cubicBezTo>
                  <a:cubicBezTo>
                    <a:pt x="657" y="0"/>
                    <a:pt x="657" y="0"/>
                    <a:pt x="657" y="0"/>
                  </a:cubicBezTo>
                  <a:cubicBezTo>
                    <a:pt x="673" y="0"/>
                    <a:pt x="686" y="13"/>
                    <a:pt x="686" y="30"/>
                  </a:cubicBezTo>
                  <a:cubicBezTo>
                    <a:pt x="686" y="455"/>
                    <a:pt x="686" y="455"/>
                    <a:pt x="686" y="455"/>
                  </a:cubicBezTo>
                  <a:cubicBezTo>
                    <a:pt x="686" y="505"/>
                    <a:pt x="646" y="545"/>
                    <a:pt x="596" y="545"/>
                  </a:cubicBezTo>
                  <a:close/>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6" name="Freeform 150"/>
            <p:cNvSpPr>
              <a:spLocks/>
            </p:cNvSpPr>
            <p:nvPr/>
          </p:nvSpPr>
          <p:spPr bwMode="auto">
            <a:xfrm>
              <a:off x="6846889" y="5508626"/>
              <a:ext cx="211138" cy="174625"/>
            </a:xfrm>
            <a:custGeom>
              <a:avLst/>
              <a:gdLst>
                <a:gd name="T0" fmla="*/ 0 w 498"/>
                <a:gd name="T1" fmla="*/ 414 h 414"/>
                <a:gd name="T2" fmla="*/ 0 w 498"/>
                <a:gd name="T3" fmla="*/ 249 h 414"/>
                <a:gd name="T4" fmla="*/ 249 w 498"/>
                <a:gd name="T5" fmla="*/ 0 h 414"/>
                <a:gd name="T6" fmla="*/ 498 w 498"/>
                <a:gd name="T7" fmla="*/ 249 h 414"/>
                <a:gd name="T8" fmla="*/ 498 w 498"/>
                <a:gd name="T9" fmla="*/ 414 h 414"/>
              </a:gdLst>
              <a:ahLst/>
              <a:cxnLst>
                <a:cxn ang="0">
                  <a:pos x="T0" y="T1"/>
                </a:cxn>
                <a:cxn ang="0">
                  <a:pos x="T2" y="T3"/>
                </a:cxn>
                <a:cxn ang="0">
                  <a:pos x="T4" y="T5"/>
                </a:cxn>
                <a:cxn ang="0">
                  <a:pos x="T6" y="T7"/>
                </a:cxn>
                <a:cxn ang="0">
                  <a:pos x="T8" y="T9"/>
                </a:cxn>
              </a:cxnLst>
              <a:rect l="0" t="0" r="r" b="b"/>
              <a:pathLst>
                <a:path w="498" h="414">
                  <a:moveTo>
                    <a:pt x="0" y="414"/>
                  </a:moveTo>
                  <a:cubicBezTo>
                    <a:pt x="0" y="249"/>
                    <a:pt x="0" y="249"/>
                    <a:pt x="0" y="249"/>
                  </a:cubicBezTo>
                  <a:cubicBezTo>
                    <a:pt x="0" y="111"/>
                    <a:pt x="111" y="0"/>
                    <a:pt x="249" y="0"/>
                  </a:cubicBezTo>
                  <a:cubicBezTo>
                    <a:pt x="386" y="0"/>
                    <a:pt x="498" y="111"/>
                    <a:pt x="498" y="249"/>
                  </a:cubicBezTo>
                  <a:cubicBezTo>
                    <a:pt x="498" y="414"/>
                    <a:pt x="498" y="414"/>
                    <a:pt x="498" y="414"/>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7" name="Freeform 151"/>
            <p:cNvSpPr>
              <a:spLocks/>
            </p:cNvSpPr>
            <p:nvPr/>
          </p:nvSpPr>
          <p:spPr bwMode="auto">
            <a:xfrm>
              <a:off x="6910389" y="5724526"/>
              <a:ext cx="80963" cy="150813"/>
            </a:xfrm>
            <a:custGeom>
              <a:avLst/>
              <a:gdLst>
                <a:gd name="T0" fmla="*/ 192 w 192"/>
                <a:gd name="T1" fmla="*/ 102 h 360"/>
                <a:gd name="T2" fmla="*/ 80 w 192"/>
                <a:gd name="T3" fmla="*/ 12 h 360"/>
                <a:gd name="T4" fmla="*/ 10 w 192"/>
                <a:gd name="T5" fmla="*/ 81 h 360"/>
                <a:gd name="T6" fmla="*/ 62 w 192"/>
                <a:gd name="T7" fmla="*/ 186 h 360"/>
                <a:gd name="T8" fmla="*/ 62 w 192"/>
                <a:gd name="T9" fmla="*/ 322 h 360"/>
                <a:gd name="T10" fmla="*/ 100 w 192"/>
                <a:gd name="T11" fmla="*/ 360 h 360"/>
                <a:gd name="T12" fmla="*/ 100 w 192"/>
                <a:gd name="T13" fmla="*/ 360 h 360"/>
                <a:gd name="T14" fmla="*/ 138 w 192"/>
                <a:gd name="T15" fmla="*/ 322 h 360"/>
                <a:gd name="T16" fmla="*/ 138 w 192"/>
                <a:gd name="T17" fmla="*/ 186 h 360"/>
                <a:gd name="T18" fmla="*/ 192 w 192"/>
                <a:gd name="T19" fmla="*/ 10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360">
                  <a:moveTo>
                    <a:pt x="192" y="102"/>
                  </a:moveTo>
                  <a:cubicBezTo>
                    <a:pt x="192" y="45"/>
                    <a:pt x="139" y="0"/>
                    <a:pt x="80" y="12"/>
                  </a:cubicBezTo>
                  <a:cubicBezTo>
                    <a:pt x="45" y="19"/>
                    <a:pt x="18" y="47"/>
                    <a:pt x="10" y="81"/>
                  </a:cubicBezTo>
                  <a:cubicBezTo>
                    <a:pt x="0" y="127"/>
                    <a:pt x="24" y="169"/>
                    <a:pt x="62" y="186"/>
                  </a:cubicBezTo>
                  <a:cubicBezTo>
                    <a:pt x="62" y="322"/>
                    <a:pt x="62" y="322"/>
                    <a:pt x="62" y="322"/>
                  </a:cubicBezTo>
                  <a:cubicBezTo>
                    <a:pt x="62" y="343"/>
                    <a:pt x="79" y="360"/>
                    <a:pt x="100" y="360"/>
                  </a:cubicBezTo>
                  <a:cubicBezTo>
                    <a:pt x="100" y="360"/>
                    <a:pt x="100" y="360"/>
                    <a:pt x="100" y="360"/>
                  </a:cubicBezTo>
                  <a:cubicBezTo>
                    <a:pt x="121" y="360"/>
                    <a:pt x="138" y="343"/>
                    <a:pt x="138" y="322"/>
                  </a:cubicBezTo>
                  <a:cubicBezTo>
                    <a:pt x="138" y="186"/>
                    <a:pt x="138" y="186"/>
                    <a:pt x="138" y="186"/>
                  </a:cubicBezTo>
                  <a:cubicBezTo>
                    <a:pt x="170" y="171"/>
                    <a:pt x="192" y="139"/>
                    <a:pt x="192" y="102"/>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67" name="Gruppieren 566"/>
          <p:cNvGrpSpPr/>
          <p:nvPr/>
        </p:nvGrpSpPr>
        <p:grpSpPr>
          <a:xfrm>
            <a:off x="4475201" y="4489946"/>
            <a:ext cx="357174" cy="337409"/>
            <a:chOff x="6010276" y="3532188"/>
            <a:chExt cx="401638" cy="379413"/>
          </a:xfrm>
        </p:grpSpPr>
        <p:sp>
          <p:nvSpPr>
            <p:cNvPr id="487" name="Freeform 161"/>
            <p:cNvSpPr>
              <a:spLocks/>
            </p:cNvSpPr>
            <p:nvPr/>
          </p:nvSpPr>
          <p:spPr bwMode="auto">
            <a:xfrm>
              <a:off x="6010276" y="3659188"/>
              <a:ext cx="401638" cy="252413"/>
            </a:xfrm>
            <a:custGeom>
              <a:avLst/>
              <a:gdLst>
                <a:gd name="T0" fmla="*/ 934 w 951"/>
                <a:gd name="T1" fmla="*/ 0 h 595"/>
                <a:gd name="T2" fmla="*/ 951 w 951"/>
                <a:gd name="T3" fmla="*/ 32 h 595"/>
                <a:gd name="T4" fmla="*/ 951 w 951"/>
                <a:gd name="T5" fmla="*/ 545 h 595"/>
                <a:gd name="T6" fmla="*/ 900 w 951"/>
                <a:gd name="T7" fmla="*/ 595 h 595"/>
                <a:gd name="T8" fmla="*/ 50 w 951"/>
                <a:gd name="T9" fmla="*/ 595 h 595"/>
                <a:gd name="T10" fmla="*/ 0 w 951"/>
                <a:gd name="T11" fmla="*/ 545 h 595"/>
                <a:gd name="T12" fmla="*/ 0 w 951"/>
                <a:gd name="T13" fmla="*/ 32 h 595"/>
                <a:gd name="T14" fmla="*/ 17 w 951"/>
                <a:gd name="T15" fmla="*/ 0 h 5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1" h="595">
                  <a:moveTo>
                    <a:pt x="934" y="0"/>
                  </a:moveTo>
                  <a:cubicBezTo>
                    <a:pt x="944" y="7"/>
                    <a:pt x="951" y="20"/>
                    <a:pt x="951" y="32"/>
                  </a:cubicBezTo>
                  <a:cubicBezTo>
                    <a:pt x="951" y="545"/>
                    <a:pt x="951" y="545"/>
                    <a:pt x="951" y="545"/>
                  </a:cubicBezTo>
                  <a:cubicBezTo>
                    <a:pt x="951" y="573"/>
                    <a:pt x="928" y="595"/>
                    <a:pt x="900" y="595"/>
                  </a:cubicBezTo>
                  <a:cubicBezTo>
                    <a:pt x="50" y="595"/>
                    <a:pt x="50" y="595"/>
                    <a:pt x="50" y="595"/>
                  </a:cubicBezTo>
                  <a:cubicBezTo>
                    <a:pt x="22" y="595"/>
                    <a:pt x="0" y="573"/>
                    <a:pt x="0" y="545"/>
                  </a:cubicBezTo>
                  <a:cubicBezTo>
                    <a:pt x="0" y="32"/>
                    <a:pt x="0" y="32"/>
                    <a:pt x="0" y="32"/>
                  </a:cubicBezTo>
                  <a:cubicBezTo>
                    <a:pt x="0" y="20"/>
                    <a:pt x="6" y="7"/>
                    <a:pt x="17"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8" name="Line 162"/>
            <p:cNvSpPr>
              <a:spLocks noChangeShapeType="1"/>
            </p:cNvSpPr>
            <p:nvPr/>
          </p:nvSpPr>
          <p:spPr bwMode="auto">
            <a:xfrm>
              <a:off x="6361114" y="3630613"/>
              <a:ext cx="44450" cy="285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9" name="Freeform 163"/>
            <p:cNvSpPr>
              <a:spLocks/>
            </p:cNvSpPr>
            <p:nvPr/>
          </p:nvSpPr>
          <p:spPr bwMode="auto">
            <a:xfrm>
              <a:off x="6122989" y="3532188"/>
              <a:ext cx="176213" cy="55563"/>
            </a:xfrm>
            <a:custGeom>
              <a:avLst/>
              <a:gdLst>
                <a:gd name="T0" fmla="*/ 0 w 416"/>
                <a:gd name="T1" fmla="*/ 133 h 133"/>
                <a:gd name="T2" fmla="*/ 183 w 416"/>
                <a:gd name="T3" fmla="*/ 10 h 133"/>
                <a:gd name="T4" fmla="*/ 234 w 416"/>
                <a:gd name="T5" fmla="*/ 10 h 133"/>
                <a:gd name="T6" fmla="*/ 416 w 416"/>
                <a:gd name="T7" fmla="*/ 133 h 133"/>
              </a:gdLst>
              <a:ahLst/>
              <a:cxnLst>
                <a:cxn ang="0">
                  <a:pos x="T0" y="T1"/>
                </a:cxn>
                <a:cxn ang="0">
                  <a:pos x="T2" y="T3"/>
                </a:cxn>
                <a:cxn ang="0">
                  <a:pos x="T4" y="T5"/>
                </a:cxn>
                <a:cxn ang="0">
                  <a:pos x="T6" y="T7"/>
                </a:cxn>
              </a:cxnLst>
              <a:rect l="0" t="0" r="r" b="b"/>
              <a:pathLst>
                <a:path w="416" h="133">
                  <a:moveTo>
                    <a:pt x="0" y="133"/>
                  </a:moveTo>
                  <a:cubicBezTo>
                    <a:pt x="183" y="10"/>
                    <a:pt x="183" y="10"/>
                    <a:pt x="183" y="10"/>
                  </a:cubicBezTo>
                  <a:cubicBezTo>
                    <a:pt x="198" y="0"/>
                    <a:pt x="218" y="0"/>
                    <a:pt x="234" y="10"/>
                  </a:cubicBezTo>
                  <a:cubicBezTo>
                    <a:pt x="416" y="133"/>
                    <a:pt x="416" y="133"/>
                    <a:pt x="416" y="133"/>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0" name="Line 164"/>
            <p:cNvSpPr>
              <a:spLocks noChangeShapeType="1"/>
            </p:cNvSpPr>
            <p:nvPr/>
          </p:nvSpPr>
          <p:spPr bwMode="auto">
            <a:xfrm flipV="1">
              <a:off x="6018214" y="3630613"/>
              <a:ext cx="44450" cy="285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1" name="Freeform 165"/>
            <p:cNvSpPr>
              <a:spLocks/>
            </p:cNvSpPr>
            <p:nvPr/>
          </p:nvSpPr>
          <p:spPr bwMode="auto">
            <a:xfrm>
              <a:off x="6018214" y="3765551"/>
              <a:ext cx="387350" cy="138113"/>
            </a:xfrm>
            <a:custGeom>
              <a:avLst/>
              <a:gdLst>
                <a:gd name="T0" fmla="*/ 920 w 920"/>
                <a:gd name="T1" fmla="*/ 324 h 324"/>
                <a:gd name="T2" fmla="*/ 500 w 920"/>
                <a:gd name="T3" fmla="*/ 17 h 324"/>
                <a:gd name="T4" fmla="*/ 418 w 920"/>
                <a:gd name="T5" fmla="*/ 17 h 324"/>
                <a:gd name="T6" fmla="*/ 0 w 920"/>
                <a:gd name="T7" fmla="*/ 323 h 324"/>
              </a:gdLst>
              <a:ahLst/>
              <a:cxnLst>
                <a:cxn ang="0">
                  <a:pos x="T0" y="T1"/>
                </a:cxn>
                <a:cxn ang="0">
                  <a:pos x="T2" y="T3"/>
                </a:cxn>
                <a:cxn ang="0">
                  <a:pos x="T4" y="T5"/>
                </a:cxn>
                <a:cxn ang="0">
                  <a:pos x="T6" y="T7"/>
                </a:cxn>
              </a:cxnLst>
              <a:rect l="0" t="0" r="r" b="b"/>
              <a:pathLst>
                <a:path w="920" h="324">
                  <a:moveTo>
                    <a:pt x="920" y="324"/>
                  </a:moveTo>
                  <a:cubicBezTo>
                    <a:pt x="500" y="17"/>
                    <a:pt x="500" y="17"/>
                    <a:pt x="500" y="17"/>
                  </a:cubicBezTo>
                  <a:cubicBezTo>
                    <a:pt x="476" y="0"/>
                    <a:pt x="443" y="0"/>
                    <a:pt x="418" y="17"/>
                  </a:cubicBezTo>
                  <a:cubicBezTo>
                    <a:pt x="0" y="323"/>
                    <a:pt x="0" y="323"/>
                    <a:pt x="0" y="323"/>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92" name="Freeform 166"/>
            <p:cNvSpPr>
              <a:spLocks/>
            </p:cNvSpPr>
            <p:nvPr/>
          </p:nvSpPr>
          <p:spPr bwMode="auto">
            <a:xfrm>
              <a:off x="6062664" y="3587751"/>
              <a:ext cx="298450" cy="115888"/>
            </a:xfrm>
            <a:custGeom>
              <a:avLst/>
              <a:gdLst>
                <a:gd name="T0" fmla="*/ 709 w 709"/>
                <a:gd name="T1" fmla="*/ 274 h 274"/>
                <a:gd name="T2" fmla="*/ 709 w 709"/>
                <a:gd name="T3" fmla="*/ 116 h 274"/>
                <a:gd name="T4" fmla="*/ 709 w 709"/>
                <a:gd name="T5" fmla="*/ 21 h 274"/>
                <a:gd name="T6" fmla="*/ 688 w 709"/>
                <a:gd name="T7" fmla="*/ 0 h 274"/>
                <a:gd name="T8" fmla="*/ 548 w 709"/>
                <a:gd name="T9" fmla="*/ 0 h 274"/>
                <a:gd name="T10" fmla="*/ 160 w 709"/>
                <a:gd name="T11" fmla="*/ 0 h 274"/>
                <a:gd name="T12" fmla="*/ 20 w 709"/>
                <a:gd name="T13" fmla="*/ 0 h 274"/>
                <a:gd name="T14" fmla="*/ 0 w 709"/>
                <a:gd name="T15" fmla="*/ 21 h 274"/>
                <a:gd name="T16" fmla="*/ 0 w 709"/>
                <a:gd name="T17" fmla="*/ 116 h 274"/>
                <a:gd name="T18" fmla="*/ 0 w 709"/>
                <a:gd name="T19"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9" h="274">
                  <a:moveTo>
                    <a:pt x="709" y="274"/>
                  </a:moveTo>
                  <a:cubicBezTo>
                    <a:pt x="709" y="116"/>
                    <a:pt x="709" y="116"/>
                    <a:pt x="709" y="116"/>
                  </a:cubicBezTo>
                  <a:cubicBezTo>
                    <a:pt x="709" y="21"/>
                    <a:pt x="709" y="21"/>
                    <a:pt x="709" y="21"/>
                  </a:cubicBezTo>
                  <a:cubicBezTo>
                    <a:pt x="709" y="9"/>
                    <a:pt x="700" y="0"/>
                    <a:pt x="688" y="0"/>
                  </a:cubicBezTo>
                  <a:cubicBezTo>
                    <a:pt x="548" y="0"/>
                    <a:pt x="548" y="0"/>
                    <a:pt x="548" y="0"/>
                  </a:cubicBezTo>
                  <a:cubicBezTo>
                    <a:pt x="160" y="0"/>
                    <a:pt x="160" y="0"/>
                    <a:pt x="160" y="0"/>
                  </a:cubicBezTo>
                  <a:cubicBezTo>
                    <a:pt x="20" y="0"/>
                    <a:pt x="20" y="0"/>
                    <a:pt x="20" y="0"/>
                  </a:cubicBezTo>
                  <a:cubicBezTo>
                    <a:pt x="9" y="0"/>
                    <a:pt x="0" y="9"/>
                    <a:pt x="0" y="21"/>
                  </a:cubicBezTo>
                  <a:cubicBezTo>
                    <a:pt x="0" y="116"/>
                    <a:pt x="0" y="116"/>
                    <a:pt x="0" y="116"/>
                  </a:cubicBezTo>
                  <a:cubicBezTo>
                    <a:pt x="0" y="274"/>
                    <a:pt x="0" y="274"/>
                    <a:pt x="0" y="274"/>
                  </a:cubicBezTo>
                </a:path>
              </a:pathLst>
            </a:custGeom>
            <a:no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93" name="Line 167"/>
            <p:cNvSpPr>
              <a:spLocks noChangeShapeType="1"/>
            </p:cNvSpPr>
            <p:nvPr/>
          </p:nvSpPr>
          <p:spPr bwMode="auto">
            <a:xfrm>
              <a:off x="6011864" y="3667126"/>
              <a:ext cx="153988" cy="12382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4" name="Line 168"/>
            <p:cNvSpPr>
              <a:spLocks noChangeShapeType="1"/>
            </p:cNvSpPr>
            <p:nvPr/>
          </p:nvSpPr>
          <p:spPr bwMode="auto">
            <a:xfrm flipH="1">
              <a:off x="6257926" y="3667126"/>
              <a:ext cx="152400" cy="12382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78" name="Gruppieren 577"/>
          <p:cNvGrpSpPr/>
          <p:nvPr/>
        </p:nvGrpSpPr>
        <p:grpSpPr>
          <a:xfrm>
            <a:off x="6116565" y="4582740"/>
            <a:ext cx="413336" cy="315769"/>
            <a:chOff x="7412039" y="3995738"/>
            <a:chExt cx="369887" cy="282576"/>
          </a:xfrm>
        </p:grpSpPr>
        <p:sp>
          <p:nvSpPr>
            <p:cNvPr id="495" name="Freeform 169"/>
            <p:cNvSpPr>
              <a:spLocks/>
            </p:cNvSpPr>
            <p:nvPr/>
          </p:nvSpPr>
          <p:spPr bwMode="auto">
            <a:xfrm>
              <a:off x="7412039" y="3995738"/>
              <a:ext cx="307975" cy="211138"/>
            </a:xfrm>
            <a:custGeom>
              <a:avLst/>
              <a:gdLst>
                <a:gd name="T0" fmla="*/ 583 w 728"/>
                <a:gd name="T1" fmla="*/ 497 h 497"/>
                <a:gd name="T2" fmla="*/ 39 w 728"/>
                <a:gd name="T3" fmla="*/ 497 h 497"/>
                <a:gd name="T4" fmla="*/ 0 w 728"/>
                <a:gd name="T5" fmla="*/ 459 h 497"/>
                <a:gd name="T6" fmla="*/ 0 w 728"/>
                <a:gd name="T7" fmla="*/ 39 h 497"/>
                <a:gd name="T8" fmla="*/ 39 w 728"/>
                <a:gd name="T9" fmla="*/ 0 h 497"/>
                <a:gd name="T10" fmla="*/ 690 w 728"/>
                <a:gd name="T11" fmla="*/ 0 h 497"/>
                <a:gd name="T12" fmla="*/ 728 w 728"/>
                <a:gd name="T13" fmla="*/ 39 h 497"/>
                <a:gd name="T14" fmla="*/ 728 w 728"/>
                <a:gd name="T15" fmla="*/ 116 h 4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8" h="497">
                  <a:moveTo>
                    <a:pt x="583" y="497"/>
                  </a:moveTo>
                  <a:cubicBezTo>
                    <a:pt x="39" y="497"/>
                    <a:pt x="39" y="497"/>
                    <a:pt x="39" y="497"/>
                  </a:cubicBezTo>
                  <a:cubicBezTo>
                    <a:pt x="18" y="497"/>
                    <a:pt x="0" y="480"/>
                    <a:pt x="0" y="459"/>
                  </a:cubicBezTo>
                  <a:cubicBezTo>
                    <a:pt x="0" y="39"/>
                    <a:pt x="0" y="39"/>
                    <a:pt x="0" y="39"/>
                  </a:cubicBezTo>
                  <a:cubicBezTo>
                    <a:pt x="0" y="18"/>
                    <a:pt x="18" y="0"/>
                    <a:pt x="39" y="0"/>
                  </a:cubicBezTo>
                  <a:cubicBezTo>
                    <a:pt x="690" y="0"/>
                    <a:pt x="690" y="0"/>
                    <a:pt x="690" y="0"/>
                  </a:cubicBezTo>
                  <a:cubicBezTo>
                    <a:pt x="711" y="0"/>
                    <a:pt x="728" y="18"/>
                    <a:pt x="728" y="39"/>
                  </a:cubicBezTo>
                  <a:cubicBezTo>
                    <a:pt x="728" y="116"/>
                    <a:pt x="728" y="116"/>
                    <a:pt x="728" y="116"/>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6" name="Freeform 170"/>
            <p:cNvSpPr>
              <a:spLocks/>
            </p:cNvSpPr>
            <p:nvPr/>
          </p:nvSpPr>
          <p:spPr bwMode="auto">
            <a:xfrm>
              <a:off x="7512051" y="4206876"/>
              <a:ext cx="107950" cy="52388"/>
            </a:xfrm>
            <a:custGeom>
              <a:avLst/>
              <a:gdLst>
                <a:gd name="T0" fmla="*/ 47 w 259"/>
                <a:gd name="T1" fmla="*/ 0 h 126"/>
                <a:gd name="T2" fmla="*/ 47 w 259"/>
                <a:gd name="T3" fmla="*/ 62 h 126"/>
                <a:gd name="T4" fmla="*/ 32 w 259"/>
                <a:gd name="T5" fmla="*/ 92 h 126"/>
                <a:gd name="T6" fmla="*/ 7 w 259"/>
                <a:gd name="T7" fmla="*/ 111 h 126"/>
                <a:gd name="T8" fmla="*/ 12 w 259"/>
                <a:gd name="T9" fmla="*/ 126 h 126"/>
                <a:gd name="T10" fmla="*/ 247 w 259"/>
                <a:gd name="T11" fmla="*/ 126 h 126"/>
                <a:gd name="T12" fmla="*/ 252 w 259"/>
                <a:gd name="T13" fmla="*/ 111 h 126"/>
                <a:gd name="T14" fmla="*/ 227 w 259"/>
                <a:gd name="T15" fmla="*/ 92 h 126"/>
                <a:gd name="T16" fmla="*/ 212 w 259"/>
                <a:gd name="T17" fmla="*/ 62 h 126"/>
                <a:gd name="T18" fmla="*/ 212 w 259"/>
                <a:gd name="T1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126">
                  <a:moveTo>
                    <a:pt x="47" y="0"/>
                  </a:moveTo>
                  <a:cubicBezTo>
                    <a:pt x="47" y="62"/>
                    <a:pt x="47" y="62"/>
                    <a:pt x="47" y="62"/>
                  </a:cubicBezTo>
                  <a:cubicBezTo>
                    <a:pt x="47" y="74"/>
                    <a:pt x="42" y="85"/>
                    <a:pt x="32" y="92"/>
                  </a:cubicBezTo>
                  <a:cubicBezTo>
                    <a:pt x="7" y="111"/>
                    <a:pt x="7" y="111"/>
                    <a:pt x="7" y="111"/>
                  </a:cubicBezTo>
                  <a:cubicBezTo>
                    <a:pt x="0" y="116"/>
                    <a:pt x="4" y="126"/>
                    <a:pt x="12" y="126"/>
                  </a:cubicBezTo>
                  <a:cubicBezTo>
                    <a:pt x="247" y="126"/>
                    <a:pt x="247" y="126"/>
                    <a:pt x="247" y="126"/>
                  </a:cubicBezTo>
                  <a:cubicBezTo>
                    <a:pt x="255" y="126"/>
                    <a:pt x="259" y="116"/>
                    <a:pt x="252" y="111"/>
                  </a:cubicBezTo>
                  <a:cubicBezTo>
                    <a:pt x="227" y="92"/>
                    <a:pt x="227" y="92"/>
                    <a:pt x="227" y="92"/>
                  </a:cubicBezTo>
                  <a:cubicBezTo>
                    <a:pt x="217" y="85"/>
                    <a:pt x="212" y="74"/>
                    <a:pt x="212" y="62"/>
                  </a:cubicBezTo>
                  <a:cubicBezTo>
                    <a:pt x="212" y="0"/>
                    <a:pt x="212" y="0"/>
                    <a:pt x="212"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7" name="Line 171"/>
            <p:cNvSpPr>
              <a:spLocks noChangeShapeType="1"/>
            </p:cNvSpPr>
            <p:nvPr/>
          </p:nvSpPr>
          <p:spPr bwMode="auto">
            <a:xfrm>
              <a:off x="7412039" y="4168776"/>
              <a:ext cx="246063"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8" name="Freeform 172"/>
            <p:cNvSpPr>
              <a:spLocks/>
            </p:cNvSpPr>
            <p:nvPr/>
          </p:nvSpPr>
          <p:spPr bwMode="auto">
            <a:xfrm>
              <a:off x="7658101" y="4044951"/>
              <a:ext cx="123825" cy="233363"/>
            </a:xfrm>
            <a:custGeom>
              <a:avLst/>
              <a:gdLst>
                <a:gd name="T0" fmla="*/ 251 w 291"/>
                <a:gd name="T1" fmla="*/ 551 h 551"/>
                <a:gd name="T2" fmla="*/ 39 w 291"/>
                <a:gd name="T3" fmla="*/ 551 h 551"/>
                <a:gd name="T4" fmla="*/ 0 w 291"/>
                <a:gd name="T5" fmla="*/ 511 h 551"/>
                <a:gd name="T6" fmla="*/ 0 w 291"/>
                <a:gd name="T7" fmla="*/ 40 h 551"/>
                <a:gd name="T8" fmla="*/ 39 w 291"/>
                <a:gd name="T9" fmla="*/ 0 h 551"/>
                <a:gd name="T10" fmla="*/ 251 w 291"/>
                <a:gd name="T11" fmla="*/ 0 h 551"/>
                <a:gd name="T12" fmla="*/ 291 w 291"/>
                <a:gd name="T13" fmla="*/ 40 h 551"/>
                <a:gd name="T14" fmla="*/ 291 w 291"/>
                <a:gd name="T15" fmla="*/ 511 h 551"/>
                <a:gd name="T16" fmla="*/ 251 w 291"/>
                <a:gd name="T17" fmla="*/ 551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1" h="551">
                  <a:moveTo>
                    <a:pt x="251" y="551"/>
                  </a:moveTo>
                  <a:cubicBezTo>
                    <a:pt x="39" y="551"/>
                    <a:pt x="39" y="551"/>
                    <a:pt x="39" y="551"/>
                  </a:cubicBezTo>
                  <a:cubicBezTo>
                    <a:pt x="17" y="551"/>
                    <a:pt x="0" y="533"/>
                    <a:pt x="0" y="511"/>
                  </a:cubicBezTo>
                  <a:cubicBezTo>
                    <a:pt x="0" y="40"/>
                    <a:pt x="0" y="40"/>
                    <a:pt x="0" y="40"/>
                  </a:cubicBezTo>
                  <a:cubicBezTo>
                    <a:pt x="0" y="18"/>
                    <a:pt x="17" y="0"/>
                    <a:pt x="39" y="0"/>
                  </a:cubicBezTo>
                  <a:cubicBezTo>
                    <a:pt x="251" y="0"/>
                    <a:pt x="251" y="0"/>
                    <a:pt x="251" y="0"/>
                  </a:cubicBezTo>
                  <a:cubicBezTo>
                    <a:pt x="273" y="0"/>
                    <a:pt x="291" y="18"/>
                    <a:pt x="291" y="40"/>
                  </a:cubicBezTo>
                  <a:cubicBezTo>
                    <a:pt x="291" y="511"/>
                    <a:pt x="291" y="511"/>
                    <a:pt x="291" y="511"/>
                  </a:cubicBezTo>
                  <a:cubicBezTo>
                    <a:pt x="291" y="533"/>
                    <a:pt x="273" y="551"/>
                    <a:pt x="251" y="551"/>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9" name="Line 173"/>
            <p:cNvSpPr>
              <a:spLocks noChangeShapeType="1"/>
            </p:cNvSpPr>
            <p:nvPr/>
          </p:nvSpPr>
          <p:spPr bwMode="auto">
            <a:xfrm>
              <a:off x="7658101" y="4078288"/>
              <a:ext cx="123825" cy="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0" name="Line 174"/>
            <p:cNvSpPr>
              <a:spLocks noChangeShapeType="1"/>
            </p:cNvSpPr>
            <p:nvPr/>
          </p:nvSpPr>
          <p:spPr bwMode="auto">
            <a:xfrm>
              <a:off x="7658101" y="4246563"/>
              <a:ext cx="123825" cy="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1" name="Oval 175"/>
            <p:cNvSpPr>
              <a:spLocks noChangeArrowheads="1"/>
            </p:cNvSpPr>
            <p:nvPr/>
          </p:nvSpPr>
          <p:spPr bwMode="auto">
            <a:xfrm>
              <a:off x="7715251" y="4257676"/>
              <a:ext cx="7938" cy="7938"/>
            </a:xfrm>
            <a:prstGeom prst="ellipse">
              <a:avLst/>
            </a:prstGeom>
            <a:solidFill>
              <a:srgbClr val="141414"/>
            </a:solid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02" name="Line 176"/>
            <p:cNvSpPr>
              <a:spLocks noChangeShapeType="1"/>
            </p:cNvSpPr>
            <p:nvPr/>
          </p:nvSpPr>
          <p:spPr bwMode="auto">
            <a:xfrm>
              <a:off x="7713664" y="4060826"/>
              <a:ext cx="11113" cy="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38" name="Gruppieren 537"/>
          <p:cNvGrpSpPr/>
          <p:nvPr/>
        </p:nvGrpSpPr>
        <p:grpSpPr>
          <a:xfrm>
            <a:off x="1090979" y="1677191"/>
            <a:ext cx="399827" cy="410005"/>
            <a:chOff x="4246564" y="4259263"/>
            <a:chExt cx="436563" cy="447676"/>
          </a:xfrm>
        </p:grpSpPr>
        <p:sp>
          <p:nvSpPr>
            <p:cNvPr id="503" name="Freeform 177"/>
            <p:cNvSpPr>
              <a:spLocks/>
            </p:cNvSpPr>
            <p:nvPr/>
          </p:nvSpPr>
          <p:spPr bwMode="auto">
            <a:xfrm>
              <a:off x="4246564" y="4289426"/>
              <a:ext cx="314325" cy="417513"/>
            </a:xfrm>
            <a:custGeom>
              <a:avLst/>
              <a:gdLst>
                <a:gd name="T0" fmla="*/ 744 w 744"/>
                <a:gd name="T1" fmla="*/ 786 h 990"/>
                <a:gd name="T2" fmla="*/ 744 w 744"/>
                <a:gd name="T3" fmla="*/ 906 h 990"/>
                <a:gd name="T4" fmla="*/ 660 w 744"/>
                <a:gd name="T5" fmla="*/ 990 h 990"/>
                <a:gd name="T6" fmla="*/ 84 w 744"/>
                <a:gd name="T7" fmla="*/ 990 h 990"/>
                <a:gd name="T8" fmla="*/ 0 w 744"/>
                <a:gd name="T9" fmla="*/ 906 h 990"/>
                <a:gd name="T10" fmla="*/ 0 w 744"/>
                <a:gd name="T11" fmla="*/ 84 h 990"/>
                <a:gd name="T12" fmla="*/ 84 w 744"/>
                <a:gd name="T13" fmla="*/ 0 h 990"/>
                <a:gd name="T14" fmla="*/ 184 w 744"/>
                <a:gd name="T15" fmla="*/ 0 h 9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4" h="990">
                  <a:moveTo>
                    <a:pt x="744" y="786"/>
                  </a:moveTo>
                  <a:cubicBezTo>
                    <a:pt x="744" y="906"/>
                    <a:pt x="744" y="906"/>
                    <a:pt x="744" y="906"/>
                  </a:cubicBezTo>
                  <a:cubicBezTo>
                    <a:pt x="744" y="953"/>
                    <a:pt x="707" y="990"/>
                    <a:pt x="660" y="990"/>
                  </a:cubicBezTo>
                  <a:cubicBezTo>
                    <a:pt x="84" y="990"/>
                    <a:pt x="84" y="990"/>
                    <a:pt x="84" y="990"/>
                  </a:cubicBezTo>
                  <a:cubicBezTo>
                    <a:pt x="37" y="990"/>
                    <a:pt x="0" y="953"/>
                    <a:pt x="0" y="906"/>
                  </a:cubicBezTo>
                  <a:cubicBezTo>
                    <a:pt x="0" y="84"/>
                    <a:pt x="0" y="84"/>
                    <a:pt x="0" y="84"/>
                  </a:cubicBezTo>
                  <a:cubicBezTo>
                    <a:pt x="0" y="38"/>
                    <a:pt x="37" y="0"/>
                    <a:pt x="84" y="0"/>
                  </a:cubicBezTo>
                  <a:cubicBezTo>
                    <a:pt x="184" y="0"/>
                    <a:pt x="184" y="0"/>
                    <a:pt x="184" y="0"/>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04" name="Freeform 178"/>
            <p:cNvSpPr>
              <a:spLocks/>
            </p:cNvSpPr>
            <p:nvPr/>
          </p:nvSpPr>
          <p:spPr bwMode="auto">
            <a:xfrm>
              <a:off x="4483101" y="4289426"/>
              <a:ext cx="77788" cy="85725"/>
            </a:xfrm>
            <a:custGeom>
              <a:avLst/>
              <a:gdLst>
                <a:gd name="T0" fmla="*/ 0 w 183"/>
                <a:gd name="T1" fmla="*/ 0 h 204"/>
                <a:gd name="T2" fmla="*/ 99 w 183"/>
                <a:gd name="T3" fmla="*/ 0 h 204"/>
                <a:gd name="T4" fmla="*/ 183 w 183"/>
                <a:gd name="T5" fmla="*/ 84 h 204"/>
                <a:gd name="T6" fmla="*/ 183 w 183"/>
                <a:gd name="T7" fmla="*/ 204 h 204"/>
              </a:gdLst>
              <a:ahLst/>
              <a:cxnLst>
                <a:cxn ang="0">
                  <a:pos x="T0" y="T1"/>
                </a:cxn>
                <a:cxn ang="0">
                  <a:pos x="T2" y="T3"/>
                </a:cxn>
                <a:cxn ang="0">
                  <a:pos x="T4" y="T5"/>
                </a:cxn>
                <a:cxn ang="0">
                  <a:pos x="T6" y="T7"/>
                </a:cxn>
              </a:cxnLst>
              <a:rect l="0" t="0" r="r" b="b"/>
              <a:pathLst>
                <a:path w="183" h="204">
                  <a:moveTo>
                    <a:pt x="0" y="0"/>
                  </a:moveTo>
                  <a:cubicBezTo>
                    <a:pt x="99" y="0"/>
                    <a:pt x="99" y="0"/>
                    <a:pt x="99" y="0"/>
                  </a:cubicBezTo>
                  <a:cubicBezTo>
                    <a:pt x="146" y="0"/>
                    <a:pt x="183" y="38"/>
                    <a:pt x="183" y="84"/>
                  </a:cubicBezTo>
                  <a:cubicBezTo>
                    <a:pt x="183" y="204"/>
                    <a:pt x="183" y="204"/>
                    <a:pt x="183" y="204"/>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5" name="Freeform 179"/>
            <p:cNvSpPr>
              <a:spLocks/>
            </p:cNvSpPr>
            <p:nvPr/>
          </p:nvSpPr>
          <p:spPr bwMode="auto">
            <a:xfrm>
              <a:off x="4324351" y="4259263"/>
              <a:ext cx="158750" cy="60325"/>
            </a:xfrm>
            <a:custGeom>
              <a:avLst/>
              <a:gdLst>
                <a:gd name="T0" fmla="*/ 354 w 377"/>
                <a:gd name="T1" fmla="*/ 144 h 144"/>
                <a:gd name="T2" fmla="*/ 22 w 377"/>
                <a:gd name="T3" fmla="*/ 144 h 144"/>
                <a:gd name="T4" fmla="*/ 0 w 377"/>
                <a:gd name="T5" fmla="*/ 122 h 144"/>
                <a:gd name="T6" fmla="*/ 0 w 377"/>
                <a:gd name="T7" fmla="*/ 23 h 144"/>
                <a:gd name="T8" fmla="*/ 22 w 377"/>
                <a:gd name="T9" fmla="*/ 0 h 144"/>
                <a:gd name="T10" fmla="*/ 354 w 377"/>
                <a:gd name="T11" fmla="*/ 0 h 144"/>
                <a:gd name="T12" fmla="*/ 377 w 377"/>
                <a:gd name="T13" fmla="*/ 23 h 144"/>
                <a:gd name="T14" fmla="*/ 377 w 377"/>
                <a:gd name="T15" fmla="*/ 122 h 144"/>
                <a:gd name="T16" fmla="*/ 354 w 377"/>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144">
                  <a:moveTo>
                    <a:pt x="354" y="144"/>
                  </a:moveTo>
                  <a:cubicBezTo>
                    <a:pt x="22" y="144"/>
                    <a:pt x="22" y="144"/>
                    <a:pt x="22" y="144"/>
                  </a:cubicBezTo>
                  <a:cubicBezTo>
                    <a:pt x="10" y="144"/>
                    <a:pt x="0" y="134"/>
                    <a:pt x="0" y="122"/>
                  </a:cubicBezTo>
                  <a:cubicBezTo>
                    <a:pt x="0" y="23"/>
                    <a:pt x="0" y="23"/>
                    <a:pt x="0" y="23"/>
                  </a:cubicBezTo>
                  <a:cubicBezTo>
                    <a:pt x="0" y="10"/>
                    <a:pt x="10" y="0"/>
                    <a:pt x="22" y="0"/>
                  </a:cubicBezTo>
                  <a:cubicBezTo>
                    <a:pt x="354" y="0"/>
                    <a:pt x="354" y="0"/>
                    <a:pt x="354" y="0"/>
                  </a:cubicBezTo>
                  <a:cubicBezTo>
                    <a:pt x="367" y="0"/>
                    <a:pt x="377" y="10"/>
                    <a:pt x="377" y="23"/>
                  </a:cubicBezTo>
                  <a:cubicBezTo>
                    <a:pt x="377" y="122"/>
                    <a:pt x="377" y="122"/>
                    <a:pt x="377" y="122"/>
                  </a:cubicBezTo>
                  <a:cubicBezTo>
                    <a:pt x="377" y="134"/>
                    <a:pt x="367" y="144"/>
                    <a:pt x="354" y="144"/>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06" name="Oval 180"/>
            <p:cNvSpPr>
              <a:spLocks noChangeArrowheads="1"/>
            </p:cNvSpPr>
            <p:nvPr/>
          </p:nvSpPr>
          <p:spPr bwMode="auto">
            <a:xfrm>
              <a:off x="4437064" y="4375151"/>
              <a:ext cx="246063" cy="246063"/>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7" name="Freeform 181"/>
            <p:cNvSpPr>
              <a:spLocks/>
            </p:cNvSpPr>
            <p:nvPr/>
          </p:nvSpPr>
          <p:spPr bwMode="auto">
            <a:xfrm>
              <a:off x="4492626" y="4459288"/>
              <a:ext cx="141288" cy="88900"/>
            </a:xfrm>
            <a:custGeom>
              <a:avLst/>
              <a:gdLst>
                <a:gd name="T0" fmla="*/ 337 w 337"/>
                <a:gd name="T1" fmla="*/ 0 h 211"/>
                <a:gd name="T2" fmla="*/ 130 w 337"/>
                <a:gd name="T3" fmla="*/ 206 h 211"/>
                <a:gd name="T4" fmla="*/ 114 w 337"/>
                <a:gd name="T5" fmla="*/ 206 h 211"/>
                <a:gd name="T6" fmla="*/ 0 w 337"/>
                <a:gd name="T7" fmla="*/ 92 h 211"/>
              </a:gdLst>
              <a:ahLst/>
              <a:cxnLst>
                <a:cxn ang="0">
                  <a:pos x="T0" y="T1"/>
                </a:cxn>
                <a:cxn ang="0">
                  <a:pos x="T2" y="T3"/>
                </a:cxn>
                <a:cxn ang="0">
                  <a:pos x="T4" y="T5"/>
                </a:cxn>
                <a:cxn ang="0">
                  <a:pos x="T6" y="T7"/>
                </a:cxn>
              </a:cxnLst>
              <a:rect l="0" t="0" r="r" b="b"/>
              <a:pathLst>
                <a:path w="337" h="211">
                  <a:moveTo>
                    <a:pt x="337" y="0"/>
                  </a:moveTo>
                  <a:cubicBezTo>
                    <a:pt x="130" y="206"/>
                    <a:pt x="130" y="206"/>
                    <a:pt x="130" y="206"/>
                  </a:cubicBezTo>
                  <a:cubicBezTo>
                    <a:pt x="126" y="211"/>
                    <a:pt x="118" y="211"/>
                    <a:pt x="114" y="206"/>
                  </a:cubicBezTo>
                  <a:cubicBezTo>
                    <a:pt x="0" y="92"/>
                    <a:pt x="0" y="92"/>
                    <a:pt x="0" y="92"/>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8" name="Freeform 182"/>
            <p:cNvSpPr>
              <a:spLocks/>
            </p:cNvSpPr>
            <p:nvPr/>
          </p:nvSpPr>
          <p:spPr bwMode="auto">
            <a:xfrm>
              <a:off x="4291014" y="4367213"/>
              <a:ext cx="38100" cy="25400"/>
            </a:xfrm>
            <a:custGeom>
              <a:avLst/>
              <a:gdLst>
                <a:gd name="T0" fmla="*/ 93 w 93"/>
                <a:gd name="T1" fmla="*/ 0 h 59"/>
                <a:gd name="T2" fmla="*/ 36 w 93"/>
                <a:gd name="T3" fmla="*/ 58 h 59"/>
                <a:gd name="T4" fmla="*/ 31 w 93"/>
                <a:gd name="T5" fmla="*/ 58 h 59"/>
                <a:gd name="T6" fmla="*/ 0 w 93"/>
                <a:gd name="T7" fmla="*/ 26 h 59"/>
              </a:gdLst>
              <a:ahLst/>
              <a:cxnLst>
                <a:cxn ang="0">
                  <a:pos x="T0" y="T1"/>
                </a:cxn>
                <a:cxn ang="0">
                  <a:pos x="T2" y="T3"/>
                </a:cxn>
                <a:cxn ang="0">
                  <a:pos x="T4" y="T5"/>
                </a:cxn>
                <a:cxn ang="0">
                  <a:pos x="T6" y="T7"/>
                </a:cxn>
              </a:cxnLst>
              <a:rect l="0" t="0" r="r" b="b"/>
              <a:pathLst>
                <a:path w="93" h="59">
                  <a:moveTo>
                    <a:pt x="93" y="0"/>
                  </a:moveTo>
                  <a:cubicBezTo>
                    <a:pt x="36" y="58"/>
                    <a:pt x="36" y="58"/>
                    <a:pt x="36" y="58"/>
                  </a:cubicBezTo>
                  <a:cubicBezTo>
                    <a:pt x="35" y="59"/>
                    <a:pt x="33" y="59"/>
                    <a:pt x="31" y="58"/>
                  </a:cubicBezTo>
                  <a:cubicBezTo>
                    <a:pt x="0" y="26"/>
                    <a:pt x="0" y="26"/>
                    <a:pt x="0" y="26"/>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09" name="Freeform 183"/>
            <p:cNvSpPr>
              <a:spLocks/>
            </p:cNvSpPr>
            <p:nvPr/>
          </p:nvSpPr>
          <p:spPr bwMode="auto">
            <a:xfrm>
              <a:off x="4291014" y="4449763"/>
              <a:ext cx="38100" cy="25400"/>
            </a:xfrm>
            <a:custGeom>
              <a:avLst/>
              <a:gdLst>
                <a:gd name="T0" fmla="*/ 93 w 93"/>
                <a:gd name="T1" fmla="*/ 0 h 59"/>
                <a:gd name="T2" fmla="*/ 36 w 93"/>
                <a:gd name="T3" fmla="*/ 57 h 59"/>
                <a:gd name="T4" fmla="*/ 31 w 93"/>
                <a:gd name="T5" fmla="*/ 57 h 59"/>
                <a:gd name="T6" fmla="*/ 0 w 93"/>
                <a:gd name="T7" fmla="*/ 26 h 59"/>
              </a:gdLst>
              <a:ahLst/>
              <a:cxnLst>
                <a:cxn ang="0">
                  <a:pos x="T0" y="T1"/>
                </a:cxn>
                <a:cxn ang="0">
                  <a:pos x="T2" y="T3"/>
                </a:cxn>
                <a:cxn ang="0">
                  <a:pos x="T4" y="T5"/>
                </a:cxn>
                <a:cxn ang="0">
                  <a:pos x="T6" y="T7"/>
                </a:cxn>
              </a:cxnLst>
              <a:rect l="0" t="0" r="r" b="b"/>
              <a:pathLst>
                <a:path w="93" h="59">
                  <a:moveTo>
                    <a:pt x="93" y="0"/>
                  </a:moveTo>
                  <a:cubicBezTo>
                    <a:pt x="36" y="57"/>
                    <a:pt x="36" y="57"/>
                    <a:pt x="36" y="57"/>
                  </a:cubicBezTo>
                  <a:cubicBezTo>
                    <a:pt x="35" y="59"/>
                    <a:pt x="33" y="59"/>
                    <a:pt x="31" y="57"/>
                  </a:cubicBezTo>
                  <a:cubicBezTo>
                    <a:pt x="0" y="26"/>
                    <a:pt x="0" y="26"/>
                    <a:pt x="0" y="26"/>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10" name="Freeform 184"/>
            <p:cNvSpPr>
              <a:spLocks/>
            </p:cNvSpPr>
            <p:nvPr/>
          </p:nvSpPr>
          <p:spPr bwMode="auto">
            <a:xfrm>
              <a:off x="4291014" y="4532313"/>
              <a:ext cx="38100" cy="23813"/>
            </a:xfrm>
            <a:custGeom>
              <a:avLst/>
              <a:gdLst>
                <a:gd name="T0" fmla="*/ 93 w 93"/>
                <a:gd name="T1" fmla="*/ 0 h 58"/>
                <a:gd name="T2" fmla="*/ 36 w 93"/>
                <a:gd name="T3" fmla="*/ 57 h 58"/>
                <a:gd name="T4" fmla="*/ 31 w 93"/>
                <a:gd name="T5" fmla="*/ 57 h 58"/>
                <a:gd name="T6" fmla="*/ 0 w 93"/>
                <a:gd name="T7" fmla="*/ 25 h 58"/>
              </a:gdLst>
              <a:ahLst/>
              <a:cxnLst>
                <a:cxn ang="0">
                  <a:pos x="T0" y="T1"/>
                </a:cxn>
                <a:cxn ang="0">
                  <a:pos x="T2" y="T3"/>
                </a:cxn>
                <a:cxn ang="0">
                  <a:pos x="T4" y="T5"/>
                </a:cxn>
                <a:cxn ang="0">
                  <a:pos x="T6" y="T7"/>
                </a:cxn>
              </a:cxnLst>
              <a:rect l="0" t="0" r="r" b="b"/>
              <a:pathLst>
                <a:path w="93" h="58">
                  <a:moveTo>
                    <a:pt x="93" y="0"/>
                  </a:moveTo>
                  <a:cubicBezTo>
                    <a:pt x="36" y="57"/>
                    <a:pt x="36" y="57"/>
                    <a:pt x="36" y="57"/>
                  </a:cubicBezTo>
                  <a:cubicBezTo>
                    <a:pt x="35" y="58"/>
                    <a:pt x="33" y="58"/>
                    <a:pt x="31" y="57"/>
                  </a:cubicBezTo>
                  <a:cubicBezTo>
                    <a:pt x="0" y="25"/>
                    <a:pt x="0" y="25"/>
                    <a:pt x="0" y="25"/>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11" name="Freeform 185"/>
            <p:cNvSpPr>
              <a:spLocks/>
            </p:cNvSpPr>
            <p:nvPr/>
          </p:nvSpPr>
          <p:spPr bwMode="auto">
            <a:xfrm>
              <a:off x="4291014" y="4613276"/>
              <a:ext cx="38100" cy="25400"/>
            </a:xfrm>
            <a:custGeom>
              <a:avLst/>
              <a:gdLst>
                <a:gd name="T0" fmla="*/ 93 w 93"/>
                <a:gd name="T1" fmla="*/ 0 h 59"/>
                <a:gd name="T2" fmla="*/ 36 w 93"/>
                <a:gd name="T3" fmla="*/ 58 h 59"/>
                <a:gd name="T4" fmla="*/ 31 w 93"/>
                <a:gd name="T5" fmla="*/ 58 h 59"/>
                <a:gd name="T6" fmla="*/ 0 w 93"/>
                <a:gd name="T7" fmla="*/ 26 h 59"/>
              </a:gdLst>
              <a:ahLst/>
              <a:cxnLst>
                <a:cxn ang="0">
                  <a:pos x="T0" y="T1"/>
                </a:cxn>
                <a:cxn ang="0">
                  <a:pos x="T2" y="T3"/>
                </a:cxn>
                <a:cxn ang="0">
                  <a:pos x="T4" y="T5"/>
                </a:cxn>
                <a:cxn ang="0">
                  <a:pos x="T6" y="T7"/>
                </a:cxn>
              </a:cxnLst>
              <a:rect l="0" t="0" r="r" b="b"/>
              <a:pathLst>
                <a:path w="93" h="59">
                  <a:moveTo>
                    <a:pt x="93" y="0"/>
                  </a:moveTo>
                  <a:cubicBezTo>
                    <a:pt x="36" y="58"/>
                    <a:pt x="36" y="58"/>
                    <a:pt x="36" y="58"/>
                  </a:cubicBezTo>
                  <a:cubicBezTo>
                    <a:pt x="35" y="59"/>
                    <a:pt x="33" y="59"/>
                    <a:pt x="31" y="58"/>
                  </a:cubicBezTo>
                  <a:cubicBezTo>
                    <a:pt x="0" y="26"/>
                    <a:pt x="0" y="26"/>
                    <a:pt x="0" y="26"/>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12" name="Line 186"/>
            <p:cNvSpPr>
              <a:spLocks noChangeShapeType="1"/>
            </p:cNvSpPr>
            <p:nvPr/>
          </p:nvSpPr>
          <p:spPr bwMode="auto">
            <a:xfrm>
              <a:off x="4365626" y="4379913"/>
              <a:ext cx="84138" cy="0"/>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13" name="Line 187"/>
            <p:cNvSpPr>
              <a:spLocks noChangeShapeType="1"/>
            </p:cNvSpPr>
            <p:nvPr/>
          </p:nvSpPr>
          <p:spPr bwMode="auto">
            <a:xfrm>
              <a:off x="4365626" y="4462463"/>
              <a:ext cx="34925" cy="0"/>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14" name="Line 188"/>
            <p:cNvSpPr>
              <a:spLocks noChangeShapeType="1"/>
            </p:cNvSpPr>
            <p:nvPr/>
          </p:nvSpPr>
          <p:spPr bwMode="auto">
            <a:xfrm>
              <a:off x="4365626" y="4543426"/>
              <a:ext cx="34925" cy="0"/>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15" name="Line 189"/>
            <p:cNvSpPr>
              <a:spLocks noChangeShapeType="1"/>
            </p:cNvSpPr>
            <p:nvPr/>
          </p:nvSpPr>
          <p:spPr bwMode="auto">
            <a:xfrm>
              <a:off x="4365626" y="4625976"/>
              <a:ext cx="84138" cy="0"/>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35" name="Gruppieren 534"/>
          <p:cNvGrpSpPr/>
          <p:nvPr/>
        </p:nvGrpSpPr>
        <p:grpSpPr>
          <a:xfrm>
            <a:off x="334963" y="3791007"/>
            <a:ext cx="604379" cy="382566"/>
            <a:chOff x="3070226" y="3513138"/>
            <a:chExt cx="769938" cy="487363"/>
          </a:xfrm>
        </p:grpSpPr>
        <p:sp>
          <p:nvSpPr>
            <p:cNvPr id="516" name="Line 190"/>
            <p:cNvSpPr>
              <a:spLocks noChangeShapeType="1"/>
            </p:cNvSpPr>
            <p:nvPr/>
          </p:nvSpPr>
          <p:spPr bwMode="auto">
            <a:xfrm flipV="1">
              <a:off x="3527426" y="3625851"/>
              <a:ext cx="82550" cy="9525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7" name="Line 191"/>
            <p:cNvSpPr>
              <a:spLocks noChangeShapeType="1"/>
            </p:cNvSpPr>
            <p:nvPr/>
          </p:nvSpPr>
          <p:spPr bwMode="auto">
            <a:xfrm>
              <a:off x="3417889" y="3700463"/>
              <a:ext cx="68263" cy="30163"/>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8" name="Line 192"/>
            <p:cNvSpPr>
              <a:spLocks noChangeShapeType="1"/>
            </p:cNvSpPr>
            <p:nvPr/>
          </p:nvSpPr>
          <p:spPr bwMode="auto">
            <a:xfrm flipV="1">
              <a:off x="3297239" y="3708401"/>
              <a:ext cx="79375" cy="8890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9" name="Oval 193"/>
            <p:cNvSpPr>
              <a:spLocks noChangeArrowheads="1"/>
            </p:cNvSpPr>
            <p:nvPr/>
          </p:nvSpPr>
          <p:spPr bwMode="auto">
            <a:xfrm>
              <a:off x="3368676" y="3663951"/>
              <a:ext cx="50800" cy="50800"/>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0" name="Oval 194"/>
            <p:cNvSpPr>
              <a:spLocks noChangeArrowheads="1"/>
            </p:cNvSpPr>
            <p:nvPr/>
          </p:nvSpPr>
          <p:spPr bwMode="auto">
            <a:xfrm>
              <a:off x="3255964" y="3790951"/>
              <a:ext cx="50800" cy="50800"/>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1" name="Oval 195"/>
            <p:cNvSpPr>
              <a:spLocks noChangeArrowheads="1"/>
            </p:cNvSpPr>
            <p:nvPr/>
          </p:nvSpPr>
          <p:spPr bwMode="auto">
            <a:xfrm>
              <a:off x="3484564" y="3714751"/>
              <a:ext cx="50800" cy="50800"/>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2" name="Oval 196"/>
            <p:cNvSpPr>
              <a:spLocks noChangeArrowheads="1"/>
            </p:cNvSpPr>
            <p:nvPr/>
          </p:nvSpPr>
          <p:spPr bwMode="auto">
            <a:xfrm>
              <a:off x="3600451" y="3581401"/>
              <a:ext cx="50800" cy="50800"/>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3" name="Freeform 197"/>
            <p:cNvSpPr>
              <a:spLocks/>
            </p:cNvSpPr>
            <p:nvPr/>
          </p:nvSpPr>
          <p:spPr bwMode="auto">
            <a:xfrm>
              <a:off x="3143251" y="3513138"/>
              <a:ext cx="619125" cy="403225"/>
            </a:xfrm>
            <a:custGeom>
              <a:avLst/>
              <a:gdLst>
                <a:gd name="T0" fmla="*/ 1466 w 1466"/>
                <a:gd name="T1" fmla="*/ 952 h 952"/>
                <a:gd name="T2" fmla="*/ 0 w 1466"/>
                <a:gd name="T3" fmla="*/ 952 h 952"/>
                <a:gd name="T4" fmla="*/ 0 w 1466"/>
                <a:gd name="T5" fmla="*/ 30 h 952"/>
                <a:gd name="T6" fmla="*/ 30 w 1466"/>
                <a:gd name="T7" fmla="*/ 0 h 952"/>
                <a:gd name="T8" fmla="*/ 1436 w 1466"/>
                <a:gd name="T9" fmla="*/ 0 h 952"/>
                <a:gd name="T10" fmla="*/ 1466 w 1466"/>
                <a:gd name="T11" fmla="*/ 30 h 952"/>
                <a:gd name="T12" fmla="*/ 1466 w 1466"/>
                <a:gd name="T13" fmla="*/ 952 h 952"/>
              </a:gdLst>
              <a:ahLst/>
              <a:cxnLst>
                <a:cxn ang="0">
                  <a:pos x="T0" y="T1"/>
                </a:cxn>
                <a:cxn ang="0">
                  <a:pos x="T2" y="T3"/>
                </a:cxn>
                <a:cxn ang="0">
                  <a:pos x="T4" y="T5"/>
                </a:cxn>
                <a:cxn ang="0">
                  <a:pos x="T6" y="T7"/>
                </a:cxn>
                <a:cxn ang="0">
                  <a:pos x="T8" y="T9"/>
                </a:cxn>
                <a:cxn ang="0">
                  <a:pos x="T10" y="T11"/>
                </a:cxn>
                <a:cxn ang="0">
                  <a:pos x="T12" y="T13"/>
                </a:cxn>
              </a:cxnLst>
              <a:rect l="0" t="0" r="r" b="b"/>
              <a:pathLst>
                <a:path w="1466" h="952">
                  <a:moveTo>
                    <a:pt x="1466" y="952"/>
                  </a:moveTo>
                  <a:cubicBezTo>
                    <a:pt x="0" y="952"/>
                    <a:pt x="0" y="952"/>
                    <a:pt x="0" y="952"/>
                  </a:cubicBezTo>
                  <a:cubicBezTo>
                    <a:pt x="0" y="30"/>
                    <a:pt x="0" y="30"/>
                    <a:pt x="0" y="30"/>
                  </a:cubicBezTo>
                  <a:cubicBezTo>
                    <a:pt x="0" y="13"/>
                    <a:pt x="14" y="0"/>
                    <a:pt x="30" y="0"/>
                  </a:cubicBezTo>
                  <a:cubicBezTo>
                    <a:pt x="1436" y="0"/>
                    <a:pt x="1436" y="0"/>
                    <a:pt x="1436" y="0"/>
                  </a:cubicBezTo>
                  <a:cubicBezTo>
                    <a:pt x="1453" y="0"/>
                    <a:pt x="1466" y="13"/>
                    <a:pt x="1466" y="30"/>
                  </a:cubicBezTo>
                  <a:lnTo>
                    <a:pt x="1466" y="952"/>
                  </a:ln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24" name="Freeform 198"/>
            <p:cNvSpPr>
              <a:spLocks/>
            </p:cNvSpPr>
            <p:nvPr/>
          </p:nvSpPr>
          <p:spPr bwMode="auto">
            <a:xfrm>
              <a:off x="3070226" y="3916363"/>
              <a:ext cx="769938" cy="84138"/>
            </a:xfrm>
            <a:custGeom>
              <a:avLst/>
              <a:gdLst>
                <a:gd name="T0" fmla="*/ 1786 w 1823"/>
                <a:gd name="T1" fmla="*/ 202 h 202"/>
                <a:gd name="T2" fmla="*/ 37 w 1823"/>
                <a:gd name="T3" fmla="*/ 202 h 202"/>
                <a:gd name="T4" fmla="*/ 18 w 1823"/>
                <a:gd name="T5" fmla="*/ 155 h 202"/>
                <a:gd name="T6" fmla="*/ 172 w 1823"/>
                <a:gd name="T7" fmla="*/ 0 h 202"/>
                <a:gd name="T8" fmla="*/ 1638 w 1823"/>
                <a:gd name="T9" fmla="*/ 0 h 202"/>
                <a:gd name="T10" fmla="*/ 1805 w 1823"/>
                <a:gd name="T11" fmla="*/ 154 h 202"/>
                <a:gd name="T12" fmla="*/ 1786 w 1823"/>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823" h="202">
                  <a:moveTo>
                    <a:pt x="1786" y="202"/>
                  </a:moveTo>
                  <a:cubicBezTo>
                    <a:pt x="37" y="202"/>
                    <a:pt x="37" y="202"/>
                    <a:pt x="37" y="202"/>
                  </a:cubicBezTo>
                  <a:cubicBezTo>
                    <a:pt x="13" y="202"/>
                    <a:pt x="0" y="172"/>
                    <a:pt x="18" y="155"/>
                  </a:cubicBezTo>
                  <a:cubicBezTo>
                    <a:pt x="172" y="0"/>
                    <a:pt x="172" y="0"/>
                    <a:pt x="172" y="0"/>
                  </a:cubicBezTo>
                  <a:cubicBezTo>
                    <a:pt x="1638" y="0"/>
                    <a:pt x="1638" y="0"/>
                    <a:pt x="1638" y="0"/>
                  </a:cubicBezTo>
                  <a:cubicBezTo>
                    <a:pt x="1805" y="154"/>
                    <a:pt x="1805" y="154"/>
                    <a:pt x="1805" y="154"/>
                  </a:cubicBezTo>
                  <a:cubicBezTo>
                    <a:pt x="1823" y="171"/>
                    <a:pt x="1811" y="202"/>
                    <a:pt x="1786" y="202"/>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49" name="Gruppieren 548"/>
          <p:cNvGrpSpPr/>
          <p:nvPr/>
        </p:nvGrpSpPr>
        <p:grpSpPr>
          <a:xfrm>
            <a:off x="1916820" y="4511024"/>
            <a:ext cx="323762" cy="323761"/>
            <a:chOff x="4308476" y="1724026"/>
            <a:chExt cx="396876" cy="396875"/>
          </a:xfrm>
        </p:grpSpPr>
        <p:sp>
          <p:nvSpPr>
            <p:cNvPr id="525" name="Freeform 199"/>
            <p:cNvSpPr>
              <a:spLocks/>
            </p:cNvSpPr>
            <p:nvPr/>
          </p:nvSpPr>
          <p:spPr bwMode="auto">
            <a:xfrm>
              <a:off x="4506914" y="1724026"/>
              <a:ext cx="79375" cy="198438"/>
            </a:xfrm>
            <a:custGeom>
              <a:avLst/>
              <a:gdLst>
                <a:gd name="T0" fmla="*/ 0 w 188"/>
                <a:gd name="T1" fmla="*/ 0 h 470"/>
                <a:gd name="T2" fmla="*/ 0 w 188"/>
                <a:gd name="T3" fmla="*/ 144 h 470"/>
                <a:gd name="T4" fmla="*/ 20 w 188"/>
                <a:gd name="T5" fmla="*/ 154 h 470"/>
                <a:gd name="T6" fmla="*/ 94 w 188"/>
                <a:gd name="T7" fmla="*/ 135 h 470"/>
                <a:gd name="T8" fmla="*/ 181 w 188"/>
                <a:gd name="T9" fmla="*/ 223 h 470"/>
                <a:gd name="T10" fmla="*/ 81 w 188"/>
                <a:gd name="T11" fmla="*/ 336 h 470"/>
                <a:gd name="T12" fmla="*/ 20 w 188"/>
                <a:gd name="T13" fmla="*/ 316 h 470"/>
                <a:gd name="T14" fmla="*/ 0 w 188"/>
                <a:gd name="T15" fmla="*/ 326 h 470"/>
                <a:gd name="T16" fmla="*/ 0 w 18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470">
                  <a:moveTo>
                    <a:pt x="0" y="0"/>
                  </a:moveTo>
                  <a:cubicBezTo>
                    <a:pt x="0" y="144"/>
                    <a:pt x="0" y="144"/>
                    <a:pt x="0" y="144"/>
                  </a:cubicBezTo>
                  <a:cubicBezTo>
                    <a:pt x="0" y="154"/>
                    <a:pt x="12" y="160"/>
                    <a:pt x="20" y="154"/>
                  </a:cubicBezTo>
                  <a:cubicBezTo>
                    <a:pt x="40" y="139"/>
                    <a:pt x="66" y="131"/>
                    <a:pt x="94" y="135"/>
                  </a:cubicBezTo>
                  <a:cubicBezTo>
                    <a:pt x="139" y="140"/>
                    <a:pt x="176" y="177"/>
                    <a:pt x="181" y="223"/>
                  </a:cubicBezTo>
                  <a:cubicBezTo>
                    <a:pt x="188" y="285"/>
                    <a:pt x="140" y="336"/>
                    <a:pt x="81" y="336"/>
                  </a:cubicBezTo>
                  <a:cubicBezTo>
                    <a:pt x="58" y="336"/>
                    <a:pt x="37" y="329"/>
                    <a:pt x="20" y="316"/>
                  </a:cubicBezTo>
                  <a:cubicBezTo>
                    <a:pt x="12" y="310"/>
                    <a:pt x="0" y="316"/>
                    <a:pt x="0" y="326"/>
                  </a:cubicBezTo>
                  <a:cubicBezTo>
                    <a:pt x="0" y="470"/>
                    <a:pt x="0" y="470"/>
                    <a:pt x="0" y="47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6" name="Freeform 200"/>
            <p:cNvSpPr>
              <a:spLocks/>
            </p:cNvSpPr>
            <p:nvPr/>
          </p:nvSpPr>
          <p:spPr bwMode="auto">
            <a:xfrm>
              <a:off x="4506914" y="1922463"/>
              <a:ext cx="198438" cy="79375"/>
            </a:xfrm>
            <a:custGeom>
              <a:avLst/>
              <a:gdLst>
                <a:gd name="T0" fmla="*/ 470 w 470"/>
                <a:gd name="T1" fmla="*/ 0 h 188"/>
                <a:gd name="T2" fmla="*/ 326 w 470"/>
                <a:gd name="T3" fmla="*/ 0 h 188"/>
                <a:gd name="T4" fmla="*/ 316 w 470"/>
                <a:gd name="T5" fmla="*/ 20 h 188"/>
                <a:gd name="T6" fmla="*/ 335 w 470"/>
                <a:gd name="T7" fmla="*/ 94 h 188"/>
                <a:gd name="T8" fmla="*/ 246 w 470"/>
                <a:gd name="T9" fmla="*/ 181 h 188"/>
                <a:gd name="T10" fmla="*/ 134 w 470"/>
                <a:gd name="T11" fmla="*/ 81 h 188"/>
                <a:gd name="T12" fmla="*/ 154 w 470"/>
                <a:gd name="T13" fmla="*/ 20 h 188"/>
                <a:gd name="T14" fmla="*/ 144 w 470"/>
                <a:gd name="T15" fmla="*/ 0 h 188"/>
                <a:gd name="T16" fmla="*/ 0 w 470"/>
                <a:gd name="T17"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0" h="188">
                  <a:moveTo>
                    <a:pt x="470" y="0"/>
                  </a:moveTo>
                  <a:cubicBezTo>
                    <a:pt x="326" y="0"/>
                    <a:pt x="326" y="0"/>
                    <a:pt x="326" y="0"/>
                  </a:cubicBezTo>
                  <a:cubicBezTo>
                    <a:pt x="315" y="0"/>
                    <a:pt x="310" y="12"/>
                    <a:pt x="316" y="20"/>
                  </a:cubicBezTo>
                  <a:cubicBezTo>
                    <a:pt x="331" y="40"/>
                    <a:pt x="339" y="66"/>
                    <a:pt x="335" y="94"/>
                  </a:cubicBezTo>
                  <a:cubicBezTo>
                    <a:pt x="330" y="140"/>
                    <a:pt x="292" y="176"/>
                    <a:pt x="246" y="181"/>
                  </a:cubicBezTo>
                  <a:cubicBezTo>
                    <a:pt x="185" y="188"/>
                    <a:pt x="134" y="140"/>
                    <a:pt x="134" y="81"/>
                  </a:cubicBezTo>
                  <a:cubicBezTo>
                    <a:pt x="134" y="58"/>
                    <a:pt x="141" y="37"/>
                    <a:pt x="154" y="20"/>
                  </a:cubicBezTo>
                  <a:cubicBezTo>
                    <a:pt x="160" y="12"/>
                    <a:pt x="154" y="0"/>
                    <a:pt x="144" y="0"/>
                  </a:cubicBezTo>
                  <a:cubicBezTo>
                    <a:pt x="0" y="0"/>
                    <a:pt x="0" y="0"/>
                    <a:pt x="0"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7" name="Freeform 201"/>
            <p:cNvSpPr>
              <a:spLocks/>
            </p:cNvSpPr>
            <p:nvPr/>
          </p:nvSpPr>
          <p:spPr bwMode="auto">
            <a:xfrm>
              <a:off x="4427539" y="1922463"/>
              <a:ext cx="79375" cy="198438"/>
            </a:xfrm>
            <a:custGeom>
              <a:avLst/>
              <a:gdLst>
                <a:gd name="T0" fmla="*/ 188 w 188"/>
                <a:gd name="T1" fmla="*/ 470 h 470"/>
                <a:gd name="T2" fmla="*/ 188 w 188"/>
                <a:gd name="T3" fmla="*/ 326 h 470"/>
                <a:gd name="T4" fmla="*/ 168 w 188"/>
                <a:gd name="T5" fmla="*/ 316 h 470"/>
                <a:gd name="T6" fmla="*/ 94 w 188"/>
                <a:gd name="T7" fmla="*/ 335 h 470"/>
                <a:gd name="T8" fmla="*/ 7 w 188"/>
                <a:gd name="T9" fmla="*/ 246 h 470"/>
                <a:gd name="T10" fmla="*/ 107 w 188"/>
                <a:gd name="T11" fmla="*/ 134 h 470"/>
                <a:gd name="T12" fmla="*/ 168 w 188"/>
                <a:gd name="T13" fmla="*/ 154 h 470"/>
                <a:gd name="T14" fmla="*/ 188 w 188"/>
                <a:gd name="T15" fmla="*/ 144 h 470"/>
                <a:gd name="T16" fmla="*/ 188 w 188"/>
                <a:gd name="T17"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470">
                  <a:moveTo>
                    <a:pt x="188" y="470"/>
                  </a:moveTo>
                  <a:cubicBezTo>
                    <a:pt x="188" y="326"/>
                    <a:pt x="188" y="326"/>
                    <a:pt x="188" y="326"/>
                  </a:cubicBezTo>
                  <a:cubicBezTo>
                    <a:pt x="188" y="316"/>
                    <a:pt x="176" y="310"/>
                    <a:pt x="168" y="316"/>
                  </a:cubicBezTo>
                  <a:cubicBezTo>
                    <a:pt x="148" y="331"/>
                    <a:pt x="122" y="339"/>
                    <a:pt x="94" y="335"/>
                  </a:cubicBezTo>
                  <a:cubicBezTo>
                    <a:pt x="48" y="330"/>
                    <a:pt x="12" y="292"/>
                    <a:pt x="7" y="246"/>
                  </a:cubicBezTo>
                  <a:cubicBezTo>
                    <a:pt x="0" y="185"/>
                    <a:pt x="47" y="134"/>
                    <a:pt x="107" y="134"/>
                  </a:cubicBezTo>
                  <a:cubicBezTo>
                    <a:pt x="130" y="134"/>
                    <a:pt x="151" y="141"/>
                    <a:pt x="168" y="154"/>
                  </a:cubicBezTo>
                  <a:cubicBezTo>
                    <a:pt x="176" y="160"/>
                    <a:pt x="188" y="154"/>
                    <a:pt x="188" y="144"/>
                  </a:cubicBezTo>
                  <a:cubicBezTo>
                    <a:pt x="188" y="0"/>
                    <a:pt x="188" y="0"/>
                    <a:pt x="188"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8" name="Freeform 202"/>
            <p:cNvSpPr>
              <a:spLocks/>
            </p:cNvSpPr>
            <p:nvPr/>
          </p:nvSpPr>
          <p:spPr bwMode="auto">
            <a:xfrm>
              <a:off x="4308476" y="1843088"/>
              <a:ext cx="198438" cy="79375"/>
            </a:xfrm>
            <a:custGeom>
              <a:avLst/>
              <a:gdLst>
                <a:gd name="T0" fmla="*/ 0 w 470"/>
                <a:gd name="T1" fmla="*/ 188 h 188"/>
                <a:gd name="T2" fmla="*/ 144 w 470"/>
                <a:gd name="T3" fmla="*/ 188 h 188"/>
                <a:gd name="T4" fmla="*/ 154 w 470"/>
                <a:gd name="T5" fmla="*/ 168 h 188"/>
                <a:gd name="T6" fmla="*/ 134 w 470"/>
                <a:gd name="T7" fmla="*/ 94 h 188"/>
                <a:gd name="T8" fmla="*/ 223 w 470"/>
                <a:gd name="T9" fmla="*/ 7 h 188"/>
                <a:gd name="T10" fmla="*/ 336 w 470"/>
                <a:gd name="T11" fmla="*/ 107 h 188"/>
                <a:gd name="T12" fmla="*/ 316 w 470"/>
                <a:gd name="T13" fmla="*/ 168 h 188"/>
                <a:gd name="T14" fmla="*/ 326 w 470"/>
                <a:gd name="T15" fmla="*/ 188 h 188"/>
                <a:gd name="T16" fmla="*/ 470 w 470"/>
                <a:gd name="T17"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0" h="188">
                  <a:moveTo>
                    <a:pt x="0" y="188"/>
                  </a:moveTo>
                  <a:cubicBezTo>
                    <a:pt x="144" y="188"/>
                    <a:pt x="144" y="188"/>
                    <a:pt x="144" y="188"/>
                  </a:cubicBezTo>
                  <a:cubicBezTo>
                    <a:pt x="154" y="188"/>
                    <a:pt x="160" y="176"/>
                    <a:pt x="154" y="168"/>
                  </a:cubicBezTo>
                  <a:cubicBezTo>
                    <a:pt x="139" y="148"/>
                    <a:pt x="131" y="122"/>
                    <a:pt x="134" y="94"/>
                  </a:cubicBezTo>
                  <a:cubicBezTo>
                    <a:pt x="140" y="48"/>
                    <a:pt x="177" y="12"/>
                    <a:pt x="223" y="7"/>
                  </a:cubicBezTo>
                  <a:cubicBezTo>
                    <a:pt x="284" y="0"/>
                    <a:pt x="336" y="48"/>
                    <a:pt x="336" y="107"/>
                  </a:cubicBezTo>
                  <a:cubicBezTo>
                    <a:pt x="336" y="130"/>
                    <a:pt x="329" y="151"/>
                    <a:pt x="316" y="168"/>
                  </a:cubicBezTo>
                  <a:cubicBezTo>
                    <a:pt x="310" y="176"/>
                    <a:pt x="316" y="188"/>
                    <a:pt x="326" y="188"/>
                  </a:cubicBezTo>
                  <a:cubicBezTo>
                    <a:pt x="470" y="188"/>
                    <a:pt x="470" y="188"/>
                    <a:pt x="470" y="188"/>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9" name="Freeform 203"/>
            <p:cNvSpPr>
              <a:spLocks/>
            </p:cNvSpPr>
            <p:nvPr/>
          </p:nvSpPr>
          <p:spPr bwMode="auto">
            <a:xfrm>
              <a:off x="4308476" y="1724026"/>
              <a:ext cx="396875" cy="396875"/>
            </a:xfrm>
            <a:custGeom>
              <a:avLst/>
              <a:gdLst>
                <a:gd name="T0" fmla="*/ 910 w 940"/>
                <a:gd name="T1" fmla="*/ 940 h 940"/>
                <a:gd name="T2" fmla="*/ 30 w 940"/>
                <a:gd name="T3" fmla="*/ 940 h 940"/>
                <a:gd name="T4" fmla="*/ 0 w 940"/>
                <a:gd name="T5" fmla="*/ 910 h 940"/>
                <a:gd name="T6" fmla="*/ 0 w 940"/>
                <a:gd name="T7" fmla="*/ 30 h 940"/>
                <a:gd name="T8" fmla="*/ 30 w 940"/>
                <a:gd name="T9" fmla="*/ 0 h 940"/>
                <a:gd name="T10" fmla="*/ 910 w 940"/>
                <a:gd name="T11" fmla="*/ 0 h 940"/>
                <a:gd name="T12" fmla="*/ 940 w 940"/>
                <a:gd name="T13" fmla="*/ 30 h 940"/>
                <a:gd name="T14" fmla="*/ 940 w 940"/>
                <a:gd name="T15" fmla="*/ 910 h 940"/>
                <a:gd name="T16" fmla="*/ 910 w 940"/>
                <a:gd name="T17" fmla="*/ 94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0" h="940">
                  <a:moveTo>
                    <a:pt x="910" y="940"/>
                  </a:moveTo>
                  <a:cubicBezTo>
                    <a:pt x="30" y="940"/>
                    <a:pt x="30" y="940"/>
                    <a:pt x="30" y="940"/>
                  </a:cubicBezTo>
                  <a:cubicBezTo>
                    <a:pt x="13" y="940"/>
                    <a:pt x="0" y="926"/>
                    <a:pt x="0" y="910"/>
                  </a:cubicBezTo>
                  <a:cubicBezTo>
                    <a:pt x="0" y="30"/>
                    <a:pt x="0" y="30"/>
                    <a:pt x="0" y="30"/>
                  </a:cubicBezTo>
                  <a:cubicBezTo>
                    <a:pt x="0" y="14"/>
                    <a:pt x="13" y="0"/>
                    <a:pt x="30" y="0"/>
                  </a:cubicBezTo>
                  <a:cubicBezTo>
                    <a:pt x="910" y="0"/>
                    <a:pt x="910" y="0"/>
                    <a:pt x="910" y="0"/>
                  </a:cubicBezTo>
                  <a:cubicBezTo>
                    <a:pt x="926" y="0"/>
                    <a:pt x="940" y="14"/>
                    <a:pt x="940" y="30"/>
                  </a:cubicBezTo>
                  <a:cubicBezTo>
                    <a:pt x="940" y="910"/>
                    <a:pt x="940" y="910"/>
                    <a:pt x="940" y="910"/>
                  </a:cubicBezTo>
                  <a:cubicBezTo>
                    <a:pt x="940" y="926"/>
                    <a:pt x="926" y="940"/>
                    <a:pt x="910" y="940"/>
                  </a:cubicBezTo>
                  <a:close/>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41" name="Gruppieren 540"/>
          <p:cNvGrpSpPr/>
          <p:nvPr/>
        </p:nvGrpSpPr>
        <p:grpSpPr>
          <a:xfrm>
            <a:off x="1145803" y="3757917"/>
            <a:ext cx="305630" cy="413119"/>
            <a:chOff x="4281489" y="5054601"/>
            <a:chExt cx="374650" cy="506413"/>
          </a:xfrm>
        </p:grpSpPr>
        <p:sp>
          <p:nvSpPr>
            <p:cNvPr id="530" name="Freeform 204"/>
            <p:cNvSpPr>
              <a:spLocks/>
            </p:cNvSpPr>
            <p:nvPr/>
          </p:nvSpPr>
          <p:spPr bwMode="auto">
            <a:xfrm>
              <a:off x="4281489" y="5054601"/>
              <a:ext cx="374650" cy="427038"/>
            </a:xfrm>
            <a:custGeom>
              <a:avLst/>
              <a:gdLst>
                <a:gd name="T0" fmla="*/ 642 w 888"/>
                <a:gd name="T1" fmla="*/ 999 h 1014"/>
                <a:gd name="T2" fmla="*/ 642 w 888"/>
                <a:gd name="T3" fmla="*/ 482 h 1014"/>
                <a:gd name="T4" fmla="*/ 850 w 888"/>
                <a:gd name="T5" fmla="*/ 482 h 1014"/>
                <a:gd name="T6" fmla="*/ 870 w 888"/>
                <a:gd name="T7" fmla="*/ 433 h 1014"/>
                <a:gd name="T8" fmla="*/ 462 w 888"/>
                <a:gd name="T9" fmla="*/ 10 h 1014"/>
                <a:gd name="T10" fmla="*/ 425 w 888"/>
                <a:gd name="T11" fmla="*/ 10 h 1014"/>
                <a:gd name="T12" fmla="*/ 18 w 888"/>
                <a:gd name="T13" fmla="*/ 433 h 1014"/>
                <a:gd name="T14" fmla="*/ 38 w 888"/>
                <a:gd name="T15" fmla="*/ 482 h 1014"/>
                <a:gd name="T16" fmla="*/ 246 w 888"/>
                <a:gd name="T17" fmla="*/ 482 h 1014"/>
                <a:gd name="T18" fmla="*/ 246 w 888"/>
                <a:gd name="T19" fmla="*/ 999 h 1014"/>
                <a:gd name="T20" fmla="*/ 261 w 888"/>
                <a:gd name="T21" fmla="*/ 1014 h 1014"/>
                <a:gd name="T22" fmla="*/ 627 w 888"/>
                <a:gd name="T23" fmla="*/ 1014 h 1014"/>
                <a:gd name="T24" fmla="*/ 642 w 888"/>
                <a:gd name="T25" fmla="*/ 999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8" h="1014">
                  <a:moveTo>
                    <a:pt x="642" y="999"/>
                  </a:moveTo>
                  <a:cubicBezTo>
                    <a:pt x="642" y="482"/>
                    <a:pt x="642" y="482"/>
                    <a:pt x="642" y="482"/>
                  </a:cubicBezTo>
                  <a:cubicBezTo>
                    <a:pt x="850" y="482"/>
                    <a:pt x="850" y="482"/>
                    <a:pt x="850" y="482"/>
                  </a:cubicBezTo>
                  <a:cubicBezTo>
                    <a:pt x="876" y="482"/>
                    <a:pt x="888" y="451"/>
                    <a:pt x="870" y="433"/>
                  </a:cubicBezTo>
                  <a:cubicBezTo>
                    <a:pt x="462" y="10"/>
                    <a:pt x="462" y="10"/>
                    <a:pt x="462" y="10"/>
                  </a:cubicBezTo>
                  <a:cubicBezTo>
                    <a:pt x="452" y="0"/>
                    <a:pt x="436" y="0"/>
                    <a:pt x="425" y="10"/>
                  </a:cubicBezTo>
                  <a:cubicBezTo>
                    <a:pt x="18" y="433"/>
                    <a:pt x="18" y="433"/>
                    <a:pt x="18" y="433"/>
                  </a:cubicBezTo>
                  <a:cubicBezTo>
                    <a:pt x="0" y="451"/>
                    <a:pt x="12" y="482"/>
                    <a:pt x="38" y="482"/>
                  </a:cubicBezTo>
                  <a:cubicBezTo>
                    <a:pt x="246" y="482"/>
                    <a:pt x="246" y="482"/>
                    <a:pt x="246" y="482"/>
                  </a:cubicBezTo>
                  <a:cubicBezTo>
                    <a:pt x="246" y="999"/>
                    <a:pt x="246" y="999"/>
                    <a:pt x="246" y="999"/>
                  </a:cubicBezTo>
                  <a:cubicBezTo>
                    <a:pt x="246" y="1007"/>
                    <a:pt x="253" y="1014"/>
                    <a:pt x="261" y="1014"/>
                  </a:cubicBezTo>
                  <a:cubicBezTo>
                    <a:pt x="627" y="1014"/>
                    <a:pt x="627" y="1014"/>
                    <a:pt x="627" y="1014"/>
                  </a:cubicBezTo>
                  <a:cubicBezTo>
                    <a:pt x="635" y="1014"/>
                    <a:pt x="642" y="1007"/>
                    <a:pt x="642" y="999"/>
                  </a:cubicBezTo>
                  <a:close/>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8" name="Freeform 206"/>
            <p:cNvSpPr>
              <a:spLocks/>
            </p:cNvSpPr>
            <p:nvPr/>
          </p:nvSpPr>
          <p:spPr bwMode="auto">
            <a:xfrm>
              <a:off x="4286251" y="5499101"/>
              <a:ext cx="365125" cy="61913"/>
            </a:xfrm>
            <a:custGeom>
              <a:avLst/>
              <a:gdLst>
                <a:gd name="T0" fmla="*/ 0 w 864"/>
                <a:gd name="T1" fmla="*/ 0 h 147"/>
                <a:gd name="T2" fmla="*/ 0 w 864"/>
                <a:gd name="T3" fmla="*/ 106 h 147"/>
                <a:gd name="T4" fmla="*/ 41 w 864"/>
                <a:gd name="T5" fmla="*/ 147 h 147"/>
                <a:gd name="T6" fmla="*/ 823 w 864"/>
                <a:gd name="T7" fmla="*/ 147 h 147"/>
                <a:gd name="T8" fmla="*/ 864 w 864"/>
                <a:gd name="T9" fmla="*/ 106 h 147"/>
                <a:gd name="T10" fmla="*/ 864 w 864"/>
                <a:gd name="T11" fmla="*/ 0 h 147"/>
              </a:gdLst>
              <a:ahLst/>
              <a:cxnLst>
                <a:cxn ang="0">
                  <a:pos x="T0" y="T1"/>
                </a:cxn>
                <a:cxn ang="0">
                  <a:pos x="T2" y="T3"/>
                </a:cxn>
                <a:cxn ang="0">
                  <a:pos x="T4" y="T5"/>
                </a:cxn>
                <a:cxn ang="0">
                  <a:pos x="T6" y="T7"/>
                </a:cxn>
                <a:cxn ang="0">
                  <a:pos x="T8" y="T9"/>
                </a:cxn>
                <a:cxn ang="0">
                  <a:pos x="T10" y="T11"/>
                </a:cxn>
              </a:cxnLst>
              <a:rect l="0" t="0" r="r" b="b"/>
              <a:pathLst>
                <a:path w="864" h="147">
                  <a:moveTo>
                    <a:pt x="0" y="0"/>
                  </a:moveTo>
                  <a:cubicBezTo>
                    <a:pt x="0" y="106"/>
                    <a:pt x="0" y="106"/>
                    <a:pt x="0" y="106"/>
                  </a:cubicBezTo>
                  <a:cubicBezTo>
                    <a:pt x="0" y="129"/>
                    <a:pt x="18" y="147"/>
                    <a:pt x="41" y="147"/>
                  </a:cubicBezTo>
                  <a:cubicBezTo>
                    <a:pt x="823" y="147"/>
                    <a:pt x="823" y="147"/>
                    <a:pt x="823" y="147"/>
                  </a:cubicBezTo>
                  <a:cubicBezTo>
                    <a:pt x="846" y="147"/>
                    <a:pt x="864" y="129"/>
                    <a:pt x="864" y="106"/>
                  </a:cubicBezTo>
                  <a:cubicBezTo>
                    <a:pt x="864" y="0"/>
                    <a:pt x="864" y="0"/>
                    <a:pt x="864"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42" name="Gruppieren 541"/>
          <p:cNvGrpSpPr/>
          <p:nvPr/>
        </p:nvGrpSpPr>
        <p:grpSpPr>
          <a:xfrm>
            <a:off x="1231864" y="4484634"/>
            <a:ext cx="316000" cy="399552"/>
            <a:chOff x="4205288" y="5889626"/>
            <a:chExt cx="468313" cy="592138"/>
          </a:xfrm>
        </p:grpSpPr>
        <p:sp>
          <p:nvSpPr>
            <p:cNvPr id="69" name="Freeform 207"/>
            <p:cNvSpPr>
              <a:spLocks/>
            </p:cNvSpPr>
            <p:nvPr/>
          </p:nvSpPr>
          <p:spPr bwMode="auto">
            <a:xfrm>
              <a:off x="4340226" y="6110288"/>
              <a:ext cx="198438" cy="150813"/>
            </a:xfrm>
            <a:custGeom>
              <a:avLst/>
              <a:gdLst>
                <a:gd name="T0" fmla="*/ 0 w 470"/>
                <a:gd name="T1" fmla="*/ 168 h 357"/>
                <a:gd name="T2" fmla="*/ 185 w 470"/>
                <a:gd name="T3" fmla="*/ 352 h 357"/>
                <a:gd name="T4" fmla="*/ 202 w 470"/>
                <a:gd name="T5" fmla="*/ 351 h 357"/>
                <a:gd name="T6" fmla="*/ 470 w 470"/>
                <a:gd name="T7" fmla="*/ 0 h 357"/>
              </a:gdLst>
              <a:ahLst/>
              <a:cxnLst>
                <a:cxn ang="0">
                  <a:pos x="T0" y="T1"/>
                </a:cxn>
                <a:cxn ang="0">
                  <a:pos x="T2" y="T3"/>
                </a:cxn>
                <a:cxn ang="0">
                  <a:pos x="T4" y="T5"/>
                </a:cxn>
                <a:cxn ang="0">
                  <a:pos x="T6" y="T7"/>
                </a:cxn>
              </a:cxnLst>
              <a:rect l="0" t="0" r="r" b="b"/>
              <a:pathLst>
                <a:path w="470" h="357">
                  <a:moveTo>
                    <a:pt x="0" y="168"/>
                  </a:moveTo>
                  <a:cubicBezTo>
                    <a:pt x="185" y="352"/>
                    <a:pt x="185" y="352"/>
                    <a:pt x="185" y="352"/>
                  </a:cubicBezTo>
                  <a:cubicBezTo>
                    <a:pt x="190" y="357"/>
                    <a:pt x="198" y="356"/>
                    <a:pt x="202" y="351"/>
                  </a:cubicBezTo>
                  <a:cubicBezTo>
                    <a:pt x="470" y="0"/>
                    <a:pt x="470" y="0"/>
                    <a:pt x="470"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0" name="Freeform 208"/>
            <p:cNvSpPr>
              <a:spLocks/>
            </p:cNvSpPr>
            <p:nvPr/>
          </p:nvSpPr>
          <p:spPr bwMode="auto">
            <a:xfrm>
              <a:off x="4205288" y="5889626"/>
              <a:ext cx="468313" cy="592138"/>
            </a:xfrm>
            <a:custGeom>
              <a:avLst/>
              <a:gdLst>
                <a:gd name="T0" fmla="*/ 820 w 1108"/>
                <a:gd name="T1" fmla="*/ 0 h 1402"/>
                <a:gd name="T2" fmla="*/ 288 w 1108"/>
                <a:gd name="T3" fmla="*/ 0 h 1402"/>
                <a:gd name="T4" fmla="*/ 0 w 1108"/>
                <a:gd name="T5" fmla="*/ 288 h 1402"/>
                <a:gd name="T6" fmla="*/ 0 w 1108"/>
                <a:gd name="T7" fmla="*/ 641 h 1402"/>
                <a:gd name="T8" fmla="*/ 148 w 1108"/>
                <a:gd name="T9" fmla="*/ 1102 h 1402"/>
                <a:gd name="T10" fmla="*/ 554 w 1108"/>
                <a:gd name="T11" fmla="*/ 1402 h 1402"/>
                <a:gd name="T12" fmla="*/ 960 w 1108"/>
                <a:gd name="T13" fmla="*/ 1102 h 1402"/>
                <a:gd name="T14" fmla="*/ 1108 w 1108"/>
                <a:gd name="T15" fmla="*/ 641 h 1402"/>
                <a:gd name="T16" fmla="*/ 1108 w 1108"/>
                <a:gd name="T17" fmla="*/ 288 h 1402"/>
                <a:gd name="T18" fmla="*/ 820 w 1108"/>
                <a:gd name="T19" fmla="*/ 0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8" h="1402">
                  <a:moveTo>
                    <a:pt x="820" y="0"/>
                  </a:moveTo>
                  <a:cubicBezTo>
                    <a:pt x="288" y="0"/>
                    <a:pt x="288" y="0"/>
                    <a:pt x="288" y="0"/>
                  </a:cubicBezTo>
                  <a:cubicBezTo>
                    <a:pt x="273" y="152"/>
                    <a:pt x="152" y="273"/>
                    <a:pt x="0" y="288"/>
                  </a:cubicBezTo>
                  <a:cubicBezTo>
                    <a:pt x="0" y="641"/>
                    <a:pt x="0" y="641"/>
                    <a:pt x="0" y="641"/>
                  </a:cubicBezTo>
                  <a:cubicBezTo>
                    <a:pt x="0" y="807"/>
                    <a:pt x="51" y="968"/>
                    <a:pt x="148" y="1102"/>
                  </a:cubicBezTo>
                  <a:cubicBezTo>
                    <a:pt x="256" y="1249"/>
                    <a:pt x="392" y="1347"/>
                    <a:pt x="554" y="1402"/>
                  </a:cubicBezTo>
                  <a:cubicBezTo>
                    <a:pt x="716" y="1347"/>
                    <a:pt x="853" y="1249"/>
                    <a:pt x="960" y="1102"/>
                  </a:cubicBezTo>
                  <a:cubicBezTo>
                    <a:pt x="1057" y="968"/>
                    <a:pt x="1108" y="807"/>
                    <a:pt x="1108" y="641"/>
                  </a:cubicBezTo>
                  <a:cubicBezTo>
                    <a:pt x="1108" y="288"/>
                    <a:pt x="1108" y="288"/>
                    <a:pt x="1108" y="288"/>
                  </a:cubicBezTo>
                  <a:cubicBezTo>
                    <a:pt x="956" y="273"/>
                    <a:pt x="835" y="152"/>
                    <a:pt x="820" y="0"/>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71" name="Freeform 209"/>
            <p:cNvSpPr>
              <a:spLocks/>
            </p:cNvSpPr>
            <p:nvPr/>
          </p:nvSpPr>
          <p:spPr bwMode="auto">
            <a:xfrm>
              <a:off x="4259263" y="5942013"/>
              <a:ext cx="361950" cy="482600"/>
            </a:xfrm>
            <a:custGeom>
              <a:avLst/>
              <a:gdLst>
                <a:gd name="T0" fmla="*/ 429 w 858"/>
                <a:gd name="T1" fmla="*/ 1145 h 1145"/>
                <a:gd name="T2" fmla="*/ 124 w 858"/>
                <a:gd name="T3" fmla="*/ 904 h 1145"/>
                <a:gd name="T4" fmla="*/ 0 w 858"/>
                <a:gd name="T5" fmla="*/ 517 h 1145"/>
                <a:gd name="T6" fmla="*/ 0 w 858"/>
                <a:gd name="T7" fmla="*/ 261 h 1145"/>
                <a:gd name="T8" fmla="*/ 261 w 858"/>
                <a:gd name="T9" fmla="*/ 0 h 1145"/>
                <a:gd name="T10" fmla="*/ 597 w 858"/>
                <a:gd name="T11" fmla="*/ 0 h 1145"/>
                <a:gd name="T12" fmla="*/ 858 w 858"/>
                <a:gd name="T13" fmla="*/ 261 h 1145"/>
                <a:gd name="T14" fmla="*/ 858 w 858"/>
                <a:gd name="T15" fmla="*/ 517 h 1145"/>
                <a:gd name="T16" fmla="*/ 734 w 858"/>
                <a:gd name="T17" fmla="*/ 904 h 1145"/>
                <a:gd name="T18" fmla="*/ 429 w 858"/>
                <a:gd name="T19" fmla="*/ 1145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8" h="1145">
                  <a:moveTo>
                    <a:pt x="429" y="1145"/>
                  </a:moveTo>
                  <a:cubicBezTo>
                    <a:pt x="305" y="1095"/>
                    <a:pt x="205" y="1016"/>
                    <a:pt x="124" y="904"/>
                  </a:cubicBezTo>
                  <a:cubicBezTo>
                    <a:pt x="43" y="793"/>
                    <a:pt x="0" y="659"/>
                    <a:pt x="0" y="517"/>
                  </a:cubicBezTo>
                  <a:cubicBezTo>
                    <a:pt x="0" y="261"/>
                    <a:pt x="0" y="261"/>
                    <a:pt x="0" y="261"/>
                  </a:cubicBezTo>
                  <a:cubicBezTo>
                    <a:pt x="120" y="216"/>
                    <a:pt x="216" y="121"/>
                    <a:pt x="261" y="0"/>
                  </a:cubicBezTo>
                  <a:cubicBezTo>
                    <a:pt x="597" y="0"/>
                    <a:pt x="597" y="0"/>
                    <a:pt x="597" y="0"/>
                  </a:cubicBezTo>
                  <a:cubicBezTo>
                    <a:pt x="642" y="121"/>
                    <a:pt x="738" y="216"/>
                    <a:pt x="858" y="261"/>
                  </a:cubicBezTo>
                  <a:cubicBezTo>
                    <a:pt x="858" y="517"/>
                    <a:pt x="858" y="517"/>
                    <a:pt x="858" y="517"/>
                  </a:cubicBezTo>
                  <a:cubicBezTo>
                    <a:pt x="858" y="659"/>
                    <a:pt x="816" y="793"/>
                    <a:pt x="734" y="904"/>
                  </a:cubicBezTo>
                  <a:cubicBezTo>
                    <a:pt x="653" y="1016"/>
                    <a:pt x="553" y="1095"/>
                    <a:pt x="429" y="1145"/>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43" name="Gruppieren 542"/>
          <p:cNvGrpSpPr/>
          <p:nvPr/>
        </p:nvGrpSpPr>
        <p:grpSpPr>
          <a:xfrm>
            <a:off x="1225982" y="5137746"/>
            <a:ext cx="370383" cy="407940"/>
            <a:chOff x="5146676" y="5451476"/>
            <a:chExt cx="454025" cy="500063"/>
          </a:xfrm>
        </p:grpSpPr>
        <p:sp>
          <p:nvSpPr>
            <p:cNvPr id="72" name="Freeform 210"/>
            <p:cNvSpPr>
              <a:spLocks/>
            </p:cNvSpPr>
            <p:nvPr/>
          </p:nvSpPr>
          <p:spPr bwMode="auto">
            <a:xfrm>
              <a:off x="5146676" y="5451476"/>
              <a:ext cx="454025" cy="500063"/>
            </a:xfrm>
            <a:custGeom>
              <a:avLst/>
              <a:gdLst>
                <a:gd name="T0" fmla="*/ 876 w 1075"/>
                <a:gd name="T1" fmla="*/ 621 h 1182"/>
                <a:gd name="T2" fmla="*/ 981 w 1075"/>
                <a:gd name="T3" fmla="*/ 621 h 1182"/>
                <a:gd name="T4" fmla="*/ 1075 w 1075"/>
                <a:gd name="T5" fmla="*/ 527 h 1182"/>
                <a:gd name="T6" fmla="*/ 1075 w 1075"/>
                <a:gd name="T7" fmla="*/ 527 h 1182"/>
                <a:gd name="T8" fmla="*/ 981 w 1075"/>
                <a:gd name="T9" fmla="*/ 434 h 1182"/>
                <a:gd name="T10" fmla="*/ 706 w 1075"/>
                <a:gd name="T11" fmla="*/ 434 h 1182"/>
                <a:gd name="T12" fmla="*/ 552 w 1075"/>
                <a:gd name="T13" fmla="*/ 431 h 1182"/>
                <a:gd name="T14" fmla="*/ 522 w 1075"/>
                <a:gd name="T15" fmla="*/ 391 h 1182"/>
                <a:gd name="T16" fmla="*/ 544 w 1075"/>
                <a:gd name="T17" fmla="*/ 347 h 1182"/>
                <a:gd name="T18" fmla="*/ 517 w 1075"/>
                <a:gd name="T19" fmla="*/ 4 h 1182"/>
                <a:gd name="T20" fmla="*/ 516 w 1075"/>
                <a:gd name="T21" fmla="*/ 4 h 1182"/>
                <a:gd name="T22" fmla="*/ 448 w 1075"/>
                <a:gd name="T23" fmla="*/ 25 h 1182"/>
                <a:gd name="T24" fmla="*/ 220 w 1075"/>
                <a:gd name="T25" fmla="*/ 395 h 1182"/>
                <a:gd name="T26" fmla="*/ 126 w 1075"/>
                <a:gd name="T27" fmla="*/ 456 h 1182"/>
                <a:gd name="T28" fmla="*/ 56 w 1075"/>
                <a:gd name="T29" fmla="*/ 456 h 1182"/>
                <a:gd name="T30" fmla="*/ 0 w 1075"/>
                <a:gd name="T31" fmla="*/ 511 h 1182"/>
                <a:gd name="T32" fmla="*/ 0 w 1075"/>
                <a:gd name="T33" fmla="*/ 1040 h 1182"/>
                <a:gd name="T34" fmla="*/ 56 w 1075"/>
                <a:gd name="T35" fmla="*/ 1095 h 1182"/>
                <a:gd name="T36" fmla="*/ 111 w 1075"/>
                <a:gd name="T37" fmla="*/ 1095 h 1182"/>
                <a:gd name="T38" fmla="*/ 204 w 1075"/>
                <a:gd name="T39" fmla="*/ 1118 h 1182"/>
                <a:gd name="T40" fmla="*/ 227 w 1075"/>
                <a:gd name="T41" fmla="*/ 1131 h 1182"/>
                <a:gd name="T42" fmla="*/ 430 w 1075"/>
                <a:gd name="T43" fmla="*/ 1182 h 1182"/>
                <a:gd name="T44" fmla="*/ 841 w 1075"/>
                <a:gd name="T45" fmla="*/ 1182 h 1182"/>
                <a:gd name="T46" fmla="*/ 934 w 1075"/>
                <a:gd name="T47" fmla="*/ 1088 h 1182"/>
                <a:gd name="T48" fmla="*/ 934 w 1075"/>
                <a:gd name="T49" fmla="*/ 1088 h 1182"/>
                <a:gd name="T50" fmla="*/ 841 w 1075"/>
                <a:gd name="T51" fmla="*/ 995 h 1182"/>
                <a:gd name="T52" fmla="*/ 736 w 1075"/>
                <a:gd name="T53" fmla="*/ 995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5" h="1182">
                  <a:moveTo>
                    <a:pt x="876" y="621"/>
                  </a:moveTo>
                  <a:cubicBezTo>
                    <a:pt x="981" y="621"/>
                    <a:pt x="981" y="621"/>
                    <a:pt x="981" y="621"/>
                  </a:cubicBezTo>
                  <a:cubicBezTo>
                    <a:pt x="1033" y="621"/>
                    <a:pt x="1075" y="579"/>
                    <a:pt x="1075" y="527"/>
                  </a:cubicBezTo>
                  <a:cubicBezTo>
                    <a:pt x="1075" y="527"/>
                    <a:pt x="1075" y="527"/>
                    <a:pt x="1075" y="527"/>
                  </a:cubicBezTo>
                  <a:cubicBezTo>
                    <a:pt x="1075" y="476"/>
                    <a:pt x="1033" y="434"/>
                    <a:pt x="981" y="434"/>
                  </a:cubicBezTo>
                  <a:cubicBezTo>
                    <a:pt x="706" y="434"/>
                    <a:pt x="706" y="434"/>
                    <a:pt x="706" y="434"/>
                  </a:cubicBezTo>
                  <a:cubicBezTo>
                    <a:pt x="615" y="434"/>
                    <a:pt x="594" y="434"/>
                    <a:pt x="552" y="431"/>
                  </a:cubicBezTo>
                  <a:cubicBezTo>
                    <a:pt x="532" y="430"/>
                    <a:pt x="516" y="410"/>
                    <a:pt x="522" y="391"/>
                  </a:cubicBezTo>
                  <a:cubicBezTo>
                    <a:pt x="523" y="389"/>
                    <a:pt x="538" y="360"/>
                    <a:pt x="544" y="347"/>
                  </a:cubicBezTo>
                  <a:cubicBezTo>
                    <a:pt x="593" y="242"/>
                    <a:pt x="647" y="34"/>
                    <a:pt x="517" y="4"/>
                  </a:cubicBezTo>
                  <a:cubicBezTo>
                    <a:pt x="516" y="4"/>
                    <a:pt x="516" y="4"/>
                    <a:pt x="516" y="4"/>
                  </a:cubicBezTo>
                  <a:cubicBezTo>
                    <a:pt x="497" y="0"/>
                    <a:pt x="469" y="1"/>
                    <a:pt x="448" y="25"/>
                  </a:cubicBezTo>
                  <a:cubicBezTo>
                    <a:pt x="413" y="79"/>
                    <a:pt x="332" y="289"/>
                    <a:pt x="220" y="395"/>
                  </a:cubicBezTo>
                  <a:cubicBezTo>
                    <a:pt x="195" y="419"/>
                    <a:pt x="161" y="456"/>
                    <a:pt x="126" y="456"/>
                  </a:cubicBezTo>
                  <a:cubicBezTo>
                    <a:pt x="56" y="456"/>
                    <a:pt x="56" y="456"/>
                    <a:pt x="56" y="456"/>
                  </a:cubicBezTo>
                  <a:cubicBezTo>
                    <a:pt x="25" y="456"/>
                    <a:pt x="0" y="481"/>
                    <a:pt x="0" y="511"/>
                  </a:cubicBezTo>
                  <a:cubicBezTo>
                    <a:pt x="0" y="1040"/>
                    <a:pt x="0" y="1040"/>
                    <a:pt x="0" y="1040"/>
                  </a:cubicBezTo>
                  <a:cubicBezTo>
                    <a:pt x="0" y="1071"/>
                    <a:pt x="25" y="1095"/>
                    <a:pt x="56" y="1095"/>
                  </a:cubicBezTo>
                  <a:cubicBezTo>
                    <a:pt x="111" y="1095"/>
                    <a:pt x="111" y="1095"/>
                    <a:pt x="111" y="1095"/>
                  </a:cubicBezTo>
                  <a:cubicBezTo>
                    <a:pt x="143" y="1095"/>
                    <a:pt x="175" y="1103"/>
                    <a:pt x="204" y="1118"/>
                  </a:cubicBezTo>
                  <a:cubicBezTo>
                    <a:pt x="212" y="1122"/>
                    <a:pt x="220" y="1127"/>
                    <a:pt x="227" y="1131"/>
                  </a:cubicBezTo>
                  <a:cubicBezTo>
                    <a:pt x="290" y="1164"/>
                    <a:pt x="360" y="1182"/>
                    <a:pt x="430" y="1182"/>
                  </a:cubicBezTo>
                  <a:cubicBezTo>
                    <a:pt x="841" y="1182"/>
                    <a:pt x="841" y="1182"/>
                    <a:pt x="841" y="1182"/>
                  </a:cubicBezTo>
                  <a:cubicBezTo>
                    <a:pt x="892" y="1182"/>
                    <a:pt x="934" y="1140"/>
                    <a:pt x="934" y="1088"/>
                  </a:cubicBezTo>
                  <a:cubicBezTo>
                    <a:pt x="934" y="1088"/>
                    <a:pt x="934" y="1088"/>
                    <a:pt x="934" y="1088"/>
                  </a:cubicBezTo>
                  <a:cubicBezTo>
                    <a:pt x="934" y="1037"/>
                    <a:pt x="892" y="995"/>
                    <a:pt x="841" y="995"/>
                  </a:cubicBezTo>
                  <a:cubicBezTo>
                    <a:pt x="736" y="995"/>
                    <a:pt x="736" y="995"/>
                    <a:pt x="736" y="995"/>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3" name="Freeform 211"/>
            <p:cNvSpPr>
              <a:spLocks/>
            </p:cNvSpPr>
            <p:nvPr/>
          </p:nvSpPr>
          <p:spPr bwMode="auto">
            <a:xfrm>
              <a:off x="5495926" y="5713413"/>
              <a:ext cx="84138" cy="79375"/>
            </a:xfrm>
            <a:custGeom>
              <a:avLst/>
              <a:gdLst>
                <a:gd name="T0" fmla="*/ 0 w 198"/>
                <a:gd name="T1" fmla="*/ 187 h 187"/>
                <a:gd name="T2" fmla="*/ 104 w 198"/>
                <a:gd name="T3" fmla="*/ 187 h 187"/>
                <a:gd name="T4" fmla="*/ 198 w 198"/>
                <a:gd name="T5" fmla="*/ 93 h 187"/>
                <a:gd name="T6" fmla="*/ 198 w 198"/>
                <a:gd name="T7" fmla="*/ 93 h 187"/>
                <a:gd name="T8" fmla="*/ 104 w 198"/>
                <a:gd name="T9" fmla="*/ 0 h 187"/>
                <a:gd name="T10" fmla="*/ 0 w 198"/>
                <a:gd name="T11" fmla="*/ 0 h 187"/>
              </a:gdLst>
              <a:ahLst/>
              <a:cxnLst>
                <a:cxn ang="0">
                  <a:pos x="T0" y="T1"/>
                </a:cxn>
                <a:cxn ang="0">
                  <a:pos x="T2" y="T3"/>
                </a:cxn>
                <a:cxn ang="0">
                  <a:pos x="T4" y="T5"/>
                </a:cxn>
                <a:cxn ang="0">
                  <a:pos x="T6" y="T7"/>
                </a:cxn>
                <a:cxn ang="0">
                  <a:pos x="T8" y="T9"/>
                </a:cxn>
                <a:cxn ang="0">
                  <a:pos x="T10" y="T11"/>
                </a:cxn>
              </a:cxnLst>
              <a:rect l="0" t="0" r="r" b="b"/>
              <a:pathLst>
                <a:path w="198" h="187">
                  <a:moveTo>
                    <a:pt x="0" y="187"/>
                  </a:moveTo>
                  <a:cubicBezTo>
                    <a:pt x="104" y="187"/>
                    <a:pt x="104" y="187"/>
                    <a:pt x="104" y="187"/>
                  </a:cubicBezTo>
                  <a:cubicBezTo>
                    <a:pt x="156" y="187"/>
                    <a:pt x="198" y="145"/>
                    <a:pt x="198" y="93"/>
                  </a:cubicBezTo>
                  <a:cubicBezTo>
                    <a:pt x="198" y="93"/>
                    <a:pt x="198" y="93"/>
                    <a:pt x="198" y="93"/>
                  </a:cubicBezTo>
                  <a:cubicBezTo>
                    <a:pt x="198" y="42"/>
                    <a:pt x="156" y="0"/>
                    <a:pt x="104" y="0"/>
                  </a:cubicBezTo>
                  <a:cubicBezTo>
                    <a:pt x="0" y="0"/>
                    <a:pt x="0" y="0"/>
                    <a:pt x="0"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8" name="Freeform 212"/>
            <p:cNvSpPr>
              <a:spLocks/>
            </p:cNvSpPr>
            <p:nvPr/>
          </p:nvSpPr>
          <p:spPr bwMode="auto">
            <a:xfrm>
              <a:off x="5478463" y="5792788"/>
              <a:ext cx="84138" cy="79375"/>
            </a:xfrm>
            <a:custGeom>
              <a:avLst/>
              <a:gdLst>
                <a:gd name="T0" fmla="*/ 0 w 198"/>
                <a:gd name="T1" fmla="*/ 187 h 187"/>
                <a:gd name="T2" fmla="*/ 105 w 198"/>
                <a:gd name="T3" fmla="*/ 187 h 187"/>
                <a:gd name="T4" fmla="*/ 198 w 198"/>
                <a:gd name="T5" fmla="*/ 93 h 187"/>
                <a:gd name="T6" fmla="*/ 198 w 198"/>
                <a:gd name="T7" fmla="*/ 93 h 187"/>
                <a:gd name="T8" fmla="*/ 105 w 198"/>
                <a:gd name="T9" fmla="*/ 0 h 187"/>
                <a:gd name="T10" fmla="*/ 0 w 198"/>
                <a:gd name="T11" fmla="*/ 0 h 187"/>
              </a:gdLst>
              <a:ahLst/>
              <a:cxnLst>
                <a:cxn ang="0">
                  <a:pos x="T0" y="T1"/>
                </a:cxn>
                <a:cxn ang="0">
                  <a:pos x="T2" y="T3"/>
                </a:cxn>
                <a:cxn ang="0">
                  <a:pos x="T4" y="T5"/>
                </a:cxn>
                <a:cxn ang="0">
                  <a:pos x="T6" y="T7"/>
                </a:cxn>
                <a:cxn ang="0">
                  <a:pos x="T8" y="T9"/>
                </a:cxn>
                <a:cxn ang="0">
                  <a:pos x="T10" y="T11"/>
                </a:cxn>
              </a:cxnLst>
              <a:rect l="0" t="0" r="r" b="b"/>
              <a:pathLst>
                <a:path w="198" h="187">
                  <a:moveTo>
                    <a:pt x="0" y="187"/>
                  </a:moveTo>
                  <a:cubicBezTo>
                    <a:pt x="105" y="187"/>
                    <a:pt x="105" y="187"/>
                    <a:pt x="105" y="187"/>
                  </a:cubicBezTo>
                  <a:cubicBezTo>
                    <a:pt x="157" y="187"/>
                    <a:pt x="198" y="145"/>
                    <a:pt x="198" y="93"/>
                  </a:cubicBezTo>
                  <a:cubicBezTo>
                    <a:pt x="198" y="93"/>
                    <a:pt x="198" y="93"/>
                    <a:pt x="198" y="93"/>
                  </a:cubicBezTo>
                  <a:cubicBezTo>
                    <a:pt x="198" y="42"/>
                    <a:pt x="157" y="0"/>
                    <a:pt x="105" y="0"/>
                  </a:cubicBezTo>
                  <a:cubicBezTo>
                    <a:pt x="0" y="0"/>
                    <a:pt x="0" y="0"/>
                    <a:pt x="0"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601" name="Gruppieren 600"/>
          <p:cNvGrpSpPr/>
          <p:nvPr/>
        </p:nvGrpSpPr>
        <p:grpSpPr>
          <a:xfrm>
            <a:off x="7709930" y="2999670"/>
            <a:ext cx="349867" cy="359992"/>
            <a:chOff x="9746299" y="672308"/>
            <a:chExt cx="493713" cy="508001"/>
          </a:xfrm>
          <a:noFill/>
        </p:grpSpPr>
        <p:sp>
          <p:nvSpPr>
            <p:cNvPr id="139" name="Freeform 215"/>
            <p:cNvSpPr>
              <a:spLocks/>
            </p:cNvSpPr>
            <p:nvPr/>
          </p:nvSpPr>
          <p:spPr bwMode="auto">
            <a:xfrm>
              <a:off x="9746299" y="705646"/>
              <a:ext cx="354013" cy="474663"/>
            </a:xfrm>
            <a:custGeom>
              <a:avLst/>
              <a:gdLst>
                <a:gd name="T0" fmla="*/ 838 w 838"/>
                <a:gd name="T1" fmla="*/ 890 h 1121"/>
                <a:gd name="T2" fmla="*/ 838 w 838"/>
                <a:gd name="T3" fmla="*/ 1026 h 1121"/>
                <a:gd name="T4" fmla="*/ 743 w 838"/>
                <a:gd name="T5" fmla="*/ 1121 h 1121"/>
                <a:gd name="T6" fmla="*/ 94 w 838"/>
                <a:gd name="T7" fmla="*/ 1121 h 1121"/>
                <a:gd name="T8" fmla="*/ 0 w 838"/>
                <a:gd name="T9" fmla="*/ 1026 h 1121"/>
                <a:gd name="T10" fmla="*/ 0 w 838"/>
                <a:gd name="T11" fmla="*/ 95 h 1121"/>
                <a:gd name="T12" fmla="*/ 94 w 838"/>
                <a:gd name="T13" fmla="*/ 0 h 1121"/>
                <a:gd name="T14" fmla="*/ 207 w 838"/>
                <a:gd name="T15" fmla="*/ 0 h 1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8" h="1121">
                  <a:moveTo>
                    <a:pt x="838" y="890"/>
                  </a:moveTo>
                  <a:cubicBezTo>
                    <a:pt x="838" y="1026"/>
                    <a:pt x="838" y="1026"/>
                    <a:pt x="838" y="1026"/>
                  </a:cubicBezTo>
                  <a:cubicBezTo>
                    <a:pt x="838" y="1078"/>
                    <a:pt x="796" y="1121"/>
                    <a:pt x="743" y="1121"/>
                  </a:cubicBezTo>
                  <a:cubicBezTo>
                    <a:pt x="94" y="1121"/>
                    <a:pt x="94" y="1121"/>
                    <a:pt x="94" y="1121"/>
                  </a:cubicBezTo>
                  <a:cubicBezTo>
                    <a:pt x="42" y="1121"/>
                    <a:pt x="0" y="1078"/>
                    <a:pt x="0" y="1026"/>
                  </a:cubicBezTo>
                  <a:cubicBezTo>
                    <a:pt x="0" y="95"/>
                    <a:pt x="0" y="95"/>
                    <a:pt x="0" y="95"/>
                  </a:cubicBezTo>
                  <a:cubicBezTo>
                    <a:pt x="0" y="43"/>
                    <a:pt x="42" y="0"/>
                    <a:pt x="94" y="0"/>
                  </a:cubicBezTo>
                  <a:cubicBezTo>
                    <a:pt x="207" y="0"/>
                    <a:pt x="207" y="0"/>
                    <a:pt x="207" y="0"/>
                  </a:cubicBezTo>
                </a:path>
              </a:pathLst>
            </a:cu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0" name="Freeform 216"/>
            <p:cNvSpPr>
              <a:spLocks/>
            </p:cNvSpPr>
            <p:nvPr/>
          </p:nvSpPr>
          <p:spPr bwMode="auto">
            <a:xfrm>
              <a:off x="10012999" y="705646"/>
              <a:ext cx="87313" cy="98425"/>
            </a:xfrm>
            <a:custGeom>
              <a:avLst/>
              <a:gdLst>
                <a:gd name="T0" fmla="*/ 0 w 207"/>
                <a:gd name="T1" fmla="*/ 0 h 231"/>
                <a:gd name="T2" fmla="*/ 112 w 207"/>
                <a:gd name="T3" fmla="*/ 0 h 231"/>
                <a:gd name="T4" fmla="*/ 207 w 207"/>
                <a:gd name="T5" fmla="*/ 95 h 231"/>
                <a:gd name="T6" fmla="*/ 207 w 207"/>
                <a:gd name="T7" fmla="*/ 231 h 231"/>
              </a:gdLst>
              <a:ahLst/>
              <a:cxnLst>
                <a:cxn ang="0">
                  <a:pos x="T0" y="T1"/>
                </a:cxn>
                <a:cxn ang="0">
                  <a:pos x="T2" y="T3"/>
                </a:cxn>
                <a:cxn ang="0">
                  <a:pos x="T4" y="T5"/>
                </a:cxn>
                <a:cxn ang="0">
                  <a:pos x="T6" y="T7"/>
                </a:cxn>
              </a:cxnLst>
              <a:rect l="0" t="0" r="r" b="b"/>
              <a:pathLst>
                <a:path w="207" h="231">
                  <a:moveTo>
                    <a:pt x="0" y="0"/>
                  </a:moveTo>
                  <a:cubicBezTo>
                    <a:pt x="112" y="0"/>
                    <a:pt x="112" y="0"/>
                    <a:pt x="112" y="0"/>
                  </a:cubicBezTo>
                  <a:cubicBezTo>
                    <a:pt x="165" y="0"/>
                    <a:pt x="207" y="43"/>
                    <a:pt x="207" y="95"/>
                  </a:cubicBezTo>
                  <a:cubicBezTo>
                    <a:pt x="207" y="231"/>
                    <a:pt x="207" y="231"/>
                    <a:pt x="207" y="231"/>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1" name="Freeform 217"/>
            <p:cNvSpPr>
              <a:spLocks/>
            </p:cNvSpPr>
            <p:nvPr/>
          </p:nvSpPr>
          <p:spPr bwMode="auto">
            <a:xfrm>
              <a:off x="9833612" y="672308"/>
              <a:ext cx="179388" cy="68263"/>
            </a:xfrm>
            <a:custGeom>
              <a:avLst/>
              <a:gdLst>
                <a:gd name="T0" fmla="*/ 401 w 424"/>
                <a:gd name="T1" fmla="*/ 163 h 163"/>
                <a:gd name="T2" fmla="*/ 23 w 424"/>
                <a:gd name="T3" fmla="*/ 163 h 163"/>
                <a:gd name="T4" fmla="*/ 0 w 424"/>
                <a:gd name="T5" fmla="*/ 140 h 163"/>
                <a:gd name="T6" fmla="*/ 0 w 424"/>
                <a:gd name="T7" fmla="*/ 23 h 163"/>
                <a:gd name="T8" fmla="*/ 23 w 424"/>
                <a:gd name="T9" fmla="*/ 0 h 163"/>
                <a:gd name="T10" fmla="*/ 401 w 424"/>
                <a:gd name="T11" fmla="*/ 0 h 163"/>
                <a:gd name="T12" fmla="*/ 424 w 424"/>
                <a:gd name="T13" fmla="*/ 23 h 163"/>
                <a:gd name="T14" fmla="*/ 424 w 424"/>
                <a:gd name="T15" fmla="*/ 140 h 163"/>
                <a:gd name="T16" fmla="*/ 401 w 424"/>
                <a:gd name="T1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4" h="163">
                  <a:moveTo>
                    <a:pt x="401" y="163"/>
                  </a:moveTo>
                  <a:cubicBezTo>
                    <a:pt x="23" y="163"/>
                    <a:pt x="23" y="163"/>
                    <a:pt x="23" y="163"/>
                  </a:cubicBezTo>
                  <a:cubicBezTo>
                    <a:pt x="10" y="163"/>
                    <a:pt x="0" y="153"/>
                    <a:pt x="0" y="140"/>
                  </a:cubicBezTo>
                  <a:cubicBezTo>
                    <a:pt x="0" y="23"/>
                    <a:pt x="0" y="23"/>
                    <a:pt x="0" y="23"/>
                  </a:cubicBezTo>
                  <a:cubicBezTo>
                    <a:pt x="0" y="10"/>
                    <a:pt x="10" y="0"/>
                    <a:pt x="23" y="0"/>
                  </a:cubicBezTo>
                  <a:cubicBezTo>
                    <a:pt x="401" y="0"/>
                    <a:pt x="401" y="0"/>
                    <a:pt x="401" y="0"/>
                  </a:cubicBezTo>
                  <a:cubicBezTo>
                    <a:pt x="414" y="0"/>
                    <a:pt x="424" y="10"/>
                    <a:pt x="424" y="23"/>
                  </a:cubicBezTo>
                  <a:cubicBezTo>
                    <a:pt x="424" y="140"/>
                    <a:pt x="424" y="140"/>
                    <a:pt x="424" y="140"/>
                  </a:cubicBezTo>
                  <a:cubicBezTo>
                    <a:pt x="424" y="153"/>
                    <a:pt x="414" y="163"/>
                    <a:pt x="401" y="163"/>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2" name="Oval 218"/>
            <p:cNvSpPr>
              <a:spLocks noChangeArrowheads="1"/>
            </p:cNvSpPr>
            <p:nvPr/>
          </p:nvSpPr>
          <p:spPr bwMode="auto">
            <a:xfrm>
              <a:off x="9962199" y="804071"/>
              <a:ext cx="277813" cy="277813"/>
            </a:xfrm>
            <a:prstGeom prst="ellipse">
              <a:avLst/>
            </a:prstGeom>
            <a:grp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3" name="Freeform 219"/>
            <p:cNvSpPr>
              <a:spLocks/>
            </p:cNvSpPr>
            <p:nvPr/>
          </p:nvSpPr>
          <p:spPr bwMode="auto">
            <a:xfrm>
              <a:off x="10024112" y="897733"/>
              <a:ext cx="160338" cy="101600"/>
            </a:xfrm>
            <a:custGeom>
              <a:avLst/>
              <a:gdLst>
                <a:gd name="T0" fmla="*/ 379 w 379"/>
                <a:gd name="T1" fmla="*/ 0 h 239"/>
                <a:gd name="T2" fmla="*/ 147 w 379"/>
                <a:gd name="T3" fmla="*/ 233 h 239"/>
                <a:gd name="T4" fmla="*/ 128 w 379"/>
                <a:gd name="T5" fmla="*/ 233 h 239"/>
                <a:gd name="T6" fmla="*/ 0 w 379"/>
                <a:gd name="T7" fmla="*/ 104 h 239"/>
              </a:gdLst>
              <a:ahLst/>
              <a:cxnLst>
                <a:cxn ang="0">
                  <a:pos x="T0" y="T1"/>
                </a:cxn>
                <a:cxn ang="0">
                  <a:pos x="T2" y="T3"/>
                </a:cxn>
                <a:cxn ang="0">
                  <a:pos x="T4" y="T5"/>
                </a:cxn>
                <a:cxn ang="0">
                  <a:pos x="T6" y="T7"/>
                </a:cxn>
              </a:cxnLst>
              <a:rect l="0" t="0" r="r" b="b"/>
              <a:pathLst>
                <a:path w="379" h="239">
                  <a:moveTo>
                    <a:pt x="379" y="0"/>
                  </a:moveTo>
                  <a:cubicBezTo>
                    <a:pt x="147" y="233"/>
                    <a:pt x="147" y="233"/>
                    <a:pt x="147" y="233"/>
                  </a:cubicBezTo>
                  <a:cubicBezTo>
                    <a:pt x="142" y="239"/>
                    <a:pt x="134" y="239"/>
                    <a:pt x="128" y="233"/>
                  </a:cubicBezTo>
                  <a:cubicBezTo>
                    <a:pt x="0" y="104"/>
                    <a:pt x="0" y="104"/>
                    <a:pt x="0" y="104"/>
                  </a:cubicBezTo>
                </a:path>
              </a:pathLst>
            </a:custGeom>
            <a:grp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4" name="Freeform 220"/>
            <p:cNvSpPr>
              <a:spLocks/>
            </p:cNvSpPr>
            <p:nvPr/>
          </p:nvSpPr>
          <p:spPr bwMode="auto">
            <a:xfrm>
              <a:off x="9797099" y="794546"/>
              <a:ext cx="44450" cy="28575"/>
            </a:xfrm>
            <a:custGeom>
              <a:avLst/>
              <a:gdLst>
                <a:gd name="T0" fmla="*/ 105 w 105"/>
                <a:gd name="T1" fmla="*/ 0 h 66"/>
                <a:gd name="T2" fmla="*/ 41 w 105"/>
                <a:gd name="T3" fmla="*/ 65 h 66"/>
                <a:gd name="T4" fmla="*/ 36 w 105"/>
                <a:gd name="T5" fmla="*/ 65 h 66"/>
                <a:gd name="T6" fmla="*/ 0 w 105"/>
                <a:gd name="T7" fmla="*/ 29 h 66"/>
              </a:gdLst>
              <a:ahLst/>
              <a:cxnLst>
                <a:cxn ang="0">
                  <a:pos x="T0" y="T1"/>
                </a:cxn>
                <a:cxn ang="0">
                  <a:pos x="T2" y="T3"/>
                </a:cxn>
                <a:cxn ang="0">
                  <a:pos x="T4" y="T5"/>
                </a:cxn>
                <a:cxn ang="0">
                  <a:pos x="T6" y="T7"/>
                </a:cxn>
              </a:cxnLst>
              <a:rect l="0" t="0" r="r" b="b"/>
              <a:pathLst>
                <a:path w="105" h="66">
                  <a:moveTo>
                    <a:pt x="105" y="0"/>
                  </a:moveTo>
                  <a:cubicBezTo>
                    <a:pt x="41" y="65"/>
                    <a:pt x="41" y="65"/>
                    <a:pt x="41" y="65"/>
                  </a:cubicBezTo>
                  <a:cubicBezTo>
                    <a:pt x="39" y="66"/>
                    <a:pt x="37" y="66"/>
                    <a:pt x="36" y="65"/>
                  </a:cubicBezTo>
                  <a:cubicBezTo>
                    <a:pt x="0" y="29"/>
                    <a:pt x="0" y="29"/>
                    <a:pt x="0" y="29"/>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5" name="Freeform 221"/>
            <p:cNvSpPr>
              <a:spLocks/>
            </p:cNvSpPr>
            <p:nvPr/>
          </p:nvSpPr>
          <p:spPr bwMode="auto">
            <a:xfrm>
              <a:off x="9797099" y="888208"/>
              <a:ext cx="44450" cy="26988"/>
            </a:xfrm>
            <a:custGeom>
              <a:avLst/>
              <a:gdLst>
                <a:gd name="T0" fmla="*/ 105 w 105"/>
                <a:gd name="T1" fmla="*/ 0 h 66"/>
                <a:gd name="T2" fmla="*/ 41 w 105"/>
                <a:gd name="T3" fmla="*/ 65 h 66"/>
                <a:gd name="T4" fmla="*/ 36 w 105"/>
                <a:gd name="T5" fmla="*/ 65 h 66"/>
                <a:gd name="T6" fmla="*/ 0 w 105"/>
                <a:gd name="T7" fmla="*/ 29 h 66"/>
              </a:gdLst>
              <a:ahLst/>
              <a:cxnLst>
                <a:cxn ang="0">
                  <a:pos x="T0" y="T1"/>
                </a:cxn>
                <a:cxn ang="0">
                  <a:pos x="T2" y="T3"/>
                </a:cxn>
                <a:cxn ang="0">
                  <a:pos x="T4" y="T5"/>
                </a:cxn>
                <a:cxn ang="0">
                  <a:pos x="T6" y="T7"/>
                </a:cxn>
              </a:cxnLst>
              <a:rect l="0" t="0" r="r" b="b"/>
              <a:pathLst>
                <a:path w="105" h="66">
                  <a:moveTo>
                    <a:pt x="105" y="0"/>
                  </a:moveTo>
                  <a:cubicBezTo>
                    <a:pt x="41" y="65"/>
                    <a:pt x="41" y="65"/>
                    <a:pt x="41" y="65"/>
                  </a:cubicBezTo>
                  <a:cubicBezTo>
                    <a:pt x="39" y="66"/>
                    <a:pt x="37" y="66"/>
                    <a:pt x="36" y="65"/>
                  </a:cubicBezTo>
                  <a:cubicBezTo>
                    <a:pt x="0" y="29"/>
                    <a:pt x="0" y="29"/>
                    <a:pt x="0" y="29"/>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7" name="Freeform 222"/>
            <p:cNvSpPr>
              <a:spLocks/>
            </p:cNvSpPr>
            <p:nvPr/>
          </p:nvSpPr>
          <p:spPr bwMode="auto">
            <a:xfrm>
              <a:off x="9797099" y="980283"/>
              <a:ext cx="44450" cy="28575"/>
            </a:xfrm>
            <a:custGeom>
              <a:avLst/>
              <a:gdLst>
                <a:gd name="T0" fmla="*/ 105 w 105"/>
                <a:gd name="T1" fmla="*/ 0 h 67"/>
                <a:gd name="T2" fmla="*/ 41 w 105"/>
                <a:gd name="T3" fmla="*/ 65 h 67"/>
                <a:gd name="T4" fmla="*/ 36 w 105"/>
                <a:gd name="T5" fmla="*/ 65 h 67"/>
                <a:gd name="T6" fmla="*/ 0 w 105"/>
                <a:gd name="T7" fmla="*/ 29 h 67"/>
              </a:gdLst>
              <a:ahLst/>
              <a:cxnLst>
                <a:cxn ang="0">
                  <a:pos x="T0" y="T1"/>
                </a:cxn>
                <a:cxn ang="0">
                  <a:pos x="T2" y="T3"/>
                </a:cxn>
                <a:cxn ang="0">
                  <a:pos x="T4" y="T5"/>
                </a:cxn>
                <a:cxn ang="0">
                  <a:pos x="T6" y="T7"/>
                </a:cxn>
              </a:cxnLst>
              <a:rect l="0" t="0" r="r" b="b"/>
              <a:pathLst>
                <a:path w="105" h="67">
                  <a:moveTo>
                    <a:pt x="105" y="0"/>
                  </a:moveTo>
                  <a:cubicBezTo>
                    <a:pt x="41" y="65"/>
                    <a:pt x="41" y="65"/>
                    <a:pt x="41" y="65"/>
                  </a:cubicBezTo>
                  <a:cubicBezTo>
                    <a:pt x="39" y="67"/>
                    <a:pt x="37" y="67"/>
                    <a:pt x="36" y="65"/>
                  </a:cubicBezTo>
                  <a:cubicBezTo>
                    <a:pt x="0" y="29"/>
                    <a:pt x="0" y="29"/>
                    <a:pt x="0" y="29"/>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8" name="Freeform 223"/>
            <p:cNvSpPr>
              <a:spLocks/>
            </p:cNvSpPr>
            <p:nvPr/>
          </p:nvSpPr>
          <p:spPr bwMode="auto">
            <a:xfrm>
              <a:off x="9797099" y="1072358"/>
              <a:ext cx="44450" cy="28575"/>
            </a:xfrm>
            <a:custGeom>
              <a:avLst/>
              <a:gdLst>
                <a:gd name="T0" fmla="*/ 105 w 105"/>
                <a:gd name="T1" fmla="*/ 0 h 67"/>
                <a:gd name="T2" fmla="*/ 41 w 105"/>
                <a:gd name="T3" fmla="*/ 65 h 67"/>
                <a:gd name="T4" fmla="*/ 36 w 105"/>
                <a:gd name="T5" fmla="*/ 65 h 67"/>
                <a:gd name="T6" fmla="*/ 0 w 105"/>
                <a:gd name="T7" fmla="*/ 29 h 67"/>
              </a:gdLst>
              <a:ahLst/>
              <a:cxnLst>
                <a:cxn ang="0">
                  <a:pos x="T0" y="T1"/>
                </a:cxn>
                <a:cxn ang="0">
                  <a:pos x="T2" y="T3"/>
                </a:cxn>
                <a:cxn ang="0">
                  <a:pos x="T4" y="T5"/>
                </a:cxn>
                <a:cxn ang="0">
                  <a:pos x="T6" y="T7"/>
                </a:cxn>
              </a:cxnLst>
              <a:rect l="0" t="0" r="r" b="b"/>
              <a:pathLst>
                <a:path w="105" h="67">
                  <a:moveTo>
                    <a:pt x="105" y="0"/>
                  </a:moveTo>
                  <a:cubicBezTo>
                    <a:pt x="41" y="65"/>
                    <a:pt x="41" y="65"/>
                    <a:pt x="41" y="65"/>
                  </a:cubicBezTo>
                  <a:cubicBezTo>
                    <a:pt x="39" y="67"/>
                    <a:pt x="37" y="67"/>
                    <a:pt x="36" y="65"/>
                  </a:cubicBezTo>
                  <a:cubicBezTo>
                    <a:pt x="0" y="29"/>
                    <a:pt x="0" y="29"/>
                    <a:pt x="0" y="29"/>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9" name="Line 224"/>
            <p:cNvSpPr>
              <a:spLocks noChangeShapeType="1"/>
            </p:cNvSpPr>
            <p:nvPr/>
          </p:nvSpPr>
          <p:spPr bwMode="auto">
            <a:xfrm>
              <a:off x="9881237" y="808833"/>
              <a:ext cx="95250" cy="0"/>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50" name="Line 225"/>
            <p:cNvSpPr>
              <a:spLocks noChangeShapeType="1"/>
            </p:cNvSpPr>
            <p:nvPr/>
          </p:nvSpPr>
          <p:spPr bwMode="auto">
            <a:xfrm>
              <a:off x="9881237" y="902496"/>
              <a:ext cx="39688" cy="0"/>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51" name="Line 226"/>
            <p:cNvSpPr>
              <a:spLocks noChangeShapeType="1"/>
            </p:cNvSpPr>
            <p:nvPr/>
          </p:nvSpPr>
          <p:spPr bwMode="auto">
            <a:xfrm>
              <a:off x="9881237" y="994571"/>
              <a:ext cx="39688" cy="0"/>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52" name="Line 227"/>
            <p:cNvSpPr>
              <a:spLocks noChangeShapeType="1"/>
            </p:cNvSpPr>
            <p:nvPr/>
          </p:nvSpPr>
          <p:spPr bwMode="auto">
            <a:xfrm>
              <a:off x="9881237" y="1086646"/>
              <a:ext cx="95250" cy="0"/>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46" name="Gruppieren 545"/>
          <p:cNvGrpSpPr/>
          <p:nvPr/>
        </p:nvGrpSpPr>
        <p:grpSpPr>
          <a:xfrm>
            <a:off x="1650261" y="3047306"/>
            <a:ext cx="467511" cy="380743"/>
            <a:chOff x="5126038" y="4708526"/>
            <a:chExt cx="573088" cy="466725"/>
          </a:xfrm>
        </p:grpSpPr>
        <p:sp>
          <p:nvSpPr>
            <p:cNvPr id="153" name="Freeform 228"/>
            <p:cNvSpPr>
              <a:spLocks/>
            </p:cNvSpPr>
            <p:nvPr/>
          </p:nvSpPr>
          <p:spPr bwMode="auto">
            <a:xfrm>
              <a:off x="5126038" y="4708526"/>
              <a:ext cx="573088" cy="317500"/>
            </a:xfrm>
            <a:custGeom>
              <a:avLst/>
              <a:gdLst>
                <a:gd name="T0" fmla="*/ 886 w 1359"/>
                <a:gd name="T1" fmla="*/ 754 h 754"/>
                <a:gd name="T2" fmla="*/ 1125 w 1359"/>
                <a:gd name="T3" fmla="*/ 754 h 754"/>
                <a:gd name="T4" fmla="*/ 1359 w 1359"/>
                <a:gd name="T5" fmla="*/ 521 h 754"/>
                <a:gd name="T6" fmla="*/ 1125 w 1359"/>
                <a:gd name="T7" fmla="*/ 287 h 754"/>
                <a:gd name="T8" fmla="*/ 1081 w 1359"/>
                <a:gd name="T9" fmla="*/ 292 h 754"/>
                <a:gd name="T10" fmla="*/ 1082 w 1359"/>
                <a:gd name="T11" fmla="*/ 268 h 754"/>
                <a:gd name="T12" fmla="*/ 814 w 1359"/>
                <a:gd name="T13" fmla="*/ 0 h 754"/>
                <a:gd name="T14" fmla="*/ 575 w 1359"/>
                <a:gd name="T15" fmla="*/ 146 h 754"/>
                <a:gd name="T16" fmla="*/ 466 w 1359"/>
                <a:gd name="T17" fmla="*/ 120 h 754"/>
                <a:gd name="T18" fmla="*/ 227 w 1359"/>
                <a:gd name="T19" fmla="*/ 344 h 754"/>
                <a:gd name="T20" fmla="*/ 206 w 1359"/>
                <a:gd name="T21" fmla="*/ 343 h 754"/>
                <a:gd name="T22" fmla="*/ 0 w 1359"/>
                <a:gd name="T23" fmla="*/ 549 h 754"/>
                <a:gd name="T24" fmla="*/ 206 w 1359"/>
                <a:gd name="T25" fmla="*/ 754 h 754"/>
                <a:gd name="T26" fmla="*/ 464 w 1359"/>
                <a:gd name="T27"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9" h="754">
                  <a:moveTo>
                    <a:pt x="886" y="754"/>
                  </a:moveTo>
                  <a:cubicBezTo>
                    <a:pt x="1125" y="754"/>
                    <a:pt x="1125" y="754"/>
                    <a:pt x="1125" y="754"/>
                  </a:cubicBezTo>
                  <a:cubicBezTo>
                    <a:pt x="1254" y="754"/>
                    <a:pt x="1359" y="650"/>
                    <a:pt x="1359" y="521"/>
                  </a:cubicBezTo>
                  <a:cubicBezTo>
                    <a:pt x="1359" y="392"/>
                    <a:pt x="1254" y="287"/>
                    <a:pt x="1125" y="287"/>
                  </a:cubicBezTo>
                  <a:cubicBezTo>
                    <a:pt x="1110" y="287"/>
                    <a:pt x="1095" y="289"/>
                    <a:pt x="1081" y="292"/>
                  </a:cubicBezTo>
                  <a:cubicBezTo>
                    <a:pt x="1082" y="284"/>
                    <a:pt x="1082" y="276"/>
                    <a:pt x="1082" y="268"/>
                  </a:cubicBezTo>
                  <a:cubicBezTo>
                    <a:pt x="1082" y="120"/>
                    <a:pt x="962" y="0"/>
                    <a:pt x="814" y="0"/>
                  </a:cubicBezTo>
                  <a:cubicBezTo>
                    <a:pt x="709" y="0"/>
                    <a:pt x="619" y="59"/>
                    <a:pt x="575" y="146"/>
                  </a:cubicBezTo>
                  <a:cubicBezTo>
                    <a:pt x="542" y="130"/>
                    <a:pt x="505" y="120"/>
                    <a:pt x="466" y="120"/>
                  </a:cubicBezTo>
                  <a:cubicBezTo>
                    <a:pt x="339" y="120"/>
                    <a:pt x="235" y="219"/>
                    <a:pt x="227" y="344"/>
                  </a:cubicBezTo>
                  <a:cubicBezTo>
                    <a:pt x="220" y="343"/>
                    <a:pt x="213" y="343"/>
                    <a:pt x="206" y="343"/>
                  </a:cubicBezTo>
                  <a:cubicBezTo>
                    <a:pt x="92" y="343"/>
                    <a:pt x="0" y="435"/>
                    <a:pt x="0" y="549"/>
                  </a:cubicBezTo>
                  <a:cubicBezTo>
                    <a:pt x="0" y="662"/>
                    <a:pt x="92" y="754"/>
                    <a:pt x="206" y="754"/>
                  </a:cubicBezTo>
                  <a:cubicBezTo>
                    <a:pt x="464" y="754"/>
                    <a:pt x="464" y="754"/>
                    <a:pt x="464" y="754"/>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4" name="Freeform 229"/>
            <p:cNvSpPr>
              <a:spLocks/>
            </p:cNvSpPr>
            <p:nvPr/>
          </p:nvSpPr>
          <p:spPr bwMode="auto">
            <a:xfrm>
              <a:off x="5332413" y="4933951"/>
              <a:ext cx="155575" cy="241300"/>
            </a:xfrm>
            <a:custGeom>
              <a:avLst/>
              <a:gdLst>
                <a:gd name="T0" fmla="*/ 89 w 368"/>
                <a:gd name="T1" fmla="*/ 0 h 572"/>
                <a:gd name="T2" fmla="*/ 89 w 368"/>
                <a:gd name="T3" fmla="*/ 334 h 572"/>
                <a:gd name="T4" fmla="*/ 9 w 368"/>
                <a:gd name="T5" fmla="*/ 334 h 572"/>
                <a:gd name="T6" fmla="*/ 4 w 368"/>
                <a:gd name="T7" fmla="*/ 345 h 572"/>
                <a:gd name="T8" fmla="*/ 172 w 368"/>
                <a:gd name="T9" fmla="*/ 569 h 572"/>
                <a:gd name="T10" fmla="*/ 183 w 368"/>
                <a:gd name="T11" fmla="*/ 569 h 572"/>
                <a:gd name="T12" fmla="*/ 364 w 368"/>
                <a:gd name="T13" fmla="*/ 345 h 572"/>
                <a:gd name="T14" fmla="*/ 359 w 368"/>
                <a:gd name="T15" fmla="*/ 334 h 572"/>
                <a:gd name="T16" fmla="*/ 280 w 368"/>
                <a:gd name="T17" fmla="*/ 334 h 572"/>
                <a:gd name="T18" fmla="*/ 280 w 368"/>
                <a:gd name="T19" fmla="*/ 0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572">
                  <a:moveTo>
                    <a:pt x="89" y="0"/>
                  </a:moveTo>
                  <a:cubicBezTo>
                    <a:pt x="89" y="334"/>
                    <a:pt x="89" y="334"/>
                    <a:pt x="89" y="334"/>
                  </a:cubicBezTo>
                  <a:cubicBezTo>
                    <a:pt x="9" y="334"/>
                    <a:pt x="9" y="334"/>
                    <a:pt x="9" y="334"/>
                  </a:cubicBezTo>
                  <a:cubicBezTo>
                    <a:pt x="4" y="334"/>
                    <a:pt x="0" y="340"/>
                    <a:pt x="4" y="345"/>
                  </a:cubicBezTo>
                  <a:cubicBezTo>
                    <a:pt x="172" y="569"/>
                    <a:pt x="172" y="569"/>
                    <a:pt x="172" y="569"/>
                  </a:cubicBezTo>
                  <a:cubicBezTo>
                    <a:pt x="175" y="572"/>
                    <a:pt x="180" y="572"/>
                    <a:pt x="183" y="569"/>
                  </a:cubicBezTo>
                  <a:cubicBezTo>
                    <a:pt x="364" y="345"/>
                    <a:pt x="364" y="345"/>
                    <a:pt x="364" y="345"/>
                  </a:cubicBezTo>
                  <a:cubicBezTo>
                    <a:pt x="368" y="340"/>
                    <a:pt x="364" y="334"/>
                    <a:pt x="359" y="334"/>
                  </a:cubicBezTo>
                  <a:cubicBezTo>
                    <a:pt x="280" y="334"/>
                    <a:pt x="280" y="334"/>
                    <a:pt x="280" y="334"/>
                  </a:cubicBezTo>
                  <a:cubicBezTo>
                    <a:pt x="280" y="0"/>
                    <a:pt x="280" y="0"/>
                    <a:pt x="280"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34" name="Gruppieren 533"/>
          <p:cNvGrpSpPr/>
          <p:nvPr/>
        </p:nvGrpSpPr>
        <p:grpSpPr>
          <a:xfrm>
            <a:off x="361511" y="3108710"/>
            <a:ext cx="468806" cy="312106"/>
            <a:chOff x="3222626" y="4460876"/>
            <a:chExt cx="574675" cy="382588"/>
          </a:xfrm>
        </p:grpSpPr>
        <p:sp>
          <p:nvSpPr>
            <p:cNvPr id="155" name="Freeform 230"/>
            <p:cNvSpPr>
              <a:spLocks/>
            </p:cNvSpPr>
            <p:nvPr/>
          </p:nvSpPr>
          <p:spPr bwMode="auto">
            <a:xfrm>
              <a:off x="3222626" y="4460876"/>
              <a:ext cx="574675" cy="317500"/>
            </a:xfrm>
            <a:custGeom>
              <a:avLst/>
              <a:gdLst>
                <a:gd name="T0" fmla="*/ 885 w 1358"/>
                <a:gd name="T1" fmla="*/ 754 h 754"/>
                <a:gd name="T2" fmla="*/ 1124 w 1358"/>
                <a:gd name="T3" fmla="*/ 754 h 754"/>
                <a:gd name="T4" fmla="*/ 1358 w 1358"/>
                <a:gd name="T5" fmla="*/ 521 h 754"/>
                <a:gd name="T6" fmla="*/ 1124 w 1358"/>
                <a:gd name="T7" fmla="*/ 287 h 754"/>
                <a:gd name="T8" fmla="*/ 1080 w 1358"/>
                <a:gd name="T9" fmla="*/ 292 h 754"/>
                <a:gd name="T10" fmla="*/ 1081 w 1358"/>
                <a:gd name="T11" fmla="*/ 268 h 754"/>
                <a:gd name="T12" fmla="*/ 813 w 1358"/>
                <a:gd name="T13" fmla="*/ 0 h 754"/>
                <a:gd name="T14" fmla="*/ 574 w 1358"/>
                <a:gd name="T15" fmla="*/ 147 h 754"/>
                <a:gd name="T16" fmla="*/ 465 w 1358"/>
                <a:gd name="T17" fmla="*/ 121 h 754"/>
                <a:gd name="T18" fmla="*/ 226 w 1358"/>
                <a:gd name="T19" fmla="*/ 344 h 754"/>
                <a:gd name="T20" fmla="*/ 205 w 1358"/>
                <a:gd name="T21" fmla="*/ 343 h 754"/>
                <a:gd name="T22" fmla="*/ 0 w 1358"/>
                <a:gd name="T23" fmla="*/ 549 h 754"/>
                <a:gd name="T24" fmla="*/ 205 w 1358"/>
                <a:gd name="T25" fmla="*/ 754 h 754"/>
                <a:gd name="T26" fmla="*/ 463 w 1358"/>
                <a:gd name="T27"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8" h="754">
                  <a:moveTo>
                    <a:pt x="885" y="754"/>
                  </a:moveTo>
                  <a:cubicBezTo>
                    <a:pt x="1124" y="754"/>
                    <a:pt x="1124" y="754"/>
                    <a:pt x="1124" y="754"/>
                  </a:cubicBezTo>
                  <a:cubicBezTo>
                    <a:pt x="1253" y="754"/>
                    <a:pt x="1358" y="650"/>
                    <a:pt x="1358" y="521"/>
                  </a:cubicBezTo>
                  <a:cubicBezTo>
                    <a:pt x="1358" y="392"/>
                    <a:pt x="1253" y="287"/>
                    <a:pt x="1124" y="287"/>
                  </a:cubicBezTo>
                  <a:cubicBezTo>
                    <a:pt x="1109" y="287"/>
                    <a:pt x="1094" y="289"/>
                    <a:pt x="1080" y="292"/>
                  </a:cubicBezTo>
                  <a:cubicBezTo>
                    <a:pt x="1081" y="284"/>
                    <a:pt x="1081" y="276"/>
                    <a:pt x="1081" y="268"/>
                  </a:cubicBezTo>
                  <a:cubicBezTo>
                    <a:pt x="1081" y="120"/>
                    <a:pt x="961" y="0"/>
                    <a:pt x="813" y="0"/>
                  </a:cubicBezTo>
                  <a:cubicBezTo>
                    <a:pt x="709" y="0"/>
                    <a:pt x="618" y="59"/>
                    <a:pt x="574" y="147"/>
                  </a:cubicBezTo>
                  <a:cubicBezTo>
                    <a:pt x="541" y="130"/>
                    <a:pt x="504" y="121"/>
                    <a:pt x="465" y="121"/>
                  </a:cubicBezTo>
                  <a:cubicBezTo>
                    <a:pt x="338" y="121"/>
                    <a:pt x="234" y="219"/>
                    <a:pt x="226" y="344"/>
                  </a:cubicBezTo>
                  <a:cubicBezTo>
                    <a:pt x="219" y="344"/>
                    <a:pt x="212" y="343"/>
                    <a:pt x="205" y="343"/>
                  </a:cubicBezTo>
                  <a:cubicBezTo>
                    <a:pt x="92" y="343"/>
                    <a:pt x="0" y="435"/>
                    <a:pt x="0" y="549"/>
                  </a:cubicBezTo>
                  <a:cubicBezTo>
                    <a:pt x="0" y="662"/>
                    <a:pt x="92" y="754"/>
                    <a:pt x="205" y="754"/>
                  </a:cubicBezTo>
                  <a:cubicBezTo>
                    <a:pt x="463" y="754"/>
                    <a:pt x="463" y="754"/>
                    <a:pt x="463" y="754"/>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6" name="Freeform 231"/>
            <p:cNvSpPr>
              <a:spLocks/>
            </p:cNvSpPr>
            <p:nvPr/>
          </p:nvSpPr>
          <p:spPr bwMode="auto">
            <a:xfrm>
              <a:off x="3430588" y="4619626"/>
              <a:ext cx="155575" cy="223838"/>
            </a:xfrm>
            <a:custGeom>
              <a:avLst/>
              <a:gdLst>
                <a:gd name="T0" fmla="*/ 279 w 368"/>
                <a:gd name="T1" fmla="*/ 533 h 533"/>
                <a:gd name="T2" fmla="*/ 279 w 368"/>
                <a:gd name="T3" fmla="*/ 239 h 533"/>
                <a:gd name="T4" fmla="*/ 359 w 368"/>
                <a:gd name="T5" fmla="*/ 239 h 533"/>
                <a:gd name="T6" fmla="*/ 364 w 368"/>
                <a:gd name="T7" fmla="*/ 228 h 533"/>
                <a:gd name="T8" fmla="*/ 196 w 368"/>
                <a:gd name="T9" fmla="*/ 4 h 533"/>
                <a:gd name="T10" fmla="*/ 185 w 368"/>
                <a:gd name="T11" fmla="*/ 4 h 533"/>
                <a:gd name="T12" fmla="*/ 4 w 368"/>
                <a:gd name="T13" fmla="*/ 228 h 533"/>
                <a:gd name="T14" fmla="*/ 10 w 368"/>
                <a:gd name="T15" fmla="*/ 239 h 533"/>
                <a:gd name="T16" fmla="*/ 88 w 368"/>
                <a:gd name="T17" fmla="*/ 239 h 533"/>
                <a:gd name="T18" fmla="*/ 88 w 368"/>
                <a:gd name="T19" fmla="*/ 533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533">
                  <a:moveTo>
                    <a:pt x="279" y="533"/>
                  </a:moveTo>
                  <a:cubicBezTo>
                    <a:pt x="279" y="239"/>
                    <a:pt x="279" y="239"/>
                    <a:pt x="279" y="239"/>
                  </a:cubicBezTo>
                  <a:cubicBezTo>
                    <a:pt x="359" y="239"/>
                    <a:pt x="359" y="239"/>
                    <a:pt x="359" y="239"/>
                  </a:cubicBezTo>
                  <a:cubicBezTo>
                    <a:pt x="364" y="239"/>
                    <a:pt x="368" y="233"/>
                    <a:pt x="364" y="228"/>
                  </a:cubicBezTo>
                  <a:cubicBezTo>
                    <a:pt x="196" y="4"/>
                    <a:pt x="196" y="4"/>
                    <a:pt x="196" y="4"/>
                  </a:cubicBezTo>
                  <a:cubicBezTo>
                    <a:pt x="194" y="1"/>
                    <a:pt x="188" y="0"/>
                    <a:pt x="185" y="4"/>
                  </a:cubicBezTo>
                  <a:cubicBezTo>
                    <a:pt x="4" y="228"/>
                    <a:pt x="4" y="228"/>
                    <a:pt x="4" y="228"/>
                  </a:cubicBezTo>
                  <a:cubicBezTo>
                    <a:pt x="0" y="232"/>
                    <a:pt x="4" y="239"/>
                    <a:pt x="10" y="239"/>
                  </a:cubicBezTo>
                  <a:cubicBezTo>
                    <a:pt x="88" y="239"/>
                    <a:pt x="88" y="239"/>
                    <a:pt x="88" y="239"/>
                  </a:cubicBezTo>
                  <a:cubicBezTo>
                    <a:pt x="88" y="533"/>
                    <a:pt x="88" y="533"/>
                    <a:pt x="88" y="533"/>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162" name="Freeform 237"/>
          <p:cNvSpPr>
            <a:spLocks/>
          </p:cNvSpPr>
          <p:nvPr/>
        </p:nvSpPr>
        <p:spPr bwMode="auto">
          <a:xfrm>
            <a:off x="3151577" y="3855487"/>
            <a:ext cx="440315" cy="292680"/>
          </a:xfrm>
          <a:custGeom>
            <a:avLst/>
            <a:gdLst>
              <a:gd name="T0" fmla="*/ 1064 w 1280"/>
              <a:gd name="T1" fmla="*/ 450 h 850"/>
              <a:gd name="T2" fmla="*/ 1064 w 1280"/>
              <a:gd name="T3" fmla="*/ 142 h 850"/>
              <a:gd name="T4" fmla="*/ 1032 w 1280"/>
              <a:gd name="T5" fmla="*/ 110 h 850"/>
              <a:gd name="T6" fmla="*/ 491 w 1280"/>
              <a:gd name="T7" fmla="*/ 110 h 850"/>
              <a:gd name="T8" fmla="*/ 467 w 1280"/>
              <a:gd name="T9" fmla="*/ 97 h 850"/>
              <a:gd name="T10" fmla="*/ 412 w 1280"/>
              <a:gd name="T11" fmla="*/ 13 h 850"/>
              <a:gd name="T12" fmla="*/ 387 w 1280"/>
              <a:gd name="T13" fmla="*/ 0 h 850"/>
              <a:gd name="T14" fmla="*/ 32 w 1280"/>
              <a:gd name="T15" fmla="*/ 0 h 850"/>
              <a:gd name="T16" fmla="*/ 0 w 1280"/>
              <a:gd name="T17" fmla="*/ 32 h 850"/>
              <a:gd name="T18" fmla="*/ 0 w 1280"/>
              <a:gd name="T19" fmla="*/ 110 h 850"/>
              <a:gd name="T20" fmla="*/ 0 w 1280"/>
              <a:gd name="T21" fmla="*/ 213 h 850"/>
              <a:gd name="T22" fmla="*/ 0 w 1280"/>
              <a:gd name="T23" fmla="*/ 818 h 850"/>
              <a:gd name="T24" fmla="*/ 32 w 1280"/>
              <a:gd name="T25" fmla="*/ 850 h 850"/>
              <a:gd name="T26" fmla="*/ 1070 w 1280"/>
              <a:gd name="T27" fmla="*/ 850 h 850"/>
              <a:gd name="T28" fmla="*/ 1078 w 1280"/>
              <a:gd name="T29" fmla="*/ 845 h 850"/>
              <a:gd name="T30" fmla="*/ 1279 w 1280"/>
              <a:gd name="T31" fmla="*/ 452 h 850"/>
              <a:gd name="T32" fmla="*/ 1278 w 1280"/>
              <a:gd name="T33" fmla="*/ 450 h 850"/>
              <a:gd name="T34" fmla="*/ 227 w 1280"/>
              <a:gd name="T35" fmla="*/ 450 h 850"/>
              <a:gd name="T36" fmla="*/ 211 w 1280"/>
              <a:gd name="T37" fmla="*/ 460 h 850"/>
              <a:gd name="T38" fmla="*/ 22 w 1280"/>
              <a:gd name="T39" fmla="*/ 830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0" h="850">
                <a:moveTo>
                  <a:pt x="1064" y="450"/>
                </a:moveTo>
                <a:cubicBezTo>
                  <a:pt x="1064" y="142"/>
                  <a:pt x="1064" y="142"/>
                  <a:pt x="1064" y="142"/>
                </a:cubicBezTo>
                <a:cubicBezTo>
                  <a:pt x="1064" y="124"/>
                  <a:pt x="1050" y="110"/>
                  <a:pt x="1032" y="110"/>
                </a:cubicBezTo>
                <a:cubicBezTo>
                  <a:pt x="491" y="110"/>
                  <a:pt x="491" y="110"/>
                  <a:pt x="491" y="110"/>
                </a:cubicBezTo>
                <a:cubicBezTo>
                  <a:pt x="482" y="110"/>
                  <a:pt x="472" y="105"/>
                  <a:pt x="467" y="97"/>
                </a:cubicBezTo>
                <a:cubicBezTo>
                  <a:pt x="412" y="13"/>
                  <a:pt x="412" y="13"/>
                  <a:pt x="412" y="13"/>
                </a:cubicBezTo>
                <a:cubicBezTo>
                  <a:pt x="406" y="5"/>
                  <a:pt x="397" y="0"/>
                  <a:pt x="387" y="0"/>
                </a:cubicBezTo>
                <a:cubicBezTo>
                  <a:pt x="32" y="0"/>
                  <a:pt x="32" y="0"/>
                  <a:pt x="32" y="0"/>
                </a:cubicBezTo>
                <a:cubicBezTo>
                  <a:pt x="14" y="0"/>
                  <a:pt x="0" y="14"/>
                  <a:pt x="0" y="32"/>
                </a:cubicBezTo>
                <a:cubicBezTo>
                  <a:pt x="0" y="110"/>
                  <a:pt x="0" y="110"/>
                  <a:pt x="0" y="110"/>
                </a:cubicBezTo>
                <a:cubicBezTo>
                  <a:pt x="0" y="213"/>
                  <a:pt x="0" y="213"/>
                  <a:pt x="0" y="213"/>
                </a:cubicBezTo>
                <a:cubicBezTo>
                  <a:pt x="0" y="818"/>
                  <a:pt x="0" y="818"/>
                  <a:pt x="0" y="818"/>
                </a:cubicBezTo>
                <a:cubicBezTo>
                  <a:pt x="0" y="836"/>
                  <a:pt x="14" y="850"/>
                  <a:pt x="32" y="850"/>
                </a:cubicBezTo>
                <a:cubicBezTo>
                  <a:pt x="1070" y="850"/>
                  <a:pt x="1070" y="850"/>
                  <a:pt x="1070" y="850"/>
                </a:cubicBezTo>
                <a:cubicBezTo>
                  <a:pt x="1073" y="850"/>
                  <a:pt x="1076" y="848"/>
                  <a:pt x="1078" y="845"/>
                </a:cubicBezTo>
                <a:cubicBezTo>
                  <a:pt x="1279" y="452"/>
                  <a:pt x="1279" y="452"/>
                  <a:pt x="1279" y="452"/>
                </a:cubicBezTo>
                <a:cubicBezTo>
                  <a:pt x="1280" y="451"/>
                  <a:pt x="1279" y="450"/>
                  <a:pt x="1278" y="450"/>
                </a:cubicBezTo>
                <a:cubicBezTo>
                  <a:pt x="227" y="450"/>
                  <a:pt x="227" y="450"/>
                  <a:pt x="227" y="450"/>
                </a:cubicBezTo>
                <a:cubicBezTo>
                  <a:pt x="220" y="450"/>
                  <a:pt x="214" y="454"/>
                  <a:pt x="211" y="460"/>
                </a:cubicBezTo>
                <a:cubicBezTo>
                  <a:pt x="22" y="830"/>
                  <a:pt x="22" y="830"/>
                  <a:pt x="22" y="830"/>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nvGrpSpPr>
          <p:cNvPr id="533" name="Gruppieren 532"/>
          <p:cNvGrpSpPr/>
          <p:nvPr/>
        </p:nvGrpSpPr>
        <p:grpSpPr>
          <a:xfrm>
            <a:off x="380891" y="2376776"/>
            <a:ext cx="338006" cy="422185"/>
            <a:chOff x="3317876" y="5240338"/>
            <a:chExt cx="414337" cy="517526"/>
          </a:xfrm>
        </p:grpSpPr>
        <p:sp>
          <p:nvSpPr>
            <p:cNvPr id="163" name="Freeform 238"/>
            <p:cNvSpPr>
              <a:spLocks/>
            </p:cNvSpPr>
            <p:nvPr/>
          </p:nvSpPr>
          <p:spPr bwMode="auto">
            <a:xfrm>
              <a:off x="3463926" y="5430838"/>
              <a:ext cx="174625" cy="141288"/>
            </a:xfrm>
            <a:custGeom>
              <a:avLst/>
              <a:gdLst>
                <a:gd name="T0" fmla="*/ 0 w 415"/>
                <a:gd name="T1" fmla="*/ 192 h 334"/>
                <a:gd name="T2" fmla="*/ 164 w 415"/>
                <a:gd name="T3" fmla="*/ 332 h 334"/>
                <a:gd name="T4" fmla="*/ 174 w 415"/>
                <a:gd name="T5" fmla="*/ 331 h 334"/>
                <a:gd name="T6" fmla="*/ 415 w 415"/>
                <a:gd name="T7" fmla="*/ 0 h 334"/>
              </a:gdLst>
              <a:ahLst/>
              <a:cxnLst>
                <a:cxn ang="0">
                  <a:pos x="T0" y="T1"/>
                </a:cxn>
                <a:cxn ang="0">
                  <a:pos x="T2" y="T3"/>
                </a:cxn>
                <a:cxn ang="0">
                  <a:pos x="T4" y="T5"/>
                </a:cxn>
                <a:cxn ang="0">
                  <a:pos x="T6" y="T7"/>
                </a:cxn>
              </a:cxnLst>
              <a:rect l="0" t="0" r="r" b="b"/>
              <a:pathLst>
                <a:path w="415" h="334">
                  <a:moveTo>
                    <a:pt x="0" y="192"/>
                  </a:moveTo>
                  <a:cubicBezTo>
                    <a:pt x="164" y="332"/>
                    <a:pt x="164" y="332"/>
                    <a:pt x="164" y="332"/>
                  </a:cubicBezTo>
                  <a:cubicBezTo>
                    <a:pt x="167" y="334"/>
                    <a:pt x="171" y="334"/>
                    <a:pt x="174" y="331"/>
                  </a:cubicBezTo>
                  <a:cubicBezTo>
                    <a:pt x="415" y="0"/>
                    <a:pt x="415" y="0"/>
                    <a:pt x="415"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4" name="Freeform 239"/>
            <p:cNvSpPr>
              <a:spLocks/>
            </p:cNvSpPr>
            <p:nvPr/>
          </p:nvSpPr>
          <p:spPr bwMode="auto">
            <a:xfrm>
              <a:off x="3367088" y="5240338"/>
              <a:ext cx="365125" cy="471488"/>
            </a:xfrm>
            <a:custGeom>
              <a:avLst/>
              <a:gdLst>
                <a:gd name="T0" fmla="*/ 846 w 866"/>
                <a:gd name="T1" fmla="*/ 1117 h 1117"/>
                <a:gd name="T2" fmla="*/ 20 w 866"/>
                <a:gd name="T3" fmla="*/ 1117 h 1117"/>
                <a:gd name="T4" fmla="*/ 0 w 866"/>
                <a:gd name="T5" fmla="*/ 1097 h 1117"/>
                <a:gd name="T6" fmla="*/ 0 w 866"/>
                <a:gd name="T7" fmla="*/ 20 h 1117"/>
                <a:gd name="T8" fmla="*/ 20 w 866"/>
                <a:gd name="T9" fmla="*/ 0 h 1117"/>
                <a:gd name="T10" fmla="*/ 585 w 866"/>
                <a:gd name="T11" fmla="*/ 0 h 1117"/>
                <a:gd name="T12" fmla="*/ 617 w 866"/>
                <a:gd name="T13" fmla="*/ 13 h 1117"/>
                <a:gd name="T14" fmla="*/ 853 w 866"/>
                <a:gd name="T15" fmla="*/ 250 h 1117"/>
                <a:gd name="T16" fmla="*/ 866 w 866"/>
                <a:gd name="T17" fmla="*/ 281 h 1117"/>
                <a:gd name="T18" fmla="*/ 866 w 866"/>
                <a:gd name="T19" fmla="*/ 1097 h 1117"/>
                <a:gd name="T20" fmla="*/ 846 w 866"/>
                <a:gd name="T21" fmla="*/ 1117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6" h="1117">
                  <a:moveTo>
                    <a:pt x="846" y="1117"/>
                  </a:moveTo>
                  <a:cubicBezTo>
                    <a:pt x="20" y="1117"/>
                    <a:pt x="20" y="1117"/>
                    <a:pt x="20" y="1117"/>
                  </a:cubicBezTo>
                  <a:cubicBezTo>
                    <a:pt x="9" y="1117"/>
                    <a:pt x="0" y="1108"/>
                    <a:pt x="0" y="1097"/>
                  </a:cubicBezTo>
                  <a:cubicBezTo>
                    <a:pt x="0" y="20"/>
                    <a:pt x="0" y="20"/>
                    <a:pt x="0" y="20"/>
                  </a:cubicBezTo>
                  <a:cubicBezTo>
                    <a:pt x="0" y="9"/>
                    <a:pt x="9" y="0"/>
                    <a:pt x="20" y="0"/>
                  </a:cubicBezTo>
                  <a:cubicBezTo>
                    <a:pt x="585" y="0"/>
                    <a:pt x="585" y="0"/>
                    <a:pt x="585" y="0"/>
                  </a:cubicBezTo>
                  <a:cubicBezTo>
                    <a:pt x="597" y="0"/>
                    <a:pt x="608" y="5"/>
                    <a:pt x="617" y="13"/>
                  </a:cubicBezTo>
                  <a:cubicBezTo>
                    <a:pt x="853" y="250"/>
                    <a:pt x="853" y="250"/>
                    <a:pt x="853" y="250"/>
                  </a:cubicBezTo>
                  <a:cubicBezTo>
                    <a:pt x="862" y="258"/>
                    <a:pt x="866" y="269"/>
                    <a:pt x="866" y="281"/>
                  </a:cubicBezTo>
                  <a:cubicBezTo>
                    <a:pt x="866" y="1097"/>
                    <a:pt x="866" y="1097"/>
                    <a:pt x="866" y="1097"/>
                  </a:cubicBezTo>
                  <a:cubicBezTo>
                    <a:pt x="866" y="1108"/>
                    <a:pt x="857" y="1117"/>
                    <a:pt x="846" y="1117"/>
                  </a:cubicBezTo>
                  <a:close/>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5" name="Freeform 240"/>
            <p:cNvSpPr>
              <a:spLocks/>
            </p:cNvSpPr>
            <p:nvPr/>
          </p:nvSpPr>
          <p:spPr bwMode="auto">
            <a:xfrm>
              <a:off x="3621088" y="5243513"/>
              <a:ext cx="107950" cy="107950"/>
            </a:xfrm>
            <a:custGeom>
              <a:avLst/>
              <a:gdLst>
                <a:gd name="T0" fmla="*/ 0 w 253"/>
                <a:gd name="T1" fmla="*/ 0 h 257"/>
                <a:gd name="T2" fmla="*/ 0 w 253"/>
                <a:gd name="T3" fmla="*/ 243 h 257"/>
                <a:gd name="T4" fmla="*/ 14 w 253"/>
                <a:gd name="T5" fmla="*/ 257 h 257"/>
                <a:gd name="T6" fmla="*/ 253 w 253"/>
                <a:gd name="T7" fmla="*/ 257 h 257"/>
              </a:gdLst>
              <a:ahLst/>
              <a:cxnLst>
                <a:cxn ang="0">
                  <a:pos x="T0" y="T1"/>
                </a:cxn>
                <a:cxn ang="0">
                  <a:pos x="T2" y="T3"/>
                </a:cxn>
                <a:cxn ang="0">
                  <a:pos x="T4" y="T5"/>
                </a:cxn>
                <a:cxn ang="0">
                  <a:pos x="T6" y="T7"/>
                </a:cxn>
              </a:cxnLst>
              <a:rect l="0" t="0" r="r" b="b"/>
              <a:pathLst>
                <a:path w="253" h="257">
                  <a:moveTo>
                    <a:pt x="0" y="0"/>
                  </a:moveTo>
                  <a:cubicBezTo>
                    <a:pt x="0" y="243"/>
                    <a:pt x="0" y="243"/>
                    <a:pt x="0" y="243"/>
                  </a:cubicBezTo>
                  <a:cubicBezTo>
                    <a:pt x="0" y="251"/>
                    <a:pt x="6" y="257"/>
                    <a:pt x="14" y="257"/>
                  </a:cubicBezTo>
                  <a:cubicBezTo>
                    <a:pt x="253" y="257"/>
                    <a:pt x="253" y="257"/>
                    <a:pt x="253" y="257"/>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6" name="Freeform 241"/>
            <p:cNvSpPr>
              <a:spLocks/>
            </p:cNvSpPr>
            <p:nvPr/>
          </p:nvSpPr>
          <p:spPr bwMode="auto">
            <a:xfrm>
              <a:off x="3317876" y="5286376"/>
              <a:ext cx="366713" cy="471488"/>
            </a:xfrm>
            <a:custGeom>
              <a:avLst/>
              <a:gdLst>
                <a:gd name="T0" fmla="*/ 866 w 866"/>
                <a:gd name="T1" fmla="*/ 1117 h 1117"/>
                <a:gd name="T2" fmla="*/ 54 w 866"/>
                <a:gd name="T3" fmla="*/ 1117 h 1117"/>
                <a:gd name="T4" fmla="*/ 0 w 866"/>
                <a:gd name="T5" fmla="*/ 1063 h 1117"/>
                <a:gd name="T6" fmla="*/ 0 w 866"/>
                <a:gd name="T7" fmla="*/ 0 h 1117"/>
              </a:gdLst>
              <a:ahLst/>
              <a:cxnLst>
                <a:cxn ang="0">
                  <a:pos x="T0" y="T1"/>
                </a:cxn>
                <a:cxn ang="0">
                  <a:pos x="T2" y="T3"/>
                </a:cxn>
                <a:cxn ang="0">
                  <a:pos x="T4" y="T5"/>
                </a:cxn>
                <a:cxn ang="0">
                  <a:pos x="T6" y="T7"/>
                </a:cxn>
              </a:cxnLst>
              <a:rect l="0" t="0" r="r" b="b"/>
              <a:pathLst>
                <a:path w="866" h="1117">
                  <a:moveTo>
                    <a:pt x="866" y="1117"/>
                  </a:moveTo>
                  <a:cubicBezTo>
                    <a:pt x="54" y="1117"/>
                    <a:pt x="54" y="1117"/>
                    <a:pt x="54" y="1117"/>
                  </a:cubicBezTo>
                  <a:cubicBezTo>
                    <a:pt x="24" y="1117"/>
                    <a:pt x="0" y="1093"/>
                    <a:pt x="0" y="1063"/>
                  </a:cubicBezTo>
                  <a:cubicBezTo>
                    <a:pt x="0" y="0"/>
                    <a:pt x="0" y="0"/>
                    <a:pt x="0"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7" name="Line 242"/>
            <p:cNvSpPr>
              <a:spLocks noChangeShapeType="1"/>
            </p:cNvSpPr>
            <p:nvPr/>
          </p:nvSpPr>
          <p:spPr bwMode="auto">
            <a:xfrm>
              <a:off x="3684588" y="5397501"/>
              <a:ext cx="0" cy="0"/>
            </a:xfrm>
            <a:prstGeom prst="line">
              <a:avLst/>
            </a:prstGeom>
            <a:noFill/>
            <a:ln w="19050" cap="rnd">
              <a:solidFill>
                <a:srgbClr val="4A4A4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53" name="Gruppieren 552"/>
          <p:cNvGrpSpPr/>
          <p:nvPr/>
        </p:nvGrpSpPr>
        <p:grpSpPr>
          <a:xfrm>
            <a:off x="2392588" y="2399000"/>
            <a:ext cx="537444" cy="365203"/>
            <a:chOff x="4144963" y="844551"/>
            <a:chExt cx="658813" cy="447675"/>
          </a:xfrm>
        </p:grpSpPr>
        <p:grpSp>
          <p:nvGrpSpPr>
            <p:cNvPr id="552" name="Gruppieren 551"/>
            <p:cNvGrpSpPr/>
            <p:nvPr/>
          </p:nvGrpSpPr>
          <p:grpSpPr>
            <a:xfrm>
              <a:off x="4240213" y="846138"/>
              <a:ext cx="563563" cy="446088"/>
              <a:chOff x="4240213" y="846138"/>
              <a:chExt cx="563563" cy="446088"/>
            </a:xfrm>
          </p:grpSpPr>
          <p:sp>
            <p:nvSpPr>
              <p:cNvPr id="181" name="Freeform 256"/>
              <p:cNvSpPr>
                <a:spLocks/>
              </p:cNvSpPr>
              <p:nvPr/>
            </p:nvSpPr>
            <p:spPr bwMode="auto">
              <a:xfrm>
                <a:off x="4424363" y="1216026"/>
                <a:ext cx="76200" cy="76200"/>
              </a:xfrm>
              <a:custGeom>
                <a:avLst/>
                <a:gdLst>
                  <a:gd name="T0" fmla="*/ 0 w 181"/>
                  <a:gd name="T1" fmla="*/ 102 h 182"/>
                  <a:gd name="T2" fmla="*/ 62 w 181"/>
                  <a:gd name="T3" fmla="*/ 158 h 182"/>
                  <a:gd name="T4" fmla="*/ 157 w 181"/>
                  <a:gd name="T5" fmla="*/ 152 h 182"/>
                  <a:gd name="T6" fmla="*/ 157 w 181"/>
                  <a:gd name="T7" fmla="*/ 152 h 182"/>
                  <a:gd name="T8" fmla="*/ 151 w 181"/>
                  <a:gd name="T9" fmla="*/ 56 h 182"/>
                  <a:gd name="T10" fmla="*/ 87 w 181"/>
                  <a:gd name="T11" fmla="*/ 0 h 182"/>
                </a:gdLst>
                <a:ahLst/>
                <a:cxnLst>
                  <a:cxn ang="0">
                    <a:pos x="T0" y="T1"/>
                  </a:cxn>
                  <a:cxn ang="0">
                    <a:pos x="T2" y="T3"/>
                  </a:cxn>
                  <a:cxn ang="0">
                    <a:pos x="T4" y="T5"/>
                  </a:cxn>
                  <a:cxn ang="0">
                    <a:pos x="T6" y="T7"/>
                  </a:cxn>
                  <a:cxn ang="0">
                    <a:pos x="T8" y="T9"/>
                  </a:cxn>
                  <a:cxn ang="0">
                    <a:pos x="T10" y="T11"/>
                  </a:cxn>
                </a:cxnLst>
                <a:rect l="0" t="0" r="r" b="b"/>
                <a:pathLst>
                  <a:path w="181" h="182">
                    <a:moveTo>
                      <a:pt x="0" y="102"/>
                    </a:moveTo>
                    <a:cubicBezTo>
                      <a:pt x="62" y="158"/>
                      <a:pt x="62" y="158"/>
                      <a:pt x="62" y="158"/>
                    </a:cubicBezTo>
                    <a:cubicBezTo>
                      <a:pt x="90" y="182"/>
                      <a:pt x="133" y="179"/>
                      <a:pt x="157" y="152"/>
                    </a:cubicBezTo>
                    <a:cubicBezTo>
                      <a:pt x="157" y="152"/>
                      <a:pt x="157" y="152"/>
                      <a:pt x="157" y="152"/>
                    </a:cubicBezTo>
                    <a:cubicBezTo>
                      <a:pt x="181" y="124"/>
                      <a:pt x="179" y="81"/>
                      <a:pt x="151" y="56"/>
                    </a:cubicBezTo>
                    <a:cubicBezTo>
                      <a:pt x="87" y="0"/>
                      <a:pt x="87" y="0"/>
                      <a:pt x="87"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2" name="Freeform 257"/>
              <p:cNvSpPr>
                <a:spLocks/>
              </p:cNvSpPr>
              <p:nvPr/>
            </p:nvSpPr>
            <p:spPr bwMode="auto">
              <a:xfrm>
                <a:off x="4240213" y="1082676"/>
                <a:ext cx="22225" cy="26988"/>
              </a:xfrm>
              <a:custGeom>
                <a:avLst/>
                <a:gdLst>
                  <a:gd name="T0" fmla="*/ 0 w 53"/>
                  <a:gd name="T1" fmla="*/ 0 h 65"/>
                  <a:gd name="T2" fmla="*/ 53 w 53"/>
                  <a:gd name="T3" fmla="*/ 65 h 65"/>
                </a:gdLst>
                <a:ahLst/>
                <a:cxnLst>
                  <a:cxn ang="0">
                    <a:pos x="T0" y="T1"/>
                  </a:cxn>
                  <a:cxn ang="0">
                    <a:pos x="T2" y="T3"/>
                  </a:cxn>
                </a:cxnLst>
                <a:rect l="0" t="0" r="r" b="b"/>
                <a:pathLst>
                  <a:path w="53" h="65">
                    <a:moveTo>
                      <a:pt x="0" y="0"/>
                    </a:moveTo>
                    <a:cubicBezTo>
                      <a:pt x="31" y="21"/>
                      <a:pt x="41" y="43"/>
                      <a:pt x="53" y="65"/>
                    </a:cubicBezTo>
                  </a:path>
                </a:pathLst>
              </a:custGeom>
              <a:solidFill>
                <a:srgbClr val="FFFFFF"/>
              </a:solid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83" name="Freeform 258"/>
              <p:cNvSpPr>
                <a:spLocks/>
              </p:cNvSpPr>
              <p:nvPr/>
            </p:nvSpPr>
            <p:spPr bwMode="auto">
              <a:xfrm>
                <a:off x="4322763" y="908051"/>
                <a:ext cx="85725" cy="23813"/>
              </a:xfrm>
              <a:custGeom>
                <a:avLst/>
                <a:gdLst>
                  <a:gd name="T0" fmla="*/ 206 w 206"/>
                  <a:gd name="T1" fmla="*/ 57 h 57"/>
                  <a:gd name="T2" fmla="*/ 117 w 206"/>
                  <a:gd name="T3" fmla="*/ 55 h 57"/>
                  <a:gd name="T4" fmla="*/ 72 w 206"/>
                  <a:gd name="T5" fmla="*/ 42 h 57"/>
                  <a:gd name="T6" fmla="*/ 0 w 206"/>
                  <a:gd name="T7" fmla="*/ 0 h 57"/>
                </a:gdLst>
                <a:ahLst/>
                <a:cxnLst>
                  <a:cxn ang="0">
                    <a:pos x="T0" y="T1"/>
                  </a:cxn>
                  <a:cxn ang="0">
                    <a:pos x="T2" y="T3"/>
                  </a:cxn>
                  <a:cxn ang="0">
                    <a:pos x="T4" y="T5"/>
                  </a:cxn>
                  <a:cxn ang="0">
                    <a:pos x="T6" y="T7"/>
                  </a:cxn>
                </a:cxnLst>
                <a:rect l="0" t="0" r="r" b="b"/>
                <a:pathLst>
                  <a:path w="206" h="57">
                    <a:moveTo>
                      <a:pt x="206" y="57"/>
                    </a:moveTo>
                    <a:cubicBezTo>
                      <a:pt x="117" y="55"/>
                      <a:pt x="117" y="55"/>
                      <a:pt x="117" y="55"/>
                    </a:cubicBezTo>
                    <a:cubicBezTo>
                      <a:pt x="101" y="55"/>
                      <a:pt x="85" y="50"/>
                      <a:pt x="72" y="42"/>
                    </a:cubicBezTo>
                    <a:cubicBezTo>
                      <a:pt x="0" y="0"/>
                      <a:pt x="0" y="0"/>
                      <a:pt x="0"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4" name="Freeform 259"/>
              <p:cNvSpPr>
                <a:spLocks/>
              </p:cNvSpPr>
              <p:nvPr/>
            </p:nvSpPr>
            <p:spPr bwMode="auto">
              <a:xfrm>
                <a:off x="4522788" y="1116013"/>
                <a:ext cx="139700" cy="87313"/>
              </a:xfrm>
              <a:custGeom>
                <a:avLst/>
                <a:gdLst>
                  <a:gd name="T0" fmla="*/ 0 w 331"/>
                  <a:gd name="T1" fmla="*/ 0 h 209"/>
                  <a:gd name="T2" fmla="*/ 208 w 331"/>
                  <a:gd name="T3" fmla="*/ 183 h 209"/>
                  <a:gd name="T4" fmla="*/ 306 w 331"/>
                  <a:gd name="T5" fmla="*/ 177 h 209"/>
                  <a:gd name="T6" fmla="*/ 306 w 331"/>
                  <a:gd name="T7" fmla="*/ 177 h 209"/>
                  <a:gd name="T8" fmla="*/ 299 w 331"/>
                  <a:gd name="T9" fmla="*/ 79 h 209"/>
                  <a:gd name="T10" fmla="*/ 251 w 331"/>
                  <a:gd name="T11" fmla="*/ 37 h 209"/>
                </a:gdLst>
                <a:ahLst/>
                <a:cxnLst>
                  <a:cxn ang="0">
                    <a:pos x="T0" y="T1"/>
                  </a:cxn>
                  <a:cxn ang="0">
                    <a:pos x="T2" y="T3"/>
                  </a:cxn>
                  <a:cxn ang="0">
                    <a:pos x="T4" y="T5"/>
                  </a:cxn>
                  <a:cxn ang="0">
                    <a:pos x="T6" y="T7"/>
                  </a:cxn>
                  <a:cxn ang="0">
                    <a:pos x="T8" y="T9"/>
                  </a:cxn>
                  <a:cxn ang="0">
                    <a:pos x="T10" y="T11"/>
                  </a:cxn>
                </a:cxnLst>
                <a:rect l="0" t="0" r="r" b="b"/>
                <a:pathLst>
                  <a:path w="331" h="209">
                    <a:moveTo>
                      <a:pt x="0" y="0"/>
                    </a:moveTo>
                    <a:cubicBezTo>
                      <a:pt x="208" y="183"/>
                      <a:pt x="208" y="183"/>
                      <a:pt x="208" y="183"/>
                    </a:cubicBezTo>
                    <a:cubicBezTo>
                      <a:pt x="237" y="209"/>
                      <a:pt x="281" y="206"/>
                      <a:pt x="306" y="177"/>
                    </a:cubicBezTo>
                    <a:cubicBezTo>
                      <a:pt x="306" y="177"/>
                      <a:pt x="306" y="177"/>
                      <a:pt x="306" y="177"/>
                    </a:cubicBezTo>
                    <a:cubicBezTo>
                      <a:pt x="331" y="148"/>
                      <a:pt x="328" y="105"/>
                      <a:pt x="299" y="79"/>
                    </a:cubicBezTo>
                    <a:cubicBezTo>
                      <a:pt x="251" y="37"/>
                      <a:pt x="251" y="37"/>
                      <a:pt x="251" y="37"/>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5" name="Freeform 260"/>
              <p:cNvSpPr>
                <a:spLocks/>
              </p:cNvSpPr>
              <p:nvPr/>
            </p:nvSpPr>
            <p:spPr bwMode="auto">
              <a:xfrm>
                <a:off x="4484688" y="1135063"/>
                <a:ext cx="127000" cy="101600"/>
              </a:xfrm>
              <a:custGeom>
                <a:avLst/>
                <a:gdLst>
                  <a:gd name="T0" fmla="*/ 143 w 302"/>
                  <a:gd name="T1" fmla="*/ 0 h 242"/>
                  <a:gd name="T2" fmla="*/ 271 w 302"/>
                  <a:gd name="T3" fmla="*/ 113 h 242"/>
                  <a:gd name="T4" fmla="*/ 277 w 302"/>
                  <a:gd name="T5" fmla="*/ 211 h 242"/>
                  <a:gd name="T6" fmla="*/ 277 w 302"/>
                  <a:gd name="T7" fmla="*/ 211 h 242"/>
                  <a:gd name="T8" fmla="*/ 180 w 302"/>
                  <a:gd name="T9" fmla="*/ 217 h 242"/>
                  <a:gd name="T10" fmla="*/ 0 w 302"/>
                  <a:gd name="T11" fmla="*/ 58 h 242"/>
                </a:gdLst>
                <a:ahLst/>
                <a:cxnLst>
                  <a:cxn ang="0">
                    <a:pos x="T0" y="T1"/>
                  </a:cxn>
                  <a:cxn ang="0">
                    <a:pos x="T2" y="T3"/>
                  </a:cxn>
                  <a:cxn ang="0">
                    <a:pos x="T4" y="T5"/>
                  </a:cxn>
                  <a:cxn ang="0">
                    <a:pos x="T6" y="T7"/>
                  </a:cxn>
                  <a:cxn ang="0">
                    <a:pos x="T8" y="T9"/>
                  </a:cxn>
                  <a:cxn ang="0">
                    <a:pos x="T10" y="T11"/>
                  </a:cxn>
                </a:cxnLst>
                <a:rect l="0" t="0" r="r" b="b"/>
                <a:pathLst>
                  <a:path w="302" h="242">
                    <a:moveTo>
                      <a:pt x="143" y="0"/>
                    </a:moveTo>
                    <a:cubicBezTo>
                      <a:pt x="271" y="113"/>
                      <a:pt x="271" y="113"/>
                      <a:pt x="271" y="113"/>
                    </a:cubicBezTo>
                    <a:cubicBezTo>
                      <a:pt x="299" y="138"/>
                      <a:pt x="302" y="182"/>
                      <a:pt x="277" y="211"/>
                    </a:cubicBezTo>
                    <a:cubicBezTo>
                      <a:pt x="277" y="211"/>
                      <a:pt x="277" y="211"/>
                      <a:pt x="277" y="211"/>
                    </a:cubicBezTo>
                    <a:cubicBezTo>
                      <a:pt x="252" y="240"/>
                      <a:pt x="209" y="242"/>
                      <a:pt x="180" y="217"/>
                    </a:cubicBezTo>
                    <a:cubicBezTo>
                      <a:pt x="0" y="58"/>
                      <a:pt x="0" y="58"/>
                      <a:pt x="0" y="58"/>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6" name="Freeform 261"/>
              <p:cNvSpPr>
                <a:spLocks/>
              </p:cNvSpPr>
              <p:nvPr/>
            </p:nvSpPr>
            <p:spPr bwMode="auto">
              <a:xfrm>
                <a:off x="4460876" y="1158876"/>
                <a:ext cx="100013" cy="109538"/>
              </a:xfrm>
              <a:custGeom>
                <a:avLst/>
                <a:gdLst>
                  <a:gd name="T0" fmla="*/ 56 w 235"/>
                  <a:gd name="T1" fmla="*/ 0 h 260"/>
                  <a:gd name="T2" fmla="*/ 204 w 235"/>
                  <a:gd name="T3" fmla="*/ 131 h 260"/>
                  <a:gd name="T4" fmla="*/ 210 w 235"/>
                  <a:gd name="T5" fmla="*/ 228 h 260"/>
                  <a:gd name="T6" fmla="*/ 210 w 235"/>
                  <a:gd name="T7" fmla="*/ 228 h 260"/>
                  <a:gd name="T8" fmla="*/ 113 w 235"/>
                  <a:gd name="T9" fmla="*/ 235 h 260"/>
                  <a:gd name="T10" fmla="*/ 0 w 235"/>
                  <a:gd name="T11" fmla="*/ 135 h 260"/>
                </a:gdLst>
                <a:ahLst/>
                <a:cxnLst>
                  <a:cxn ang="0">
                    <a:pos x="T0" y="T1"/>
                  </a:cxn>
                  <a:cxn ang="0">
                    <a:pos x="T2" y="T3"/>
                  </a:cxn>
                  <a:cxn ang="0">
                    <a:pos x="T4" y="T5"/>
                  </a:cxn>
                  <a:cxn ang="0">
                    <a:pos x="T6" y="T7"/>
                  </a:cxn>
                  <a:cxn ang="0">
                    <a:pos x="T8" y="T9"/>
                  </a:cxn>
                  <a:cxn ang="0">
                    <a:pos x="T10" y="T11"/>
                  </a:cxn>
                </a:cxnLst>
                <a:rect l="0" t="0" r="r" b="b"/>
                <a:pathLst>
                  <a:path w="235" h="260">
                    <a:moveTo>
                      <a:pt x="56" y="0"/>
                    </a:moveTo>
                    <a:cubicBezTo>
                      <a:pt x="204" y="131"/>
                      <a:pt x="204" y="131"/>
                      <a:pt x="204" y="131"/>
                    </a:cubicBezTo>
                    <a:cubicBezTo>
                      <a:pt x="232" y="156"/>
                      <a:pt x="235" y="200"/>
                      <a:pt x="210" y="228"/>
                    </a:cubicBezTo>
                    <a:cubicBezTo>
                      <a:pt x="210" y="228"/>
                      <a:pt x="210" y="228"/>
                      <a:pt x="210" y="228"/>
                    </a:cubicBezTo>
                    <a:cubicBezTo>
                      <a:pt x="185" y="257"/>
                      <a:pt x="142" y="260"/>
                      <a:pt x="113" y="235"/>
                    </a:cubicBezTo>
                    <a:cubicBezTo>
                      <a:pt x="0" y="135"/>
                      <a:pt x="0" y="135"/>
                      <a:pt x="0" y="135"/>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7" name="Freeform 262"/>
              <p:cNvSpPr>
                <a:spLocks/>
              </p:cNvSpPr>
              <p:nvPr/>
            </p:nvSpPr>
            <p:spPr bwMode="auto">
              <a:xfrm>
                <a:off x="4251326" y="1092201"/>
                <a:ext cx="73025" cy="74613"/>
              </a:xfrm>
              <a:custGeom>
                <a:avLst/>
                <a:gdLst>
                  <a:gd name="T0" fmla="*/ 28 w 172"/>
                  <a:gd name="T1" fmla="*/ 155 h 178"/>
                  <a:gd name="T2" fmla="*/ 28 w 172"/>
                  <a:gd name="T3" fmla="*/ 155 h 178"/>
                  <a:gd name="T4" fmla="*/ 22 w 172"/>
                  <a:gd name="T5" fmla="*/ 67 h 178"/>
                  <a:gd name="T6" fmla="*/ 56 w 172"/>
                  <a:gd name="T7" fmla="*/ 29 h 178"/>
                  <a:gd name="T8" fmla="*/ 144 w 172"/>
                  <a:gd name="T9" fmla="*/ 23 h 178"/>
                  <a:gd name="T10" fmla="*/ 144 w 172"/>
                  <a:gd name="T11" fmla="*/ 23 h 178"/>
                  <a:gd name="T12" fmla="*/ 149 w 172"/>
                  <a:gd name="T13" fmla="*/ 111 h 178"/>
                  <a:gd name="T14" fmla="*/ 116 w 172"/>
                  <a:gd name="T15" fmla="*/ 150 h 178"/>
                  <a:gd name="T16" fmla="*/ 28 w 172"/>
                  <a:gd name="T17" fmla="*/ 15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178">
                    <a:moveTo>
                      <a:pt x="28" y="155"/>
                    </a:moveTo>
                    <a:cubicBezTo>
                      <a:pt x="28" y="155"/>
                      <a:pt x="28" y="155"/>
                      <a:pt x="28" y="155"/>
                    </a:cubicBezTo>
                    <a:cubicBezTo>
                      <a:pt x="2" y="133"/>
                      <a:pt x="0" y="93"/>
                      <a:pt x="22" y="67"/>
                    </a:cubicBezTo>
                    <a:cubicBezTo>
                      <a:pt x="56" y="29"/>
                      <a:pt x="56" y="29"/>
                      <a:pt x="56" y="29"/>
                    </a:cubicBezTo>
                    <a:cubicBezTo>
                      <a:pt x="79" y="3"/>
                      <a:pt x="118" y="0"/>
                      <a:pt x="144" y="23"/>
                    </a:cubicBezTo>
                    <a:cubicBezTo>
                      <a:pt x="144" y="23"/>
                      <a:pt x="144" y="23"/>
                      <a:pt x="144" y="23"/>
                    </a:cubicBezTo>
                    <a:cubicBezTo>
                      <a:pt x="169" y="46"/>
                      <a:pt x="172" y="85"/>
                      <a:pt x="149" y="111"/>
                    </a:cubicBezTo>
                    <a:cubicBezTo>
                      <a:pt x="116" y="150"/>
                      <a:pt x="116" y="150"/>
                      <a:pt x="116" y="150"/>
                    </a:cubicBezTo>
                    <a:cubicBezTo>
                      <a:pt x="93" y="176"/>
                      <a:pt x="54" y="178"/>
                      <a:pt x="28" y="155"/>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8" name="Freeform 263"/>
              <p:cNvSpPr>
                <a:spLocks/>
              </p:cNvSpPr>
              <p:nvPr/>
            </p:nvSpPr>
            <p:spPr bwMode="auto">
              <a:xfrm>
                <a:off x="4367213" y="1206501"/>
                <a:ext cx="66675" cy="69850"/>
              </a:xfrm>
              <a:custGeom>
                <a:avLst/>
                <a:gdLst>
                  <a:gd name="T0" fmla="*/ 28 w 160"/>
                  <a:gd name="T1" fmla="*/ 141 h 164"/>
                  <a:gd name="T2" fmla="*/ 28 w 160"/>
                  <a:gd name="T3" fmla="*/ 141 h 164"/>
                  <a:gd name="T4" fmla="*/ 22 w 160"/>
                  <a:gd name="T5" fmla="*/ 53 h 164"/>
                  <a:gd name="T6" fmla="*/ 44 w 160"/>
                  <a:gd name="T7" fmla="*/ 28 h 164"/>
                  <a:gd name="T8" fmla="*/ 132 w 160"/>
                  <a:gd name="T9" fmla="*/ 23 h 164"/>
                  <a:gd name="T10" fmla="*/ 132 w 160"/>
                  <a:gd name="T11" fmla="*/ 23 h 164"/>
                  <a:gd name="T12" fmla="*/ 137 w 160"/>
                  <a:gd name="T13" fmla="*/ 111 h 164"/>
                  <a:gd name="T14" fmla="*/ 130 w 160"/>
                  <a:gd name="T15" fmla="*/ 119 h 164"/>
                  <a:gd name="T16" fmla="*/ 116 w 160"/>
                  <a:gd name="T17" fmla="*/ 136 h 164"/>
                  <a:gd name="T18" fmla="*/ 28 w 160"/>
                  <a:gd name="T19" fmla="*/ 14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 h="164">
                    <a:moveTo>
                      <a:pt x="28" y="141"/>
                    </a:moveTo>
                    <a:cubicBezTo>
                      <a:pt x="28" y="141"/>
                      <a:pt x="28" y="141"/>
                      <a:pt x="28" y="141"/>
                    </a:cubicBezTo>
                    <a:cubicBezTo>
                      <a:pt x="2" y="119"/>
                      <a:pt x="0" y="79"/>
                      <a:pt x="22" y="53"/>
                    </a:cubicBezTo>
                    <a:cubicBezTo>
                      <a:pt x="44" y="28"/>
                      <a:pt x="44" y="28"/>
                      <a:pt x="44" y="28"/>
                    </a:cubicBezTo>
                    <a:cubicBezTo>
                      <a:pt x="67" y="2"/>
                      <a:pt x="106" y="0"/>
                      <a:pt x="132" y="23"/>
                    </a:cubicBezTo>
                    <a:cubicBezTo>
                      <a:pt x="132" y="23"/>
                      <a:pt x="132" y="23"/>
                      <a:pt x="132" y="23"/>
                    </a:cubicBezTo>
                    <a:cubicBezTo>
                      <a:pt x="157" y="45"/>
                      <a:pt x="160" y="85"/>
                      <a:pt x="137" y="111"/>
                    </a:cubicBezTo>
                    <a:cubicBezTo>
                      <a:pt x="130" y="119"/>
                      <a:pt x="130" y="119"/>
                      <a:pt x="130" y="119"/>
                    </a:cubicBezTo>
                    <a:cubicBezTo>
                      <a:pt x="116" y="136"/>
                      <a:pt x="116" y="136"/>
                      <a:pt x="116" y="136"/>
                    </a:cubicBezTo>
                    <a:cubicBezTo>
                      <a:pt x="93" y="162"/>
                      <a:pt x="54" y="164"/>
                      <a:pt x="28" y="141"/>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9" name="Freeform 264"/>
              <p:cNvSpPr>
                <a:spLocks/>
              </p:cNvSpPr>
              <p:nvPr/>
            </p:nvSpPr>
            <p:spPr bwMode="auto">
              <a:xfrm>
                <a:off x="4283076" y="1106488"/>
                <a:ext cx="100013" cy="104775"/>
              </a:xfrm>
              <a:custGeom>
                <a:avLst/>
                <a:gdLst>
                  <a:gd name="T0" fmla="*/ 29 w 235"/>
                  <a:gd name="T1" fmla="*/ 226 h 249"/>
                  <a:gd name="T2" fmla="*/ 29 w 235"/>
                  <a:gd name="T3" fmla="*/ 226 h 249"/>
                  <a:gd name="T4" fmla="*/ 23 w 235"/>
                  <a:gd name="T5" fmla="*/ 138 h 249"/>
                  <a:gd name="T6" fmla="*/ 119 w 235"/>
                  <a:gd name="T7" fmla="*/ 29 h 249"/>
                  <a:gd name="T8" fmla="*/ 206 w 235"/>
                  <a:gd name="T9" fmla="*/ 23 h 249"/>
                  <a:gd name="T10" fmla="*/ 206 w 235"/>
                  <a:gd name="T11" fmla="*/ 23 h 249"/>
                  <a:gd name="T12" fmla="*/ 212 w 235"/>
                  <a:gd name="T13" fmla="*/ 111 h 249"/>
                  <a:gd name="T14" fmla="*/ 116 w 235"/>
                  <a:gd name="T15" fmla="*/ 220 h 249"/>
                  <a:gd name="T16" fmla="*/ 29 w 235"/>
                  <a:gd name="T17" fmla="*/ 22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49">
                    <a:moveTo>
                      <a:pt x="29" y="226"/>
                    </a:moveTo>
                    <a:cubicBezTo>
                      <a:pt x="29" y="226"/>
                      <a:pt x="29" y="226"/>
                      <a:pt x="29" y="226"/>
                    </a:cubicBezTo>
                    <a:cubicBezTo>
                      <a:pt x="3" y="203"/>
                      <a:pt x="0" y="164"/>
                      <a:pt x="23" y="138"/>
                    </a:cubicBezTo>
                    <a:cubicBezTo>
                      <a:pt x="119" y="29"/>
                      <a:pt x="119" y="29"/>
                      <a:pt x="119" y="29"/>
                    </a:cubicBezTo>
                    <a:cubicBezTo>
                      <a:pt x="141" y="3"/>
                      <a:pt x="180" y="0"/>
                      <a:pt x="206" y="23"/>
                    </a:cubicBezTo>
                    <a:cubicBezTo>
                      <a:pt x="206" y="23"/>
                      <a:pt x="206" y="23"/>
                      <a:pt x="206" y="23"/>
                    </a:cubicBezTo>
                    <a:cubicBezTo>
                      <a:pt x="232" y="46"/>
                      <a:pt x="235" y="85"/>
                      <a:pt x="212" y="111"/>
                    </a:cubicBezTo>
                    <a:cubicBezTo>
                      <a:pt x="116" y="220"/>
                      <a:pt x="116" y="220"/>
                      <a:pt x="116" y="220"/>
                    </a:cubicBezTo>
                    <a:cubicBezTo>
                      <a:pt x="94" y="246"/>
                      <a:pt x="55" y="249"/>
                      <a:pt x="29" y="226"/>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0" name="Freeform 265"/>
              <p:cNvSpPr>
                <a:spLocks/>
              </p:cNvSpPr>
              <p:nvPr/>
            </p:nvSpPr>
            <p:spPr bwMode="auto">
              <a:xfrm>
                <a:off x="4324351" y="1147763"/>
                <a:ext cx="92075" cy="96838"/>
              </a:xfrm>
              <a:custGeom>
                <a:avLst/>
                <a:gdLst>
                  <a:gd name="T0" fmla="*/ 28 w 217"/>
                  <a:gd name="T1" fmla="*/ 206 h 228"/>
                  <a:gd name="T2" fmla="*/ 28 w 217"/>
                  <a:gd name="T3" fmla="*/ 206 h 228"/>
                  <a:gd name="T4" fmla="*/ 23 w 217"/>
                  <a:gd name="T5" fmla="*/ 118 h 228"/>
                  <a:gd name="T6" fmla="*/ 101 w 217"/>
                  <a:gd name="T7" fmla="*/ 28 h 228"/>
                  <a:gd name="T8" fmla="*/ 189 w 217"/>
                  <a:gd name="T9" fmla="*/ 22 h 228"/>
                  <a:gd name="T10" fmla="*/ 189 w 217"/>
                  <a:gd name="T11" fmla="*/ 22 h 228"/>
                  <a:gd name="T12" fmla="*/ 194 w 217"/>
                  <a:gd name="T13" fmla="*/ 110 h 228"/>
                  <a:gd name="T14" fmla="*/ 116 w 217"/>
                  <a:gd name="T15" fmla="*/ 200 h 228"/>
                  <a:gd name="T16" fmla="*/ 28 w 217"/>
                  <a:gd name="T17"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228">
                    <a:moveTo>
                      <a:pt x="28" y="206"/>
                    </a:moveTo>
                    <a:cubicBezTo>
                      <a:pt x="28" y="206"/>
                      <a:pt x="28" y="206"/>
                      <a:pt x="28" y="206"/>
                    </a:cubicBezTo>
                    <a:cubicBezTo>
                      <a:pt x="3" y="183"/>
                      <a:pt x="0" y="143"/>
                      <a:pt x="23" y="118"/>
                    </a:cubicBezTo>
                    <a:cubicBezTo>
                      <a:pt x="101" y="28"/>
                      <a:pt x="101" y="28"/>
                      <a:pt x="101" y="28"/>
                    </a:cubicBezTo>
                    <a:cubicBezTo>
                      <a:pt x="124" y="2"/>
                      <a:pt x="163" y="0"/>
                      <a:pt x="189" y="22"/>
                    </a:cubicBezTo>
                    <a:cubicBezTo>
                      <a:pt x="189" y="22"/>
                      <a:pt x="189" y="22"/>
                      <a:pt x="189" y="22"/>
                    </a:cubicBezTo>
                    <a:cubicBezTo>
                      <a:pt x="214" y="45"/>
                      <a:pt x="217" y="84"/>
                      <a:pt x="194" y="110"/>
                    </a:cubicBezTo>
                    <a:cubicBezTo>
                      <a:pt x="116" y="200"/>
                      <a:pt x="116" y="200"/>
                      <a:pt x="116" y="200"/>
                    </a:cubicBezTo>
                    <a:cubicBezTo>
                      <a:pt x="93" y="226"/>
                      <a:pt x="54" y="228"/>
                      <a:pt x="28" y="206"/>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1" name="Freeform 266"/>
              <p:cNvSpPr>
                <a:spLocks/>
              </p:cNvSpPr>
              <p:nvPr/>
            </p:nvSpPr>
            <p:spPr bwMode="auto">
              <a:xfrm>
                <a:off x="4370388" y="893763"/>
                <a:ext cx="331788" cy="239713"/>
              </a:xfrm>
              <a:custGeom>
                <a:avLst/>
                <a:gdLst>
                  <a:gd name="T0" fmla="*/ 645 w 786"/>
                  <a:gd name="T1" fmla="*/ 22 h 570"/>
                  <a:gd name="T2" fmla="*/ 255 w 786"/>
                  <a:gd name="T3" fmla="*/ 0 h 570"/>
                  <a:gd name="T4" fmla="*/ 196 w 786"/>
                  <a:gd name="T5" fmla="*/ 15 h 570"/>
                  <a:gd name="T6" fmla="*/ 24 w 786"/>
                  <a:gd name="T7" fmla="*/ 159 h 570"/>
                  <a:gd name="T8" fmla="*/ 2 w 786"/>
                  <a:gd name="T9" fmla="*/ 219 h 570"/>
                  <a:gd name="T10" fmla="*/ 1 w 786"/>
                  <a:gd name="T11" fmla="*/ 389 h 570"/>
                  <a:gd name="T12" fmla="*/ 32 w 786"/>
                  <a:gd name="T13" fmla="*/ 426 h 570"/>
                  <a:gd name="T14" fmla="*/ 148 w 786"/>
                  <a:gd name="T15" fmla="*/ 279 h 570"/>
                  <a:gd name="T16" fmla="*/ 161 w 786"/>
                  <a:gd name="T17" fmla="*/ 243 h 570"/>
                  <a:gd name="T18" fmla="*/ 182 w 786"/>
                  <a:gd name="T19" fmla="*/ 222 h 570"/>
                  <a:gd name="T20" fmla="*/ 221 w 786"/>
                  <a:gd name="T21" fmla="*/ 221 h 570"/>
                  <a:gd name="T22" fmla="*/ 237 w 786"/>
                  <a:gd name="T23" fmla="*/ 231 h 570"/>
                  <a:gd name="T24" fmla="*/ 623 w 786"/>
                  <a:gd name="T25" fmla="*/ 570 h 570"/>
                  <a:gd name="T26" fmla="*/ 786 w 786"/>
                  <a:gd name="T27" fmla="*/ 44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6" h="570">
                    <a:moveTo>
                      <a:pt x="645" y="22"/>
                    </a:moveTo>
                    <a:cubicBezTo>
                      <a:pt x="544" y="79"/>
                      <a:pt x="410" y="1"/>
                      <a:pt x="255" y="0"/>
                    </a:cubicBezTo>
                    <a:cubicBezTo>
                      <a:pt x="234" y="0"/>
                      <a:pt x="214" y="5"/>
                      <a:pt x="196" y="15"/>
                    </a:cubicBezTo>
                    <a:cubicBezTo>
                      <a:pt x="142" y="45"/>
                      <a:pt x="69" y="112"/>
                      <a:pt x="24" y="159"/>
                    </a:cubicBezTo>
                    <a:cubicBezTo>
                      <a:pt x="9" y="175"/>
                      <a:pt x="1" y="196"/>
                      <a:pt x="2" y="219"/>
                    </a:cubicBezTo>
                    <a:cubicBezTo>
                      <a:pt x="4" y="277"/>
                      <a:pt x="4" y="334"/>
                      <a:pt x="1" y="389"/>
                    </a:cubicBezTo>
                    <a:cubicBezTo>
                      <a:pt x="0" y="408"/>
                      <a:pt x="14" y="425"/>
                      <a:pt x="32" y="426"/>
                    </a:cubicBezTo>
                    <a:cubicBezTo>
                      <a:pt x="93" y="432"/>
                      <a:pt x="144" y="360"/>
                      <a:pt x="148" y="279"/>
                    </a:cubicBezTo>
                    <a:cubicBezTo>
                      <a:pt x="149" y="266"/>
                      <a:pt x="154" y="254"/>
                      <a:pt x="161" y="243"/>
                    </a:cubicBezTo>
                    <a:cubicBezTo>
                      <a:pt x="167" y="234"/>
                      <a:pt x="174" y="227"/>
                      <a:pt x="182" y="222"/>
                    </a:cubicBezTo>
                    <a:cubicBezTo>
                      <a:pt x="195" y="215"/>
                      <a:pt x="208" y="215"/>
                      <a:pt x="221" y="221"/>
                    </a:cubicBezTo>
                    <a:cubicBezTo>
                      <a:pt x="227" y="223"/>
                      <a:pt x="232" y="227"/>
                      <a:pt x="237" y="231"/>
                    </a:cubicBezTo>
                    <a:cubicBezTo>
                      <a:pt x="623" y="570"/>
                      <a:pt x="623" y="570"/>
                      <a:pt x="623" y="570"/>
                    </a:cubicBezTo>
                    <a:cubicBezTo>
                      <a:pt x="710" y="523"/>
                      <a:pt x="729" y="459"/>
                      <a:pt x="786" y="443"/>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2" name="Freeform 267"/>
              <p:cNvSpPr>
                <a:spLocks/>
              </p:cNvSpPr>
              <p:nvPr/>
            </p:nvSpPr>
            <p:spPr bwMode="auto">
              <a:xfrm>
                <a:off x="4638676" y="846138"/>
                <a:ext cx="165100" cy="257175"/>
              </a:xfrm>
              <a:custGeom>
                <a:avLst/>
                <a:gdLst>
                  <a:gd name="T0" fmla="*/ 342 w 391"/>
                  <a:gd name="T1" fmla="*/ 562 h 609"/>
                  <a:gd name="T2" fmla="*/ 236 w 391"/>
                  <a:gd name="T3" fmla="*/ 598 h 609"/>
                  <a:gd name="T4" fmla="*/ 157 w 391"/>
                  <a:gd name="T5" fmla="*/ 559 h 609"/>
                  <a:gd name="T6" fmla="*/ 11 w 391"/>
                  <a:gd name="T7" fmla="*/ 126 h 609"/>
                  <a:gd name="T8" fmla="*/ 50 w 391"/>
                  <a:gd name="T9" fmla="*/ 47 h 609"/>
                  <a:gd name="T10" fmla="*/ 156 w 391"/>
                  <a:gd name="T11" fmla="*/ 11 h 609"/>
                  <a:gd name="T12" fmla="*/ 234 w 391"/>
                  <a:gd name="T13" fmla="*/ 50 h 609"/>
                  <a:gd name="T14" fmla="*/ 380 w 391"/>
                  <a:gd name="T15" fmla="*/ 483 h 609"/>
                  <a:gd name="T16" fmla="*/ 342 w 391"/>
                  <a:gd name="T17" fmla="*/ 56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1" h="609">
                    <a:moveTo>
                      <a:pt x="342" y="562"/>
                    </a:moveTo>
                    <a:cubicBezTo>
                      <a:pt x="236" y="598"/>
                      <a:pt x="236" y="598"/>
                      <a:pt x="236" y="598"/>
                    </a:cubicBezTo>
                    <a:cubicBezTo>
                      <a:pt x="203" y="609"/>
                      <a:pt x="168" y="592"/>
                      <a:pt x="157" y="559"/>
                    </a:cubicBezTo>
                    <a:cubicBezTo>
                      <a:pt x="11" y="126"/>
                      <a:pt x="11" y="126"/>
                      <a:pt x="11" y="126"/>
                    </a:cubicBezTo>
                    <a:cubicBezTo>
                      <a:pt x="0" y="93"/>
                      <a:pt x="17" y="58"/>
                      <a:pt x="50" y="47"/>
                    </a:cubicBezTo>
                    <a:cubicBezTo>
                      <a:pt x="156" y="11"/>
                      <a:pt x="156" y="11"/>
                      <a:pt x="156" y="11"/>
                    </a:cubicBezTo>
                    <a:cubicBezTo>
                      <a:pt x="188" y="0"/>
                      <a:pt x="223" y="17"/>
                      <a:pt x="234" y="50"/>
                    </a:cubicBezTo>
                    <a:cubicBezTo>
                      <a:pt x="380" y="483"/>
                      <a:pt x="380" y="483"/>
                      <a:pt x="380" y="483"/>
                    </a:cubicBezTo>
                    <a:cubicBezTo>
                      <a:pt x="391" y="516"/>
                      <a:pt x="374" y="551"/>
                      <a:pt x="342" y="562"/>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193" name="Freeform 268"/>
            <p:cNvSpPr>
              <a:spLocks/>
            </p:cNvSpPr>
            <p:nvPr/>
          </p:nvSpPr>
          <p:spPr bwMode="auto">
            <a:xfrm>
              <a:off x="4144963" y="844551"/>
              <a:ext cx="179388" cy="255588"/>
            </a:xfrm>
            <a:custGeom>
              <a:avLst/>
              <a:gdLst>
                <a:gd name="T0" fmla="*/ 148 w 428"/>
                <a:gd name="T1" fmla="*/ 591 h 605"/>
                <a:gd name="T2" fmla="*/ 46 w 428"/>
                <a:gd name="T3" fmla="*/ 545 h 605"/>
                <a:gd name="T4" fmla="*/ 14 w 428"/>
                <a:gd name="T5" fmla="*/ 463 h 605"/>
                <a:gd name="T6" fmla="*/ 199 w 428"/>
                <a:gd name="T7" fmla="*/ 45 h 605"/>
                <a:gd name="T8" fmla="*/ 280 w 428"/>
                <a:gd name="T9" fmla="*/ 14 h 605"/>
                <a:gd name="T10" fmla="*/ 383 w 428"/>
                <a:gd name="T11" fmla="*/ 59 h 605"/>
                <a:gd name="T12" fmla="*/ 414 w 428"/>
                <a:gd name="T13" fmla="*/ 141 h 605"/>
                <a:gd name="T14" fmla="*/ 230 w 428"/>
                <a:gd name="T15" fmla="*/ 560 h 605"/>
                <a:gd name="T16" fmla="*/ 148 w 428"/>
                <a:gd name="T17" fmla="*/ 59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8" h="605">
                  <a:moveTo>
                    <a:pt x="148" y="591"/>
                  </a:moveTo>
                  <a:cubicBezTo>
                    <a:pt x="46" y="545"/>
                    <a:pt x="46" y="545"/>
                    <a:pt x="46" y="545"/>
                  </a:cubicBezTo>
                  <a:cubicBezTo>
                    <a:pt x="14" y="531"/>
                    <a:pt x="0" y="495"/>
                    <a:pt x="14" y="463"/>
                  </a:cubicBezTo>
                  <a:cubicBezTo>
                    <a:pt x="199" y="45"/>
                    <a:pt x="199" y="45"/>
                    <a:pt x="199" y="45"/>
                  </a:cubicBezTo>
                  <a:cubicBezTo>
                    <a:pt x="213" y="14"/>
                    <a:pt x="249" y="0"/>
                    <a:pt x="280" y="14"/>
                  </a:cubicBezTo>
                  <a:cubicBezTo>
                    <a:pt x="383" y="59"/>
                    <a:pt x="383" y="59"/>
                    <a:pt x="383" y="59"/>
                  </a:cubicBezTo>
                  <a:cubicBezTo>
                    <a:pt x="414" y="73"/>
                    <a:pt x="428" y="110"/>
                    <a:pt x="414" y="141"/>
                  </a:cubicBezTo>
                  <a:cubicBezTo>
                    <a:pt x="230" y="560"/>
                    <a:pt x="230" y="560"/>
                    <a:pt x="230" y="560"/>
                  </a:cubicBezTo>
                  <a:cubicBezTo>
                    <a:pt x="216" y="591"/>
                    <a:pt x="179" y="605"/>
                    <a:pt x="148" y="591"/>
                  </a:cubicBezTo>
                  <a:close/>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32" name="Gruppieren 531"/>
          <p:cNvGrpSpPr/>
          <p:nvPr/>
        </p:nvGrpSpPr>
        <p:grpSpPr>
          <a:xfrm>
            <a:off x="400844" y="1662256"/>
            <a:ext cx="454561" cy="435135"/>
            <a:chOff x="3192463" y="6183313"/>
            <a:chExt cx="557213" cy="533400"/>
          </a:xfrm>
        </p:grpSpPr>
        <p:sp>
          <p:nvSpPr>
            <p:cNvPr id="194" name="Line 269"/>
            <p:cNvSpPr>
              <a:spLocks noChangeShapeType="1"/>
            </p:cNvSpPr>
            <p:nvPr/>
          </p:nvSpPr>
          <p:spPr bwMode="auto">
            <a:xfrm>
              <a:off x="3430588" y="6450013"/>
              <a:ext cx="319088"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5" name="Line 270"/>
            <p:cNvSpPr>
              <a:spLocks noChangeShapeType="1"/>
            </p:cNvSpPr>
            <p:nvPr/>
          </p:nvSpPr>
          <p:spPr bwMode="auto">
            <a:xfrm>
              <a:off x="3194051" y="6450013"/>
              <a:ext cx="77788"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6" name="Oval 271"/>
            <p:cNvSpPr>
              <a:spLocks noChangeArrowheads="1"/>
            </p:cNvSpPr>
            <p:nvPr/>
          </p:nvSpPr>
          <p:spPr bwMode="auto">
            <a:xfrm>
              <a:off x="3278188" y="6375401"/>
              <a:ext cx="149225" cy="149225"/>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7" name="Line 272"/>
            <p:cNvSpPr>
              <a:spLocks noChangeShapeType="1"/>
            </p:cNvSpPr>
            <p:nvPr/>
          </p:nvSpPr>
          <p:spPr bwMode="auto">
            <a:xfrm flipH="1">
              <a:off x="3192463" y="6257926"/>
              <a:ext cx="319088"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8" name="Line 273"/>
            <p:cNvSpPr>
              <a:spLocks noChangeShapeType="1"/>
            </p:cNvSpPr>
            <p:nvPr/>
          </p:nvSpPr>
          <p:spPr bwMode="auto">
            <a:xfrm flipH="1">
              <a:off x="3670301" y="6257926"/>
              <a:ext cx="77788"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9" name="Oval 274"/>
            <p:cNvSpPr>
              <a:spLocks noChangeArrowheads="1"/>
            </p:cNvSpPr>
            <p:nvPr/>
          </p:nvSpPr>
          <p:spPr bwMode="auto">
            <a:xfrm>
              <a:off x="3514726" y="6183313"/>
              <a:ext cx="149225" cy="149225"/>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0" name="Line 275"/>
            <p:cNvSpPr>
              <a:spLocks noChangeShapeType="1"/>
            </p:cNvSpPr>
            <p:nvPr/>
          </p:nvSpPr>
          <p:spPr bwMode="auto">
            <a:xfrm flipH="1">
              <a:off x="3192463" y="6642101"/>
              <a:ext cx="319088"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1" name="Line 276"/>
            <p:cNvSpPr>
              <a:spLocks noChangeShapeType="1"/>
            </p:cNvSpPr>
            <p:nvPr/>
          </p:nvSpPr>
          <p:spPr bwMode="auto">
            <a:xfrm flipH="1">
              <a:off x="3670301" y="6642101"/>
              <a:ext cx="77788"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2" name="Oval 277"/>
            <p:cNvSpPr>
              <a:spLocks noChangeArrowheads="1"/>
            </p:cNvSpPr>
            <p:nvPr/>
          </p:nvSpPr>
          <p:spPr bwMode="auto">
            <a:xfrm>
              <a:off x="3514726" y="6567488"/>
              <a:ext cx="149225" cy="149225"/>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63" name="Gruppieren 562"/>
          <p:cNvGrpSpPr/>
          <p:nvPr/>
        </p:nvGrpSpPr>
        <p:grpSpPr>
          <a:xfrm>
            <a:off x="3126680" y="1712800"/>
            <a:ext cx="305269" cy="389388"/>
            <a:chOff x="7350126" y="6307138"/>
            <a:chExt cx="357188" cy="455613"/>
          </a:xfrm>
        </p:grpSpPr>
        <p:sp>
          <p:nvSpPr>
            <p:cNvPr id="207" name="Freeform 282"/>
            <p:cNvSpPr>
              <a:spLocks/>
            </p:cNvSpPr>
            <p:nvPr/>
          </p:nvSpPr>
          <p:spPr bwMode="auto">
            <a:xfrm>
              <a:off x="7350126" y="6307138"/>
              <a:ext cx="241300" cy="455613"/>
            </a:xfrm>
            <a:custGeom>
              <a:avLst/>
              <a:gdLst>
                <a:gd name="T0" fmla="*/ 571 w 571"/>
                <a:gd name="T1" fmla="*/ 988 h 1079"/>
                <a:gd name="T2" fmla="*/ 480 w 571"/>
                <a:gd name="T3" fmla="*/ 1079 h 1079"/>
                <a:gd name="T4" fmla="*/ 90 w 571"/>
                <a:gd name="T5" fmla="*/ 1079 h 1079"/>
                <a:gd name="T6" fmla="*/ 0 w 571"/>
                <a:gd name="T7" fmla="*/ 988 h 1079"/>
                <a:gd name="T8" fmla="*/ 0 w 571"/>
                <a:gd name="T9" fmla="*/ 91 h 1079"/>
                <a:gd name="T10" fmla="*/ 90 w 571"/>
                <a:gd name="T11" fmla="*/ 0 h 1079"/>
                <a:gd name="T12" fmla="*/ 480 w 571"/>
                <a:gd name="T13" fmla="*/ 0 h 1079"/>
                <a:gd name="T14" fmla="*/ 571 w 571"/>
                <a:gd name="T15" fmla="*/ 91 h 10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1" h="1079">
                  <a:moveTo>
                    <a:pt x="571" y="988"/>
                  </a:moveTo>
                  <a:cubicBezTo>
                    <a:pt x="571" y="1038"/>
                    <a:pt x="531" y="1079"/>
                    <a:pt x="480" y="1079"/>
                  </a:cubicBezTo>
                  <a:cubicBezTo>
                    <a:pt x="90" y="1079"/>
                    <a:pt x="90" y="1079"/>
                    <a:pt x="90" y="1079"/>
                  </a:cubicBezTo>
                  <a:cubicBezTo>
                    <a:pt x="40" y="1079"/>
                    <a:pt x="0" y="1038"/>
                    <a:pt x="0" y="988"/>
                  </a:cubicBezTo>
                  <a:cubicBezTo>
                    <a:pt x="0" y="91"/>
                    <a:pt x="0" y="91"/>
                    <a:pt x="0" y="91"/>
                  </a:cubicBezTo>
                  <a:cubicBezTo>
                    <a:pt x="0" y="41"/>
                    <a:pt x="40" y="0"/>
                    <a:pt x="90" y="0"/>
                  </a:cubicBezTo>
                  <a:cubicBezTo>
                    <a:pt x="480" y="0"/>
                    <a:pt x="480" y="0"/>
                    <a:pt x="480" y="0"/>
                  </a:cubicBezTo>
                  <a:cubicBezTo>
                    <a:pt x="531" y="0"/>
                    <a:pt x="571" y="41"/>
                    <a:pt x="571" y="91"/>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8" name="Line 283"/>
            <p:cNvSpPr>
              <a:spLocks noChangeShapeType="1"/>
            </p:cNvSpPr>
            <p:nvPr/>
          </p:nvSpPr>
          <p:spPr bwMode="auto">
            <a:xfrm>
              <a:off x="7350126" y="6372226"/>
              <a:ext cx="157163"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9" name="Line 284"/>
            <p:cNvSpPr>
              <a:spLocks noChangeShapeType="1"/>
            </p:cNvSpPr>
            <p:nvPr/>
          </p:nvSpPr>
          <p:spPr bwMode="auto">
            <a:xfrm>
              <a:off x="7350126" y="6700838"/>
              <a:ext cx="109538"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0" name="Oval 285"/>
            <p:cNvSpPr>
              <a:spLocks noChangeArrowheads="1"/>
            </p:cNvSpPr>
            <p:nvPr/>
          </p:nvSpPr>
          <p:spPr bwMode="auto">
            <a:xfrm>
              <a:off x="7462838" y="6724651"/>
              <a:ext cx="15875" cy="14288"/>
            </a:xfrm>
            <a:prstGeom prst="ellipse">
              <a:avLst/>
            </a:prstGeom>
            <a:solidFill>
              <a:srgbClr val="4A4A4A"/>
            </a:solid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11" name="Freeform 286"/>
            <p:cNvSpPr>
              <a:spLocks/>
            </p:cNvSpPr>
            <p:nvPr/>
          </p:nvSpPr>
          <p:spPr bwMode="auto">
            <a:xfrm>
              <a:off x="7477126" y="6513513"/>
              <a:ext cx="230188" cy="182563"/>
            </a:xfrm>
            <a:custGeom>
              <a:avLst/>
              <a:gdLst>
                <a:gd name="T0" fmla="*/ 479 w 545"/>
                <a:gd name="T1" fmla="*/ 432 h 432"/>
                <a:gd name="T2" fmla="*/ 65 w 545"/>
                <a:gd name="T3" fmla="*/ 432 h 432"/>
                <a:gd name="T4" fmla="*/ 0 w 545"/>
                <a:gd name="T5" fmla="*/ 367 h 432"/>
                <a:gd name="T6" fmla="*/ 0 w 545"/>
                <a:gd name="T7" fmla="*/ 22 h 432"/>
                <a:gd name="T8" fmla="*/ 22 w 545"/>
                <a:gd name="T9" fmla="*/ 0 h 432"/>
                <a:gd name="T10" fmla="*/ 523 w 545"/>
                <a:gd name="T11" fmla="*/ 0 h 432"/>
                <a:gd name="T12" fmla="*/ 545 w 545"/>
                <a:gd name="T13" fmla="*/ 22 h 432"/>
                <a:gd name="T14" fmla="*/ 545 w 545"/>
                <a:gd name="T15" fmla="*/ 367 h 432"/>
                <a:gd name="T16" fmla="*/ 479 w 545"/>
                <a:gd name="T17"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5" h="432">
                  <a:moveTo>
                    <a:pt x="479" y="432"/>
                  </a:moveTo>
                  <a:cubicBezTo>
                    <a:pt x="65" y="432"/>
                    <a:pt x="65" y="432"/>
                    <a:pt x="65" y="432"/>
                  </a:cubicBezTo>
                  <a:cubicBezTo>
                    <a:pt x="29" y="432"/>
                    <a:pt x="0" y="403"/>
                    <a:pt x="0" y="367"/>
                  </a:cubicBezTo>
                  <a:cubicBezTo>
                    <a:pt x="0" y="22"/>
                    <a:pt x="0" y="22"/>
                    <a:pt x="0" y="22"/>
                  </a:cubicBezTo>
                  <a:cubicBezTo>
                    <a:pt x="0" y="10"/>
                    <a:pt x="10" y="0"/>
                    <a:pt x="22" y="0"/>
                  </a:cubicBezTo>
                  <a:cubicBezTo>
                    <a:pt x="523" y="0"/>
                    <a:pt x="523" y="0"/>
                    <a:pt x="523" y="0"/>
                  </a:cubicBezTo>
                  <a:cubicBezTo>
                    <a:pt x="535" y="0"/>
                    <a:pt x="545" y="10"/>
                    <a:pt x="545" y="22"/>
                  </a:cubicBezTo>
                  <a:cubicBezTo>
                    <a:pt x="545" y="367"/>
                    <a:pt x="545" y="367"/>
                    <a:pt x="545" y="367"/>
                  </a:cubicBezTo>
                  <a:cubicBezTo>
                    <a:pt x="545" y="403"/>
                    <a:pt x="515" y="432"/>
                    <a:pt x="479" y="432"/>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2" name="Freeform 287"/>
            <p:cNvSpPr>
              <a:spLocks/>
            </p:cNvSpPr>
            <p:nvPr/>
          </p:nvSpPr>
          <p:spPr bwMode="auto">
            <a:xfrm>
              <a:off x="7507288" y="6372226"/>
              <a:ext cx="168275" cy="139700"/>
            </a:xfrm>
            <a:custGeom>
              <a:avLst/>
              <a:gdLst>
                <a:gd name="T0" fmla="*/ 0 w 395"/>
                <a:gd name="T1" fmla="*/ 329 h 329"/>
                <a:gd name="T2" fmla="*/ 0 w 395"/>
                <a:gd name="T3" fmla="*/ 198 h 329"/>
                <a:gd name="T4" fmla="*/ 197 w 395"/>
                <a:gd name="T5" fmla="*/ 0 h 329"/>
                <a:gd name="T6" fmla="*/ 395 w 395"/>
                <a:gd name="T7" fmla="*/ 198 h 329"/>
                <a:gd name="T8" fmla="*/ 395 w 395"/>
                <a:gd name="T9" fmla="*/ 329 h 329"/>
              </a:gdLst>
              <a:ahLst/>
              <a:cxnLst>
                <a:cxn ang="0">
                  <a:pos x="T0" y="T1"/>
                </a:cxn>
                <a:cxn ang="0">
                  <a:pos x="T2" y="T3"/>
                </a:cxn>
                <a:cxn ang="0">
                  <a:pos x="T4" y="T5"/>
                </a:cxn>
                <a:cxn ang="0">
                  <a:pos x="T6" y="T7"/>
                </a:cxn>
                <a:cxn ang="0">
                  <a:pos x="T8" y="T9"/>
                </a:cxn>
              </a:cxnLst>
              <a:rect l="0" t="0" r="r" b="b"/>
              <a:pathLst>
                <a:path w="395" h="329">
                  <a:moveTo>
                    <a:pt x="0" y="329"/>
                  </a:moveTo>
                  <a:cubicBezTo>
                    <a:pt x="0" y="198"/>
                    <a:pt x="0" y="198"/>
                    <a:pt x="0" y="198"/>
                  </a:cubicBezTo>
                  <a:cubicBezTo>
                    <a:pt x="0" y="89"/>
                    <a:pt x="88" y="0"/>
                    <a:pt x="197" y="0"/>
                  </a:cubicBezTo>
                  <a:cubicBezTo>
                    <a:pt x="306" y="0"/>
                    <a:pt x="395" y="89"/>
                    <a:pt x="395" y="198"/>
                  </a:cubicBezTo>
                  <a:cubicBezTo>
                    <a:pt x="395" y="329"/>
                    <a:pt x="395" y="329"/>
                    <a:pt x="395" y="329"/>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3" name="Freeform 288"/>
            <p:cNvSpPr>
              <a:spLocks/>
            </p:cNvSpPr>
            <p:nvPr/>
          </p:nvSpPr>
          <p:spPr bwMode="auto">
            <a:xfrm>
              <a:off x="7554913" y="6545263"/>
              <a:ext cx="69850" cy="117475"/>
            </a:xfrm>
            <a:custGeom>
              <a:avLst/>
              <a:gdLst>
                <a:gd name="T0" fmla="*/ 166 w 166"/>
                <a:gd name="T1" fmla="*/ 88 h 278"/>
                <a:gd name="T2" fmla="*/ 69 w 166"/>
                <a:gd name="T3" fmla="*/ 11 h 278"/>
                <a:gd name="T4" fmla="*/ 9 w 166"/>
                <a:gd name="T5" fmla="*/ 70 h 278"/>
                <a:gd name="T6" fmla="*/ 54 w 166"/>
                <a:gd name="T7" fmla="*/ 160 h 278"/>
                <a:gd name="T8" fmla="*/ 54 w 166"/>
                <a:gd name="T9" fmla="*/ 245 h 278"/>
                <a:gd name="T10" fmla="*/ 86 w 166"/>
                <a:gd name="T11" fmla="*/ 278 h 278"/>
                <a:gd name="T12" fmla="*/ 86 w 166"/>
                <a:gd name="T13" fmla="*/ 278 h 278"/>
                <a:gd name="T14" fmla="*/ 119 w 166"/>
                <a:gd name="T15" fmla="*/ 245 h 278"/>
                <a:gd name="T16" fmla="*/ 119 w 166"/>
                <a:gd name="T17" fmla="*/ 160 h 278"/>
                <a:gd name="T18" fmla="*/ 166 w 166"/>
                <a:gd name="T19" fmla="*/ 8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278">
                  <a:moveTo>
                    <a:pt x="166" y="88"/>
                  </a:moveTo>
                  <a:cubicBezTo>
                    <a:pt x="166" y="39"/>
                    <a:pt x="120" y="0"/>
                    <a:pt x="69" y="11"/>
                  </a:cubicBezTo>
                  <a:cubicBezTo>
                    <a:pt x="40" y="17"/>
                    <a:pt x="16" y="41"/>
                    <a:pt x="9" y="70"/>
                  </a:cubicBezTo>
                  <a:cubicBezTo>
                    <a:pt x="0" y="110"/>
                    <a:pt x="21" y="146"/>
                    <a:pt x="54" y="160"/>
                  </a:cubicBezTo>
                  <a:cubicBezTo>
                    <a:pt x="54" y="245"/>
                    <a:pt x="54" y="245"/>
                    <a:pt x="54" y="245"/>
                  </a:cubicBezTo>
                  <a:cubicBezTo>
                    <a:pt x="54" y="263"/>
                    <a:pt x="68" y="278"/>
                    <a:pt x="86" y="278"/>
                  </a:cubicBezTo>
                  <a:cubicBezTo>
                    <a:pt x="86" y="278"/>
                    <a:pt x="86" y="278"/>
                    <a:pt x="86" y="278"/>
                  </a:cubicBezTo>
                  <a:cubicBezTo>
                    <a:pt x="104" y="278"/>
                    <a:pt x="119" y="263"/>
                    <a:pt x="119" y="245"/>
                  </a:cubicBezTo>
                  <a:cubicBezTo>
                    <a:pt x="119" y="160"/>
                    <a:pt x="119" y="160"/>
                    <a:pt x="119" y="160"/>
                  </a:cubicBezTo>
                  <a:cubicBezTo>
                    <a:pt x="147" y="148"/>
                    <a:pt x="166" y="120"/>
                    <a:pt x="166" y="88"/>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39" name="Gruppieren 538"/>
          <p:cNvGrpSpPr/>
          <p:nvPr/>
        </p:nvGrpSpPr>
        <p:grpSpPr>
          <a:xfrm>
            <a:off x="1076536" y="2371593"/>
            <a:ext cx="363908" cy="369088"/>
            <a:chOff x="4305301" y="3432176"/>
            <a:chExt cx="446088" cy="452438"/>
          </a:xfrm>
        </p:grpSpPr>
        <p:sp>
          <p:nvSpPr>
            <p:cNvPr id="214" name="Freeform 289"/>
            <p:cNvSpPr>
              <a:spLocks/>
            </p:cNvSpPr>
            <p:nvPr/>
          </p:nvSpPr>
          <p:spPr bwMode="auto">
            <a:xfrm>
              <a:off x="4305301" y="3432176"/>
              <a:ext cx="368300" cy="452438"/>
            </a:xfrm>
            <a:custGeom>
              <a:avLst/>
              <a:gdLst>
                <a:gd name="T0" fmla="*/ 872 w 872"/>
                <a:gd name="T1" fmla="*/ 561 h 1073"/>
                <a:gd name="T2" fmla="*/ 872 w 872"/>
                <a:gd name="T3" fmla="*/ 1034 h 1073"/>
                <a:gd name="T4" fmla="*/ 834 w 872"/>
                <a:gd name="T5" fmla="*/ 1073 h 1073"/>
                <a:gd name="T6" fmla="*/ 38 w 872"/>
                <a:gd name="T7" fmla="*/ 1073 h 1073"/>
                <a:gd name="T8" fmla="*/ 0 w 872"/>
                <a:gd name="T9" fmla="*/ 1034 h 1073"/>
                <a:gd name="T10" fmla="*/ 0 w 872"/>
                <a:gd name="T11" fmla="*/ 38 h 1073"/>
                <a:gd name="T12" fmla="*/ 38 w 872"/>
                <a:gd name="T13" fmla="*/ 0 h 1073"/>
                <a:gd name="T14" fmla="*/ 834 w 872"/>
                <a:gd name="T15" fmla="*/ 0 h 1073"/>
                <a:gd name="T16" fmla="*/ 872 w 872"/>
                <a:gd name="T17" fmla="*/ 38 h 1073"/>
                <a:gd name="T18" fmla="*/ 872 w 872"/>
                <a:gd name="T19" fmla="*/ 114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2" h="1073">
                  <a:moveTo>
                    <a:pt x="872" y="561"/>
                  </a:moveTo>
                  <a:cubicBezTo>
                    <a:pt x="872" y="1034"/>
                    <a:pt x="872" y="1034"/>
                    <a:pt x="872" y="1034"/>
                  </a:cubicBezTo>
                  <a:cubicBezTo>
                    <a:pt x="872" y="1056"/>
                    <a:pt x="855" y="1073"/>
                    <a:pt x="834" y="1073"/>
                  </a:cubicBezTo>
                  <a:cubicBezTo>
                    <a:pt x="38" y="1073"/>
                    <a:pt x="38" y="1073"/>
                    <a:pt x="38" y="1073"/>
                  </a:cubicBezTo>
                  <a:cubicBezTo>
                    <a:pt x="17" y="1073"/>
                    <a:pt x="0" y="1056"/>
                    <a:pt x="0" y="1034"/>
                  </a:cubicBezTo>
                  <a:cubicBezTo>
                    <a:pt x="0" y="38"/>
                    <a:pt x="0" y="38"/>
                    <a:pt x="0" y="38"/>
                  </a:cubicBezTo>
                  <a:cubicBezTo>
                    <a:pt x="0" y="17"/>
                    <a:pt x="17" y="0"/>
                    <a:pt x="38" y="0"/>
                  </a:cubicBezTo>
                  <a:cubicBezTo>
                    <a:pt x="834" y="0"/>
                    <a:pt x="834" y="0"/>
                    <a:pt x="834" y="0"/>
                  </a:cubicBezTo>
                  <a:cubicBezTo>
                    <a:pt x="855" y="0"/>
                    <a:pt x="872" y="17"/>
                    <a:pt x="872" y="38"/>
                  </a:cubicBezTo>
                  <a:cubicBezTo>
                    <a:pt x="872" y="114"/>
                    <a:pt x="872" y="114"/>
                    <a:pt x="872" y="114"/>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5" name="Freeform 290"/>
            <p:cNvSpPr>
              <a:spLocks/>
            </p:cNvSpPr>
            <p:nvPr/>
          </p:nvSpPr>
          <p:spPr bwMode="auto">
            <a:xfrm>
              <a:off x="4483101" y="3495676"/>
              <a:ext cx="268288" cy="282575"/>
            </a:xfrm>
            <a:custGeom>
              <a:avLst/>
              <a:gdLst>
                <a:gd name="T0" fmla="*/ 140 w 634"/>
                <a:gd name="T1" fmla="*/ 619 h 668"/>
                <a:gd name="T2" fmla="*/ 5 w 634"/>
                <a:gd name="T3" fmla="*/ 667 h 668"/>
                <a:gd name="T4" fmla="*/ 0 w 634"/>
                <a:gd name="T5" fmla="*/ 662 h 668"/>
                <a:gd name="T6" fmla="*/ 41 w 634"/>
                <a:gd name="T7" fmla="*/ 524 h 668"/>
                <a:gd name="T8" fmla="*/ 529 w 634"/>
                <a:gd name="T9" fmla="*/ 6 h 668"/>
                <a:gd name="T10" fmla="*/ 550 w 634"/>
                <a:gd name="T11" fmla="*/ 6 h 668"/>
                <a:gd name="T12" fmla="*/ 627 w 634"/>
                <a:gd name="T13" fmla="*/ 80 h 668"/>
                <a:gd name="T14" fmla="*/ 628 w 634"/>
                <a:gd name="T15" fmla="*/ 101 h 668"/>
                <a:gd name="T16" fmla="*/ 140 w 634"/>
                <a:gd name="T17" fmla="*/ 619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4" h="668">
                  <a:moveTo>
                    <a:pt x="140" y="619"/>
                  </a:moveTo>
                  <a:cubicBezTo>
                    <a:pt x="5" y="667"/>
                    <a:pt x="5" y="667"/>
                    <a:pt x="5" y="667"/>
                  </a:cubicBezTo>
                  <a:cubicBezTo>
                    <a:pt x="2" y="668"/>
                    <a:pt x="0" y="665"/>
                    <a:pt x="0" y="662"/>
                  </a:cubicBezTo>
                  <a:cubicBezTo>
                    <a:pt x="41" y="524"/>
                    <a:pt x="41" y="524"/>
                    <a:pt x="41" y="524"/>
                  </a:cubicBezTo>
                  <a:cubicBezTo>
                    <a:pt x="529" y="6"/>
                    <a:pt x="529" y="6"/>
                    <a:pt x="529" y="6"/>
                  </a:cubicBezTo>
                  <a:cubicBezTo>
                    <a:pt x="534" y="0"/>
                    <a:pt x="544" y="0"/>
                    <a:pt x="550" y="6"/>
                  </a:cubicBezTo>
                  <a:cubicBezTo>
                    <a:pt x="627" y="80"/>
                    <a:pt x="627" y="80"/>
                    <a:pt x="627" y="80"/>
                  </a:cubicBezTo>
                  <a:cubicBezTo>
                    <a:pt x="633" y="85"/>
                    <a:pt x="634" y="95"/>
                    <a:pt x="628" y="101"/>
                  </a:cubicBezTo>
                  <a:lnTo>
                    <a:pt x="140" y="619"/>
                  </a:ln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6" name="Line 291"/>
            <p:cNvSpPr>
              <a:spLocks noChangeShapeType="1"/>
            </p:cNvSpPr>
            <p:nvPr/>
          </p:nvSpPr>
          <p:spPr bwMode="auto">
            <a:xfrm>
              <a:off x="4500563" y="3716338"/>
              <a:ext cx="41275" cy="41275"/>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7" name="Line 292"/>
            <p:cNvSpPr>
              <a:spLocks noChangeShapeType="1"/>
            </p:cNvSpPr>
            <p:nvPr/>
          </p:nvSpPr>
          <p:spPr bwMode="auto">
            <a:xfrm>
              <a:off x="4360863" y="3503613"/>
              <a:ext cx="2571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8" name="Line 293"/>
            <p:cNvSpPr>
              <a:spLocks noChangeShapeType="1"/>
            </p:cNvSpPr>
            <p:nvPr/>
          </p:nvSpPr>
          <p:spPr bwMode="auto">
            <a:xfrm>
              <a:off x="4360863" y="3579813"/>
              <a:ext cx="201613"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9" name="Line 294"/>
            <p:cNvSpPr>
              <a:spLocks noChangeShapeType="1"/>
            </p:cNvSpPr>
            <p:nvPr/>
          </p:nvSpPr>
          <p:spPr bwMode="auto">
            <a:xfrm>
              <a:off x="4360863" y="3656013"/>
              <a:ext cx="119063"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0" name="Line 295"/>
            <p:cNvSpPr>
              <a:spLocks noChangeShapeType="1"/>
            </p:cNvSpPr>
            <p:nvPr/>
          </p:nvSpPr>
          <p:spPr bwMode="auto">
            <a:xfrm>
              <a:off x="4360863" y="3733801"/>
              <a:ext cx="77788"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1" name="Line 296"/>
            <p:cNvSpPr>
              <a:spLocks noChangeShapeType="1"/>
            </p:cNvSpPr>
            <p:nvPr/>
          </p:nvSpPr>
          <p:spPr bwMode="auto">
            <a:xfrm>
              <a:off x="4360863" y="3810001"/>
              <a:ext cx="257175"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54" name="Gruppieren 553"/>
          <p:cNvGrpSpPr/>
          <p:nvPr/>
        </p:nvGrpSpPr>
        <p:grpSpPr>
          <a:xfrm>
            <a:off x="2340960" y="3066645"/>
            <a:ext cx="534411" cy="453011"/>
            <a:chOff x="3289301" y="879476"/>
            <a:chExt cx="479425" cy="406400"/>
          </a:xfrm>
          <a:noFill/>
        </p:grpSpPr>
        <p:sp>
          <p:nvSpPr>
            <p:cNvPr id="222" name="Line 297"/>
            <p:cNvSpPr>
              <a:spLocks noChangeShapeType="1"/>
            </p:cNvSpPr>
            <p:nvPr/>
          </p:nvSpPr>
          <p:spPr bwMode="auto">
            <a:xfrm>
              <a:off x="3414713" y="915988"/>
              <a:ext cx="160338" cy="0"/>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23" name="Freeform 298"/>
            <p:cNvSpPr>
              <a:spLocks/>
            </p:cNvSpPr>
            <p:nvPr/>
          </p:nvSpPr>
          <p:spPr bwMode="auto">
            <a:xfrm>
              <a:off x="3289301" y="915988"/>
              <a:ext cx="219075" cy="322263"/>
            </a:xfrm>
            <a:custGeom>
              <a:avLst/>
              <a:gdLst>
                <a:gd name="T0" fmla="*/ 517 w 517"/>
                <a:gd name="T1" fmla="*/ 760 h 760"/>
                <a:gd name="T2" fmla="*/ 53 w 517"/>
                <a:gd name="T3" fmla="*/ 760 h 760"/>
                <a:gd name="T4" fmla="*/ 0 w 517"/>
                <a:gd name="T5" fmla="*/ 707 h 760"/>
                <a:gd name="T6" fmla="*/ 0 w 517"/>
                <a:gd name="T7" fmla="*/ 53 h 760"/>
                <a:gd name="T8" fmla="*/ 53 w 517"/>
                <a:gd name="T9" fmla="*/ 0 h 760"/>
                <a:gd name="T10" fmla="*/ 113 w 517"/>
                <a:gd name="T11" fmla="*/ 0 h 760"/>
              </a:gdLst>
              <a:ahLst/>
              <a:cxnLst>
                <a:cxn ang="0">
                  <a:pos x="T0" y="T1"/>
                </a:cxn>
                <a:cxn ang="0">
                  <a:pos x="T2" y="T3"/>
                </a:cxn>
                <a:cxn ang="0">
                  <a:pos x="T4" y="T5"/>
                </a:cxn>
                <a:cxn ang="0">
                  <a:pos x="T6" y="T7"/>
                </a:cxn>
                <a:cxn ang="0">
                  <a:pos x="T8" y="T9"/>
                </a:cxn>
                <a:cxn ang="0">
                  <a:pos x="T10" y="T11"/>
                </a:cxn>
              </a:cxnLst>
              <a:rect l="0" t="0" r="r" b="b"/>
              <a:pathLst>
                <a:path w="517" h="760">
                  <a:moveTo>
                    <a:pt x="517" y="760"/>
                  </a:moveTo>
                  <a:cubicBezTo>
                    <a:pt x="53" y="760"/>
                    <a:pt x="53" y="760"/>
                    <a:pt x="53" y="760"/>
                  </a:cubicBezTo>
                  <a:cubicBezTo>
                    <a:pt x="24" y="760"/>
                    <a:pt x="0" y="737"/>
                    <a:pt x="0" y="707"/>
                  </a:cubicBezTo>
                  <a:cubicBezTo>
                    <a:pt x="0" y="53"/>
                    <a:pt x="0" y="53"/>
                    <a:pt x="0" y="53"/>
                  </a:cubicBezTo>
                  <a:cubicBezTo>
                    <a:pt x="0" y="23"/>
                    <a:pt x="24" y="0"/>
                    <a:pt x="53" y="0"/>
                  </a:cubicBezTo>
                  <a:cubicBezTo>
                    <a:pt x="113" y="0"/>
                    <a:pt x="113" y="0"/>
                    <a:pt x="113" y="0"/>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24" name="Freeform 299"/>
            <p:cNvSpPr>
              <a:spLocks/>
            </p:cNvSpPr>
            <p:nvPr/>
          </p:nvSpPr>
          <p:spPr bwMode="auto">
            <a:xfrm>
              <a:off x="3652838" y="915988"/>
              <a:ext cx="46038" cy="101600"/>
            </a:xfrm>
            <a:custGeom>
              <a:avLst/>
              <a:gdLst>
                <a:gd name="T0" fmla="*/ 0 w 112"/>
                <a:gd name="T1" fmla="*/ 0 h 238"/>
                <a:gd name="T2" fmla="*/ 59 w 112"/>
                <a:gd name="T3" fmla="*/ 0 h 238"/>
                <a:gd name="T4" fmla="*/ 112 w 112"/>
                <a:gd name="T5" fmla="*/ 53 h 238"/>
                <a:gd name="T6" fmla="*/ 112 w 112"/>
                <a:gd name="T7" fmla="*/ 238 h 238"/>
              </a:gdLst>
              <a:ahLst/>
              <a:cxnLst>
                <a:cxn ang="0">
                  <a:pos x="T0" y="T1"/>
                </a:cxn>
                <a:cxn ang="0">
                  <a:pos x="T2" y="T3"/>
                </a:cxn>
                <a:cxn ang="0">
                  <a:pos x="T4" y="T5"/>
                </a:cxn>
                <a:cxn ang="0">
                  <a:pos x="T6" y="T7"/>
                </a:cxn>
              </a:cxnLst>
              <a:rect l="0" t="0" r="r" b="b"/>
              <a:pathLst>
                <a:path w="112" h="238">
                  <a:moveTo>
                    <a:pt x="0" y="0"/>
                  </a:moveTo>
                  <a:cubicBezTo>
                    <a:pt x="59" y="0"/>
                    <a:pt x="59" y="0"/>
                    <a:pt x="59" y="0"/>
                  </a:cubicBezTo>
                  <a:cubicBezTo>
                    <a:pt x="88" y="0"/>
                    <a:pt x="112" y="23"/>
                    <a:pt x="112" y="53"/>
                  </a:cubicBezTo>
                  <a:cubicBezTo>
                    <a:pt x="112" y="238"/>
                    <a:pt x="112" y="238"/>
                    <a:pt x="112" y="238"/>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25" name="Freeform 300"/>
            <p:cNvSpPr>
              <a:spLocks/>
            </p:cNvSpPr>
            <p:nvPr/>
          </p:nvSpPr>
          <p:spPr bwMode="auto">
            <a:xfrm>
              <a:off x="3355976" y="879476"/>
              <a:ext cx="39688" cy="74613"/>
            </a:xfrm>
            <a:custGeom>
              <a:avLst/>
              <a:gdLst>
                <a:gd name="T0" fmla="*/ 47 w 94"/>
                <a:gd name="T1" fmla="*/ 177 h 177"/>
                <a:gd name="T2" fmla="*/ 47 w 94"/>
                <a:gd name="T3" fmla="*/ 177 h 177"/>
                <a:gd name="T4" fmla="*/ 0 w 94"/>
                <a:gd name="T5" fmla="*/ 130 h 177"/>
                <a:gd name="T6" fmla="*/ 0 w 94"/>
                <a:gd name="T7" fmla="*/ 47 h 177"/>
                <a:gd name="T8" fmla="*/ 47 w 94"/>
                <a:gd name="T9" fmla="*/ 0 h 177"/>
                <a:gd name="T10" fmla="*/ 47 w 94"/>
                <a:gd name="T11" fmla="*/ 0 h 177"/>
                <a:gd name="T12" fmla="*/ 94 w 94"/>
                <a:gd name="T13" fmla="*/ 47 h 177"/>
                <a:gd name="T14" fmla="*/ 94 w 94"/>
                <a:gd name="T15" fmla="*/ 130 h 177"/>
                <a:gd name="T16" fmla="*/ 47 w 94"/>
                <a:gd name="T1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7">
                  <a:moveTo>
                    <a:pt x="47" y="177"/>
                  </a:moveTo>
                  <a:cubicBezTo>
                    <a:pt x="47" y="177"/>
                    <a:pt x="47" y="177"/>
                    <a:pt x="47" y="177"/>
                  </a:cubicBezTo>
                  <a:cubicBezTo>
                    <a:pt x="21" y="177"/>
                    <a:pt x="0" y="156"/>
                    <a:pt x="0" y="130"/>
                  </a:cubicBezTo>
                  <a:cubicBezTo>
                    <a:pt x="0" y="47"/>
                    <a:pt x="0" y="47"/>
                    <a:pt x="0" y="47"/>
                  </a:cubicBezTo>
                  <a:cubicBezTo>
                    <a:pt x="0" y="21"/>
                    <a:pt x="21" y="0"/>
                    <a:pt x="47" y="0"/>
                  </a:cubicBezTo>
                  <a:cubicBezTo>
                    <a:pt x="47" y="0"/>
                    <a:pt x="47" y="0"/>
                    <a:pt x="47" y="0"/>
                  </a:cubicBezTo>
                  <a:cubicBezTo>
                    <a:pt x="73" y="0"/>
                    <a:pt x="94" y="21"/>
                    <a:pt x="94" y="47"/>
                  </a:cubicBezTo>
                  <a:cubicBezTo>
                    <a:pt x="94" y="130"/>
                    <a:pt x="94" y="130"/>
                    <a:pt x="94" y="130"/>
                  </a:cubicBezTo>
                  <a:cubicBezTo>
                    <a:pt x="94" y="156"/>
                    <a:pt x="73" y="177"/>
                    <a:pt x="47" y="177"/>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26" name="Freeform 301"/>
            <p:cNvSpPr>
              <a:spLocks/>
            </p:cNvSpPr>
            <p:nvPr/>
          </p:nvSpPr>
          <p:spPr bwMode="auto">
            <a:xfrm>
              <a:off x="3592513" y="879476"/>
              <a:ext cx="39688" cy="74613"/>
            </a:xfrm>
            <a:custGeom>
              <a:avLst/>
              <a:gdLst>
                <a:gd name="T0" fmla="*/ 47 w 94"/>
                <a:gd name="T1" fmla="*/ 177 h 177"/>
                <a:gd name="T2" fmla="*/ 47 w 94"/>
                <a:gd name="T3" fmla="*/ 177 h 177"/>
                <a:gd name="T4" fmla="*/ 0 w 94"/>
                <a:gd name="T5" fmla="*/ 130 h 177"/>
                <a:gd name="T6" fmla="*/ 0 w 94"/>
                <a:gd name="T7" fmla="*/ 47 h 177"/>
                <a:gd name="T8" fmla="*/ 47 w 94"/>
                <a:gd name="T9" fmla="*/ 0 h 177"/>
                <a:gd name="T10" fmla="*/ 47 w 94"/>
                <a:gd name="T11" fmla="*/ 0 h 177"/>
                <a:gd name="T12" fmla="*/ 94 w 94"/>
                <a:gd name="T13" fmla="*/ 47 h 177"/>
                <a:gd name="T14" fmla="*/ 94 w 94"/>
                <a:gd name="T15" fmla="*/ 130 h 177"/>
                <a:gd name="T16" fmla="*/ 47 w 94"/>
                <a:gd name="T1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77">
                  <a:moveTo>
                    <a:pt x="47" y="177"/>
                  </a:moveTo>
                  <a:cubicBezTo>
                    <a:pt x="47" y="177"/>
                    <a:pt x="47" y="177"/>
                    <a:pt x="47" y="177"/>
                  </a:cubicBezTo>
                  <a:cubicBezTo>
                    <a:pt x="21" y="177"/>
                    <a:pt x="0" y="156"/>
                    <a:pt x="0" y="130"/>
                  </a:cubicBezTo>
                  <a:cubicBezTo>
                    <a:pt x="0" y="47"/>
                    <a:pt x="0" y="47"/>
                    <a:pt x="0" y="47"/>
                  </a:cubicBezTo>
                  <a:cubicBezTo>
                    <a:pt x="0" y="21"/>
                    <a:pt x="21" y="0"/>
                    <a:pt x="47" y="0"/>
                  </a:cubicBezTo>
                  <a:cubicBezTo>
                    <a:pt x="47" y="0"/>
                    <a:pt x="47" y="0"/>
                    <a:pt x="47" y="0"/>
                  </a:cubicBezTo>
                  <a:cubicBezTo>
                    <a:pt x="73" y="0"/>
                    <a:pt x="94" y="21"/>
                    <a:pt x="94" y="47"/>
                  </a:cubicBezTo>
                  <a:cubicBezTo>
                    <a:pt x="94" y="130"/>
                    <a:pt x="94" y="130"/>
                    <a:pt x="94" y="130"/>
                  </a:cubicBezTo>
                  <a:cubicBezTo>
                    <a:pt x="94" y="156"/>
                    <a:pt x="73" y="177"/>
                    <a:pt x="47" y="177"/>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27" name="Line 302"/>
            <p:cNvSpPr>
              <a:spLocks noChangeShapeType="1"/>
            </p:cNvSpPr>
            <p:nvPr/>
          </p:nvSpPr>
          <p:spPr bwMode="auto">
            <a:xfrm>
              <a:off x="3289301" y="987426"/>
              <a:ext cx="409575" cy="0"/>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28" name="Freeform 303"/>
            <p:cNvSpPr>
              <a:spLocks/>
            </p:cNvSpPr>
            <p:nvPr/>
          </p:nvSpPr>
          <p:spPr bwMode="auto">
            <a:xfrm>
              <a:off x="3333751" y="1041401"/>
              <a:ext cx="39688" cy="39688"/>
            </a:xfrm>
            <a:custGeom>
              <a:avLst/>
              <a:gdLst>
                <a:gd name="T0" fmla="*/ 83 w 92"/>
                <a:gd name="T1" fmla="*/ 0 h 92"/>
                <a:gd name="T2" fmla="*/ 9 w 92"/>
                <a:gd name="T3" fmla="*/ 0 h 92"/>
                <a:gd name="T4" fmla="*/ 0 w 92"/>
                <a:gd name="T5" fmla="*/ 10 h 92"/>
                <a:gd name="T6" fmla="*/ 0 w 92"/>
                <a:gd name="T7" fmla="*/ 83 h 92"/>
                <a:gd name="T8" fmla="*/ 9 w 92"/>
                <a:gd name="T9" fmla="*/ 92 h 92"/>
                <a:gd name="T10" fmla="*/ 83 w 92"/>
                <a:gd name="T11" fmla="*/ 92 h 92"/>
                <a:gd name="T12" fmla="*/ 92 w 92"/>
                <a:gd name="T13" fmla="*/ 83 h 92"/>
                <a:gd name="T14" fmla="*/ 92 w 92"/>
                <a:gd name="T15" fmla="*/ 10 h 92"/>
                <a:gd name="T16" fmla="*/ 83 w 92"/>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92">
                  <a:moveTo>
                    <a:pt x="83" y="0"/>
                  </a:moveTo>
                  <a:cubicBezTo>
                    <a:pt x="9" y="0"/>
                    <a:pt x="9" y="0"/>
                    <a:pt x="9" y="0"/>
                  </a:cubicBezTo>
                  <a:cubicBezTo>
                    <a:pt x="4" y="0"/>
                    <a:pt x="0" y="4"/>
                    <a:pt x="0" y="10"/>
                  </a:cubicBezTo>
                  <a:cubicBezTo>
                    <a:pt x="0" y="83"/>
                    <a:pt x="0" y="83"/>
                    <a:pt x="0" y="83"/>
                  </a:cubicBezTo>
                  <a:cubicBezTo>
                    <a:pt x="0" y="88"/>
                    <a:pt x="4" y="92"/>
                    <a:pt x="9" y="92"/>
                  </a:cubicBezTo>
                  <a:cubicBezTo>
                    <a:pt x="83" y="92"/>
                    <a:pt x="83" y="92"/>
                    <a:pt x="83" y="92"/>
                  </a:cubicBezTo>
                  <a:cubicBezTo>
                    <a:pt x="88" y="92"/>
                    <a:pt x="92" y="88"/>
                    <a:pt x="92" y="83"/>
                  </a:cubicBezTo>
                  <a:cubicBezTo>
                    <a:pt x="92" y="10"/>
                    <a:pt x="92" y="10"/>
                    <a:pt x="92" y="10"/>
                  </a:cubicBezTo>
                  <a:cubicBezTo>
                    <a:pt x="92" y="4"/>
                    <a:pt x="88" y="0"/>
                    <a:pt x="83" y="0"/>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29" name="Freeform 304"/>
            <p:cNvSpPr>
              <a:spLocks/>
            </p:cNvSpPr>
            <p:nvPr/>
          </p:nvSpPr>
          <p:spPr bwMode="auto">
            <a:xfrm>
              <a:off x="3521076" y="1041401"/>
              <a:ext cx="19050" cy="19050"/>
            </a:xfrm>
            <a:custGeom>
              <a:avLst/>
              <a:gdLst>
                <a:gd name="T0" fmla="*/ 0 w 46"/>
                <a:gd name="T1" fmla="*/ 44 h 44"/>
                <a:gd name="T2" fmla="*/ 0 w 46"/>
                <a:gd name="T3" fmla="*/ 15 h 44"/>
                <a:gd name="T4" fmla="*/ 14 w 46"/>
                <a:gd name="T5" fmla="*/ 0 h 44"/>
                <a:gd name="T6" fmla="*/ 46 w 46"/>
                <a:gd name="T7" fmla="*/ 0 h 44"/>
              </a:gdLst>
              <a:ahLst/>
              <a:cxnLst>
                <a:cxn ang="0">
                  <a:pos x="T0" y="T1"/>
                </a:cxn>
                <a:cxn ang="0">
                  <a:pos x="T2" y="T3"/>
                </a:cxn>
                <a:cxn ang="0">
                  <a:pos x="T4" y="T5"/>
                </a:cxn>
                <a:cxn ang="0">
                  <a:pos x="T6" y="T7"/>
                </a:cxn>
              </a:cxnLst>
              <a:rect l="0" t="0" r="r" b="b"/>
              <a:pathLst>
                <a:path w="46" h="44">
                  <a:moveTo>
                    <a:pt x="0" y="44"/>
                  </a:moveTo>
                  <a:cubicBezTo>
                    <a:pt x="0" y="15"/>
                    <a:pt x="0" y="15"/>
                    <a:pt x="0" y="15"/>
                  </a:cubicBezTo>
                  <a:cubicBezTo>
                    <a:pt x="0" y="7"/>
                    <a:pt x="6" y="0"/>
                    <a:pt x="14" y="0"/>
                  </a:cubicBezTo>
                  <a:cubicBezTo>
                    <a:pt x="46" y="0"/>
                    <a:pt x="46" y="0"/>
                    <a:pt x="46" y="0"/>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30" name="Freeform 305"/>
            <p:cNvSpPr>
              <a:spLocks/>
            </p:cNvSpPr>
            <p:nvPr/>
          </p:nvSpPr>
          <p:spPr bwMode="auto">
            <a:xfrm>
              <a:off x="3333751" y="1143001"/>
              <a:ext cx="39688" cy="39688"/>
            </a:xfrm>
            <a:custGeom>
              <a:avLst/>
              <a:gdLst>
                <a:gd name="T0" fmla="*/ 83 w 92"/>
                <a:gd name="T1" fmla="*/ 93 h 93"/>
                <a:gd name="T2" fmla="*/ 9 w 92"/>
                <a:gd name="T3" fmla="*/ 93 h 93"/>
                <a:gd name="T4" fmla="*/ 0 w 92"/>
                <a:gd name="T5" fmla="*/ 83 h 93"/>
                <a:gd name="T6" fmla="*/ 0 w 92"/>
                <a:gd name="T7" fmla="*/ 10 h 93"/>
                <a:gd name="T8" fmla="*/ 9 w 92"/>
                <a:gd name="T9" fmla="*/ 0 h 93"/>
                <a:gd name="T10" fmla="*/ 83 w 92"/>
                <a:gd name="T11" fmla="*/ 0 h 93"/>
                <a:gd name="T12" fmla="*/ 92 w 92"/>
                <a:gd name="T13" fmla="*/ 10 h 93"/>
                <a:gd name="T14" fmla="*/ 92 w 92"/>
                <a:gd name="T15" fmla="*/ 83 h 93"/>
                <a:gd name="T16" fmla="*/ 83 w 92"/>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93">
                  <a:moveTo>
                    <a:pt x="83" y="93"/>
                  </a:moveTo>
                  <a:cubicBezTo>
                    <a:pt x="9" y="93"/>
                    <a:pt x="9" y="93"/>
                    <a:pt x="9" y="93"/>
                  </a:cubicBezTo>
                  <a:cubicBezTo>
                    <a:pt x="4" y="93"/>
                    <a:pt x="0" y="88"/>
                    <a:pt x="0" y="83"/>
                  </a:cubicBezTo>
                  <a:cubicBezTo>
                    <a:pt x="0" y="10"/>
                    <a:pt x="0" y="10"/>
                    <a:pt x="0" y="10"/>
                  </a:cubicBezTo>
                  <a:cubicBezTo>
                    <a:pt x="0" y="5"/>
                    <a:pt x="4" y="0"/>
                    <a:pt x="9" y="0"/>
                  </a:cubicBezTo>
                  <a:cubicBezTo>
                    <a:pt x="83" y="0"/>
                    <a:pt x="83" y="0"/>
                    <a:pt x="83" y="0"/>
                  </a:cubicBezTo>
                  <a:cubicBezTo>
                    <a:pt x="88" y="0"/>
                    <a:pt x="92" y="5"/>
                    <a:pt x="92" y="10"/>
                  </a:cubicBezTo>
                  <a:cubicBezTo>
                    <a:pt x="92" y="83"/>
                    <a:pt x="92" y="83"/>
                    <a:pt x="92" y="83"/>
                  </a:cubicBezTo>
                  <a:cubicBezTo>
                    <a:pt x="92" y="88"/>
                    <a:pt x="88" y="93"/>
                    <a:pt x="83" y="93"/>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31" name="Freeform 306"/>
            <p:cNvSpPr>
              <a:spLocks/>
            </p:cNvSpPr>
            <p:nvPr/>
          </p:nvSpPr>
          <p:spPr bwMode="auto">
            <a:xfrm>
              <a:off x="3427413" y="1041401"/>
              <a:ext cx="38100" cy="39688"/>
            </a:xfrm>
            <a:custGeom>
              <a:avLst/>
              <a:gdLst>
                <a:gd name="T0" fmla="*/ 83 w 92"/>
                <a:gd name="T1" fmla="*/ 92 h 92"/>
                <a:gd name="T2" fmla="*/ 9 w 92"/>
                <a:gd name="T3" fmla="*/ 92 h 92"/>
                <a:gd name="T4" fmla="*/ 0 w 92"/>
                <a:gd name="T5" fmla="*/ 83 h 92"/>
                <a:gd name="T6" fmla="*/ 0 w 92"/>
                <a:gd name="T7" fmla="*/ 10 h 92"/>
                <a:gd name="T8" fmla="*/ 9 w 92"/>
                <a:gd name="T9" fmla="*/ 0 h 92"/>
                <a:gd name="T10" fmla="*/ 83 w 92"/>
                <a:gd name="T11" fmla="*/ 0 h 92"/>
                <a:gd name="T12" fmla="*/ 92 w 92"/>
                <a:gd name="T13" fmla="*/ 10 h 92"/>
                <a:gd name="T14" fmla="*/ 92 w 92"/>
                <a:gd name="T15" fmla="*/ 83 h 92"/>
                <a:gd name="T16" fmla="*/ 83 w 92"/>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92">
                  <a:moveTo>
                    <a:pt x="83" y="92"/>
                  </a:moveTo>
                  <a:cubicBezTo>
                    <a:pt x="9" y="92"/>
                    <a:pt x="9" y="92"/>
                    <a:pt x="9" y="92"/>
                  </a:cubicBezTo>
                  <a:cubicBezTo>
                    <a:pt x="4" y="92"/>
                    <a:pt x="0" y="88"/>
                    <a:pt x="0" y="83"/>
                  </a:cubicBezTo>
                  <a:cubicBezTo>
                    <a:pt x="0" y="10"/>
                    <a:pt x="0" y="10"/>
                    <a:pt x="0" y="10"/>
                  </a:cubicBezTo>
                  <a:cubicBezTo>
                    <a:pt x="0" y="4"/>
                    <a:pt x="4" y="0"/>
                    <a:pt x="9" y="0"/>
                  </a:cubicBezTo>
                  <a:cubicBezTo>
                    <a:pt x="83" y="0"/>
                    <a:pt x="83" y="0"/>
                    <a:pt x="83" y="0"/>
                  </a:cubicBezTo>
                  <a:cubicBezTo>
                    <a:pt x="88" y="0"/>
                    <a:pt x="92" y="4"/>
                    <a:pt x="92" y="10"/>
                  </a:cubicBezTo>
                  <a:cubicBezTo>
                    <a:pt x="92" y="83"/>
                    <a:pt x="92" y="83"/>
                    <a:pt x="92" y="83"/>
                  </a:cubicBezTo>
                  <a:cubicBezTo>
                    <a:pt x="92" y="88"/>
                    <a:pt x="88" y="92"/>
                    <a:pt x="83" y="92"/>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32" name="Freeform 307"/>
            <p:cNvSpPr>
              <a:spLocks/>
            </p:cNvSpPr>
            <p:nvPr/>
          </p:nvSpPr>
          <p:spPr bwMode="auto">
            <a:xfrm>
              <a:off x="3427413" y="1143001"/>
              <a:ext cx="38100" cy="39688"/>
            </a:xfrm>
            <a:custGeom>
              <a:avLst/>
              <a:gdLst>
                <a:gd name="T0" fmla="*/ 83 w 92"/>
                <a:gd name="T1" fmla="*/ 93 h 93"/>
                <a:gd name="T2" fmla="*/ 9 w 92"/>
                <a:gd name="T3" fmla="*/ 93 h 93"/>
                <a:gd name="T4" fmla="*/ 0 w 92"/>
                <a:gd name="T5" fmla="*/ 83 h 93"/>
                <a:gd name="T6" fmla="*/ 0 w 92"/>
                <a:gd name="T7" fmla="*/ 10 h 93"/>
                <a:gd name="T8" fmla="*/ 9 w 92"/>
                <a:gd name="T9" fmla="*/ 0 h 93"/>
                <a:gd name="T10" fmla="*/ 83 w 92"/>
                <a:gd name="T11" fmla="*/ 0 h 93"/>
                <a:gd name="T12" fmla="*/ 92 w 92"/>
                <a:gd name="T13" fmla="*/ 10 h 93"/>
                <a:gd name="T14" fmla="*/ 92 w 92"/>
                <a:gd name="T15" fmla="*/ 83 h 93"/>
                <a:gd name="T16" fmla="*/ 83 w 92"/>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93">
                  <a:moveTo>
                    <a:pt x="83" y="93"/>
                  </a:moveTo>
                  <a:cubicBezTo>
                    <a:pt x="9" y="93"/>
                    <a:pt x="9" y="93"/>
                    <a:pt x="9" y="93"/>
                  </a:cubicBezTo>
                  <a:cubicBezTo>
                    <a:pt x="4" y="93"/>
                    <a:pt x="0" y="88"/>
                    <a:pt x="0" y="83"/>
                  </a:cubicBezTo>
                  <a:cubicBezTo>
                    <a:pt x="0" y="10"/>
                    <a:pt x="0" y="10"/>
                    <a:pt x="0" y="10"/>
                  </a:cubicBezTo>
                  <a:cubicBezTo>
                    <a:pt x="0" y="5"/>
                    <a:pt x="4" y="0"/>
                    <a:pt x="9" y="0"/>
                  </a:cubicBezTo>
                  <a:cubicBezTo>
                    <a:pt x="83" y="0"/>
                    <a:pt x="83" y="0"/>
                    <a:pt x="83" y="0"/>
                  </a:cubicBezTo>
                  <a:cubicBezTo>
                    <a:pt x="88" y="0"/>
                    <a:pt x="92" y="5"/>
                    <a:pt x="92" y="10"/>
                  </a:cubicBezTo>
                  <a:cubicBezTo>
                    <a:pt x="92" y="83"/>
                    <a:pt x="92" y="83"/>
                    <a:pt x="92" y="83"/>
                  </a:cubicBezTo>
                  <a:cubicBezTo>
                    <a:pt x="92" y="88"/>
                    <a:pt x="88" y="93"/>
                    <a:pt x="83" y="93"/>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33" name="Oval 308"/>
            <p:cNvSpPr>
              <a:spLocks noChangeArrowheads="1"/>
            </p:cNvSpPr>
            <p:nvPr/>
          </p:nvSpPr>
          <p:spPr bwMode="auto">
            <a:xfrm>
              <a:off x="3513138" y="1031876"/>
              <a:ext cx="255588" cy="254000"/>
            </a:xfrm>
            <a:prstGeom prst="ellipse">
              <a:avLst/>
            </a:prstGeom>
            <a:grp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34" name="Freeform 309"/>
            <p:cNvSpPr>
              <a:spLocks/>
            </p:cNvSpPr>
            <p:nvPr/>
          </p:nvSpPr>
          <p:spPr bwMode="auto">
            <a:xfrm>
              <a:off x="3570288" y="1117601"/>
              <a:ext cx="147638" cy="92075"/>
            </a:xfrm>
            <a:custGeom>
              <a:avLst/>
              <a:gdLst>
                <a:gd name="T0" fmla="*/ 350 w 350"/>
                <a:gd name="T1" fmla="*/ 0 h 219"/>
                <a:gd name="T2" fmla="*/ 136 w 350"/>
                <a:gd name="T3" fmla="*/ 214 h 219"/>
                <a:gd name="T4" fmla="*/ 119 w 350"/>
                <a:gd name="T5" fmla="*/ 214 h 219"/>
                <a:gd name="T6" fmla="*/ 0 w 350"/>
                <a:gd name="T7" fmla="*/ 95 h 219"/>
              </a:gdLst>
              <a:ahLst/>
              <a:cxnLst>
                <a:cxn ang="0">
                  <a:pos x="T0" y="T1"/>
                </a:cxn>
                <a:cxn ang="0">
                  <a:pos x="T2" y="T3"/>
                </a:cxn>
                <a:cxn ang="0">
                  <a:pos x="T4" y="T5"/>
                </a:cxn>
                <a:cxn ang="0">
                  <a:pos x="T6" y="T7"/>
                </a:cxn>
              </a:cxnLst>
              <a:rect l="0" t="0" r="r" b="b"/>
              <a:pathLst>
                <a:path w="350" h="219">
                  <a:moveTo>
                    <a:pt x="350" y="0"/>
                  </a:moveTo>
                  <a:cubicBezTo>
                    <a:pt x="136" y="214"/>
                    <a:pt x="136" y="214"/>
                    <a:pt x="136" y="214"/>
                  </a:cubicBezTo>
                  <a:cubicBezTo>
                    <a:pt x="131" y="219"/>
                    <a:pt x="123" y="219"/>
                    <a:pt x="119" y="214"/>
                  </a:cubicBezTo>
                  <a:cubicBezTo>
                    <a:pt x="0" y="95"/>
                    <a:pt x="0" y="95"/>
                    <a:pt x="0" y="95"/>
                  </a:cubicBezTo>
                </a:path>
              </a:pathLst>
            </a:custGeom>
            <a:grp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37" name="Gruppieren 536"/>
          <p:cNvGrpSpPr/>
          <p:nvPr/>
        </p:nvGrpSpPr>
        <p:grpSpPr>
          <a:xfrm>
            <a:off x="376654" y="5202246"/>
            <a:ext cx="349662" cy="344482"/>
            <a:chOff x="3230563" y="1716088"/>
            <a:chExt cx="428625" cy="422275"/>
          </a:xfrm>
        </p:grpSpPr>
        <p:sp>
          <p:nvSpPr>
            <p:cNvPr id="235" name="Freeform 310"/>
            <p:cNvSpPr>
              <a:spLocks/>
            </p:cNvSpPr>
            <p:nvPr/>
          </p:nvSpPr>
          <p:spPr bwMode="auto">
            <a:xfrm>
              <a:off x="3230563" y="1716088"/>
              <a:ext cx="428625" cy="422275"/>
            </a:xfrm>
            <a:custGeom>
              <a:avLst/>
              <a:gdLst>
                <a:gd name="T0" fmla="*/ 0 w 1012"/>
                <a:gd name="T1" fmla="*/ 0 h 999"/>
                <a:gd name="T2" fmla="*/ 0 w 1012"/>
                <a:gd name="T3" fmla="*/ 984 h 999"/>
                <a:gd name="T4" fmla="*/ 14 w 1012"/>
                <a:gd name="T5" fmla="*/ 999 h 999"/>
                <a:gd name="T6" fmla="*/ 1012 w 1012"/>
                <a:gd name="T7" fmla="*/ 999 h 999"/>
              </a:gdLst>
              <a:ahLst/>
              <a:cxnLst>
                <a:cxn ang="0">
                  <a:pos x="T0" y="T1"/>
                </a:cxn>
                <a:cxn ang="0">
                  <a:pos x="T2" y="T3"/>
                </a:cxn>
                <a:cxn ang="0">
                  <a:pos x="T4" y="T5"/>
                </a:cxn>
                <a:cxn ang="0">
                  <a:pos x="T6" y="T7"/>
                </a:cxn>
              </a:cxnLst>
              <a:rect l="0" t="0" r="r" b="b"/>
              <a:pathLst>
                <a:path w="1012" h="999">
                  <a:moveTo>
                    <a:pt x="0" y="0"/>
                  </a:moveTo>
                  <a:cubicBezTo>
                    <a:pt x="0" y="984"/>
                    <a:pt x="0" y="984"/>
                    <a:pt x="0" y="984"/>
                  </a:cubicBezTo>
                  <a:cubicBezTo>
                    <a:pt x="0" y="992"/>
                    <a:pt x="6" y="999"/>
                    <a:pt x="14" y="999"/>
                  </a:cubicBezTo>
                  <a:cubicBezTo>
                    <a:pt x="1012" y="999"/>
                    <a:pt x="1012" y="999"/>
                    <a:pt x="1012" y="999"/>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6" name="Line 311"/>
            <p:cNvSpPr>
              <a:spLocks noChangeShapeType="1"/>
            </p:cNvSpPr>
            <p:nvPr/>
          </p:nvSpPr>
          <p:spPr bwMode="auto">
            <a:xfrm flipV="1">
              <a:off x="3517901" y="1854201"/>
              <a:ext cx="65088" cy="85725"/>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7" name="Line 312"/>
            <p:cNvSpPr>
              <a:spLocks noChangeShapeType="1"/>
            </p:cNvSpPr>
            <p:nvPr/>
          </p:nvSpPr>
          <p:spPr bwMode="auto">
            <a:xfrm>
              <a:off x="3421063" y="1925638"/>
              <a:ext cx="55563" cy="2540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8" name="Line 313"/>
            <p:cNvSpPr>
              <a:spLocks noChangeShapeType="1"/>
            </p:cNvSpPr>
            <p:nvPr/>
          </p:nvSpPr>
          <p:spPr bwMode="auto">
            <a:xfrm flipV="1">
              <a:off x="3316288" y="1935163"/>
              <a:ext cx="58738" cy="65088"/>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9" name="Oval 314"/>
            <p:cNvSpPr>
              <a:spLocks noChangeArrowheads="1"/>
            </p:cNvSpPr>
            <p:nvPr/>
          </p:nvSpPr>
          <p:spPr bwMode="auto">
            <a:xfrm>
              <a:off x="3271838" y="1993901"/>
              <a:ext cx="53975" cy="53975"/>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0" name="Oval 315"/>
            <p:cNvSpPr>
              <a:spLocks noChangeArrowheads="1"/>
            </p:cNvSpPr>
            <p:nvPr/>
          </p:nvSpPr>
          <p:spPr bwMode="auto">
            <a:xfrm>
              <a:off x="3367088" y="1889126"/>
              <a:ext cx="55563" cy="53975"/>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1" name="Oval 316"/>
            <p:cNvSpPr>
              <a:spLocks noChangeArrowheads="1"/>
            </p:cNvSpPr>
            <p:nvPr/>
          </p:nvSpPr>
          <p:spPr bwMode="auto">
            <a:xfrm>
              <a:off x="3473451" y="1935163"/>
              <a:ext cx="55563" cy="53975"/>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2" name="Oval 317"/>
            <p:cNvSpPr>
              <a:spLocks noChangeArrowheads="1"/>
            </p:cNvSpPr>
            <p:nvPr/>
          </p:nvSpPr>
          <p:spPr bwMode="auto">
            <a:xfrm>
              <a:off x="3571876" y="1804988"/>
              <a:ext cx="53975" cy="55563"/>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40" name="Gruppieren 539"/>
          <p:cNvGrpSpPr/>
          <p:nvPr/>
        </p:nvGrpSpPr>
        <p:grpSpPr>
          <a:xfrm>
            <a:off x="1107850" y="3070089"/>
            <a:ext cx="274549" cy="496001"/>
            <a:chOff x="5233988" y="3819526"/>
            <a:chExt cx="336550" cy="608012"/>
          </a:xfrm>
        </p:grpSpPr>
        <p:sp>
          <p:nvSpPr>
            <p:cNvPr id="243" name="Freeform 318"/>
            <p:cNvSpPr>
              <a:spLocks/>
            </p:cNvSpPr>
            <p:nvPr/>
          </p:nvSpPr>
          <p:spPr bwMode="auto">
            <a:xfrm>
              <a:off x="5280026" y="3894138"/>
              <a:ext cx="244475" cy="457200"/>
            </a:xfrm>
            <a:custGeom>
              <a:avLst/>
              <a:gdLst>
                <a:gd name="T0" fmla="*/ 582 w 582"/>
                <a:gd name="T1" fmla="*/ 0 h 1082"/>
                <a:gd name="T2" fmla="*/ 0 w 582"/>
                <a:gd name="T3" fmla="*/ 0 h 1082"/>
                <a:gd name="T4" fmla="*/ 0 w 582"/>
                <a:gd name="T5" fmla="*/ 230 h 1082"/>
                <a:gd name="T6" fmla="*/ 48 w 582"/>
                <a:gd name="T7" fmla="*/ 358 h 1082"/>
                <a:gd name="T8" fmla="*/ 201 w 582"/>
                <a:gd name="T9" fmla="*/ 532 h 1082"/>
                <a:gd name="T10" fmla="*/ 201 w 582"/>
                <a:gd name="T11" fmla="*/ 549 h 1082"/>
                <a:gd name="T12" fmla="*/ 48 w 582"/>
                <a:gd name="T13" fmla="*/ 724 h 1082"/>
                <a:gd name="T14" fmla="*/ 0 w 582"/>
                <a:gd name="T15" fmla="*/ 852 h 1082"/>
                <a:gd name="T16" fmla="*/ 0 w 582"/>
                <a:gd name="T17" fmla="*/ 1082 h 1082"/>
                <a:gd name="T18" fmla="*/ 582 w 582"/>
                <a:gd name="T19" fmla="*/ 1082 h 1082"/>
                <a:gd name="T20" fmla="*/ 582 w 582"/>
                <a:gd name="T21" fmla="*/ 852 h 1082"/>
                <a:gd name="T22" fmla="*/ 534 w 582"/>
                <a:gd name="T23" fmla="*/ 724 h 1082"/>
                <a:gd name="T24" fmla="*/ 382 w 582"/>
                <a:gd name="T25" fmla="*/ 549 h 1082"/>
                <a:gd name="T26" fmla="*/ 382 w 582"/>
                <a:gd name="T27" fmla="*/ 532 h 1082"/>
                <a:gd name="T28" fmla="*/ 534 w 582"/>
                <a:gd name="T29" fmla="*/ 358 h 1082"/>
                <a:gd name="T30" fmla="*/ 582 w 582"/>
                <a:gd name="T31" fmla="*/ 230 h 1082"/>
                <a:gd name="T32" fmla="*/ 582 w 582"/>
                <a:gd name="T33" fmla="*/ 0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2" h="1082">
                  <a:moveTo>
                    <a:pt x="582" y="0"/>
                  </a:moveTo>
                  <a:cubicBezTo>
                    <a:pt x="0" y="0"/>
                    <a:pt x="0" y="0"/>
                    <a:pt x="0" y="0"/>
                  </a:cubicBezTo>
                  <a:cubicBezTo>
                    <a:pt x="0" y="230"/>
                    <a:pt x="0" y="230"/>
                    <a:pt x="0" y="230"/>
                  </a:cubicBezTo>
                  <a:cubicBezTo>
                    <a:pt x="0" y="277"/>
                    <a:pt x="17" y="322"/>
                    <a:pt x="48" y="358"/>
                  </a:cubicBezTo>
                  <a:cubicBezTo>
                    <a:pt x="201" y="532"/>
                    <a:pt x="201" y="532"/>
                    <a:pt x="201" y="532"/>
                  </a:cubicBezTo>
                  <a:cubicBezTo>
                    <a:pt x="205" y="537"/>
                    <a:pt x="205" y="544"/>
                    <a:pt x="201" y="549"/>
                  </a:cubicBezTo>
                  <a:cubicBezTo>
                    <a:pt x="48" y="724"/>
                    <a:pt x="48" y="724"/>
                    <a:pt x="48" y="724"/>
                  </a:cubicBezTo>
                  <a:cubicBezTo>
                    <a:pt x="17" y="759"/>
                    <a:pt x="0" y="805"/>
                    <a:pt x="0" y="852"/>
                  </a:cubicBezTo>
                  <a:cubicBezTo>
                    <a:pt x="0" y="1082"/>
                    <a:pt x="0" y="1082"/>
                    <a:pt x="0" y="1082"/>
                  </a:cubicBezTo>
                  <a:cubicBezTo>
                    <a:pt x="582" y="1082"/>
                    <a:pt x="582" y="1082"/>
                    <a:pt x="582" y="1082"/>
                  </a:cubicBezTo>
                  <a:cubicBezTo>
                    <a:pt x="582" y="852"/>
                    <a:pt x="582" y="852"/>
                    <a:pt x="582" y="852"/>
                  </a:cubicBezTo>
                  <a:cubicBezTo>
                    <a:pt x="582" y="805"/>
                    <a:pt x="565" y="759"/>
                    <a:pt x="534" y="724"/>
                  </a:cubicBezTo>
                  <a:cubicBezTo>
                    <a:pt x="382" y="549"/>
                    <a:pt x="382" y="549"/>
                    <a:pt x="382" y="549"/>
                  </a:cubicBezTo>
                  <a:cubicBezTo>
                    <a:pt x="377" y="544"/>
                    <a:pt x="377" y="537"/>
                    <a:pt x="382" y="532"/>
                  </a:cubicBezTo>
                  <a:cubicBezTo>
                    <a:pt x="534" y="358"/>
                    <a:pt x="534" y="358"/>
                    <a:pt x="534" y="358"/>
                  </a:cubicBezTo>
                  <a:cubicBezTo>
                    <a:pt x="565" y="322"/>
                    <a:pt x="582" y="277"/>
                    <a:pt x="582" y="230"/>
                  </a:cubicBezTo>
                  <a:lnTo>
                    <a:pt x="582" y="0"/>
                  </a:lnTo>
                  <a:close/>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4" name="Freeform 319"/>
            <p:cNvSpPr>
              <a:spLocks/>
            </p:cNvSpPr>
            <p:nvPr/>
          </p:nvSpPr>
          <p:spPr bwMode="auto">
            <a:xfrm>
              <a:off x="5233988" y="4351338"/>
              <a:ext cx="336550" cy="76200"/>
            </a:xfrm>
            <a:custGeom>
              <a:avLst/>
              <a:gdLst>
                <a:gd name="T0" fmla="*/ 707 w 797"/>
                <a:gd name="T1" fmla="*/ 0 h 180"/>
                <a:gd name="T2" fmla="*/ 797 w 797"/>
                <a:gd name="T3" fmla="*/ 90 h 180"/>
                <a:gd name="T4" fmla="*/ 797 w 797"/>
                <a:gd name="T5" fmla="*/ 90 h 180"/>
                <a:gd name="T6" fmla="*/ 707 w 797"/>
                <a:gd name="T7" fmla="*/ 180 h 180"/>
                <a:gd name="T8" fmla="*/ 90 w 797"/>
                <a:gd name="T9" fmla="*/ 180 h 180"/>
                <a:gd name="T10" fmla="*/ 0 w 797"/>
                <a:gd name="T11" fmla="*/ 90 h 180"/>
                <a:gd name="T12" fmla="*/ 0 w 797"/>
                <a:gd name="T13" fmla="*/ 90 h 180"/>
                <a:gd name="T14" fmla="*/ 90 w 797"/>
                <a:gd name="T15" fmla="*/ 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7" h="180">
                  <a:moveTo>
                    <a:pt x="707" y="0"/>
                  </a:moveTo>
                  <a:cubicBezTo>
                    <a:pt x="756" y="0"/>
                    <a:pt x="797" y="40"/>
                    <a:pt x="797" y="90"/>
                  </a:cubicBezTo>
                  <a:cubicBezTo>
                    <a:pt x="797" y="90"/>
                    <a:pt x="797" y="90"/>
                    <a:pt x="797" y="90"/>
                  </a:cubicBezTo>
                  <a:cubicBezTo>
                    <a:pt x="797" y="140"/>
                    <a:pt x="756" y="180"/>
                    <a:pt x="707" y="180"/>
                  </a:cubicBezTo>
                  <a:cubicBezTo>
                    <a:pt x="90" y="180"/>
                    <a:pt x="90" y="180"/>
                    <a:pt x="90" y="180"/>
                  </a:cubicBezTo>
                  <a:cubicBezTo>
                    <a:pt x="40" y="180"/>
                    <a:pt x="0" y="140"/>
                    <a:pt x="0" y="90"/>
                  </a:cubicBezTo>
                  <a:cubicBezTo>
                    <a:pt x="0" y="90"/>
                    <a:pt x="0" y="90"/>
                    <a:pt x="0" y="90"/>
                  </a:cubicBezTo>
                  <a:cubicBezTo>
                    <a:pt x="0" y="40"/>
                    <a:pt x="40" y="0"/>
                    <a:pt x="90" y="0"/>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45" name="Freeform 320"/>
            <p:cNvSpPr>
              <a:spLocks/>
            </p:cNvSpPr>
            <p:nvPr/>
          </p:nvSpPr>
          <p:spPr bwMode="auto">
            <a:xfrm>
              <a:off x="5233988" y="3819526"/>
              <a:ext cx="336550" cy="74613"/>
            </a:xfrm>
            <a:custGeom>
              <a:avLst/>
              <a:gdLst>
                <a:gd name="T0" fmla="*/ 707 w 797"/>
                <a:gd name="T1" fmla="*/ 180 h 180"/>
                <a:gd name="T2" fmla="*/ 797 w 797"/>
                <a:gd name="T3" fmla="*/ 90 h 180"/>
                <a:gd name="T4" fmla="*/ 797 w 797"/>
                <a:gd name="T5" fmla="*/ 90 h 180"/>
                <a:gd name="T6" fmla="*/ 707 w 797"/>
                <a:gd name="T7" fmla="*/ 0 h 180"/>
                <a:gd name="T8" fmla="*/ 90 w 797"/>
                <a:gd name="T9" fmla="*/ 0 h 180"/>
                <a:gd name="T10" fmla="*/ 0 w 797"/>
                <a:gd name="T11" fmla="*/ 90 h 180"/>
                <a:gd name="T12" fmla="*/ 0 w 797"/>
                <a:gd name="T13" fmla="*/ 90 h 180"/>
                <a:gd name="T14" fmla="*/ 90 w 797"/>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7" h="180">
                  <a:moveTo>
                    <a:pt x="707" y="180"/>
                  </a:moveTo>
                  <a:cubicBezTo>
                    <a:pt x="756" y="180"/>
                    <a:pt x="797" y="139"/>
                    <a:pt x="797" y="90"/>
                  </a:cubicBezTo>
                  <a:cubicBezTo>
                    <a:pt x="797" y="90"/>
                    <a:pt x="797" y="90"/>
                    <a:pt x="797" y="90"/>
                  </a:cubicBezTo>
                  <a:cubicBezTo>
                    <a:pt x="797" y="40"/>
                    <a:pt x="756" y="0"/>
                    <a:pt x="707" y="0"/>
                  </a:cubicBezTo>
                  <a:cubicBezTo>
                    <a:pt x="90" y="0"/>
                    <a:pt x="90" y="0"/>
                    <a:pt x="90" y="0"/>
                  </a:cubicBezTo>
                  <a:cubicBezTo>
                    <a:pt x="40" y="0"/>
                    <a:pt x="0" y="40"/>
                    <a:pt x="0" y="90"/>
                  </a:cubicBezTo>
                  <a:cubicBezTo>
                    <a:pt x="0" y="90"/>
                    <a:pt x="0" y="90"/>
                    <a:pt x="0" y="90"/>
                  </a:cubicBezTo>
                  <a:cubicBezTo>
                    <a:pt x="0" y="139"/>
                    <a:pt x="40" y="180"/>
                    <a:pt x="90" y="180"/>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46" name="Line 321"/>
            <p:cNvSpPr>
              <a:spLocks noChangeShapeType="1"/>
            </p:cNvSpPr>
            <p:nvPr/>
          </p:nvSpPr>
          <p:spPr bwMode="auto">
            <a:xfrm>
              <a:off x="5330826" y="4294188"/>
              <a:ext cx="142875" cy="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56" name="Gruppieren 555"/>
          <p:cNvGrpSpPr/>
          <p:nvPr/>
        </p:nvGrpSpPr>
        <p:grpSpPr>
          <a:xfrm>
            <a:off x="2647022" y="4496143"/>
            <a:ext cx="519313" cy="356137"/>
            <a:chOff x="4330701" y="39688"/>
            <a:chExt cx="636588" cy="436563"/>
          </a:xfrm>
        </p:grpSpPr>
        <p:sp>
          <p:nvSpPr>
            <p:cNvPr id="247" name="Freeform 322"/>
            <p:cNvSpPr>
              <a:spLocks/>
            </p:cNvSpPr>
            <p:nvPr/>
          </p:nvSpPr>
          <p:spPr bwMode="auto">
            <a:xfrm>
              <a:off x="4330701" y="39688"/>
              <a:ext cx="508000" cy="347663"/>
            </a:xfrm>
            <a:custGeom>
              <a:avLst/>
              <a:gdLst>
                <a:gd name="T0" fmla="*/ 815 w 1205"/>
                <a:gd name="T1" fmla="*/ 824 h 824"/>
                <a:gd name="T2" fmla="*/ 63 w 1205"/>
                <a:gd name="T3" fmla="*/ 824 h 824"/>
                <a:gd name="T4" fmla="*/ 0 w 1205"/>
                <a:gd name="T5" fmla="*/ 761 h 824"/>
                <a:gd name="T6" fmla="*/ 0 w 1205"/>
                <a:gd name="T7" fmla="*/ 64 h 824"/>
                <a:gd name="T8" fmla="*/ 63 w 1205"/>
                <a:gd name="T9" fmla="*/ 0 h 824"/>
                <a:gd name="T10" fmla="*/ 1145 w 1205"/>
                <a:gd name="T11" fmla="*/ 0 h 824"/>
                <a:gd name="T12" fmla="*/ 1205 w 1205"/>
                <a:gd name="T13" fmla="*/ 42 h 824"/>
              </a:gdLst>
              <a:ahLst/>
              <a:cxnLst>
                <a:cxn ang="0">
                  <a:pos x="T0" y="T1"/>
                </a:cxn>
                <a:cxn ang="0">
                  <a:pos x="T2" y="T3"/>
                </a:cxn>
                <a:cxn ang="0">
                  <a:pos x="T4" y="T5"/>
                </a:cxn>
                <a:cxn ang="0">
                  <a:pos x="T6" y="T7"/>
                </a:cxn>
                <a:cxn ang="0">
                  <a:pos x="T8" y="T9"/>
                </a:cxn>
                <a:cxn ang="0">
                  <a:pos x="T10" y="T11"/>
                </a:cxn>
                <a:cxn ang="0">
                  <a:pos x="T12" y="T13"/>
                </a:cxn>
              </a:cxnLst>
              <a:rect l="0" t="0" r="r" b="b"/>
              <a:pathLst>
                <a:path w="1205" h="824">
                  <a:moveTo>
                    <a:pt x="815" y="824"/>
                  </a:moveTo>
                  <a:cubicBezTo>
                    <a:pt x="63" y="824"/>
                    <a:pt x="63" y="824"/>
                    <a:pt x="63" y="824"/>
                  </a:cubicBezTo>
                  <a:cubicBezTo>
                    <a:pt x="28" y="824"/>
                    <a:pt x="0" y="796"/>
                    <a:pt x="0" y="761"/>
                  </a:cubicBezTo>
                  <a:cubicBezTo>
                    <a:pt x="0" y="64"/>
                    <a:pt x="0" y="64"/>
                    <a:pt x="0" y="64"/>
                  </a:cubicBezTo>
                  <a:cubicBezTo>
                    <a:pt x="0" y="29"/>
                    <a:pt x="28" y="0"/>
                    <a:pt x="63" y="0"/>
                  </a:cubicBezTo>
                  <a:cubicBezTo>
                    <a:pt x="1145" y="0"/>
                    <a:pt x="1145" y="0"/>
                    <a:pt x="1145" y="0"/>
                  </a:cubicBezTo>
                  <a:cubicBezTo>
                    <a:pt x="1172" y="0"/>
                    <a:pt x="1196" y="18"/>
                    <a:pt x="1205" y="42"/>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48" name="Freeform 323"/>
            <p:cNvSpPr>
              <a:spLocks/>
            </p:cNvSpPr>
            <p:nvPr/>
          </p:nvSpPr>
          <p:spPr bwMode="auto">
            <a:xfrm>
              <a:off x="4495801" y="387351"/>
              <a:ext cx="180975" cy="88900"/>
            </a:xfrm>
            <a:custGeom>
              <a:avLst/>
              <a:gdLst>
                <a:gd name="T0" fmla="*/ 78 w 429"/>
                <a:gd name="T1" fmla="*/ 0 h 210"/>
                <a:gd name="T2" fmla="*/ 78 w 429"/>
                <a:gd name="T3" fmla="*/ 103 h 210"/>
                <a:gd name="T4" fmla="*/ 52 w 429"/>
                <a:gd name="T5" fmla="*/ 153 h 210"/>
                <a:gd name="T6" fmla="*/ 11 w 429"/>
                <a:gd name="T7" fmla="*/ 184 h 210"/>
                <a:gd name="T8" fmla="*/ 19 w 429"/>
                <a:gd name="T9" fmla="*/ 210 h 210"/>
                <a:gd name="T10" fmla="*/ 409 w 429"/>
                <a:gd name="T11" fmla="*/ 210 h 210"/>
                <a:gd name="T12" fmla="*/ 418 w 429"/>
                <a:gd name="T13" fmla="*/ 184 h 210"/>
                <a:gd name="T14" fmla="*/ 376 w 429"/>
                <a:gd name="T15" fmla="*/ 153 h 210"/>
                <a:gd name="T16" fmla="*/ 350 w 429"/>
                <a:gd name="T17" fmla="*/ 103 h 210"/>
                <a:gd name="T18" fmla="*/ 350 w 429"/>
                <a:gd name="T1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9" h="210">
                  <a:moveTo>
                    <a:pt x="78" y="0"/>
                  </a:moveTo>
                  <a:cubicBezTo>
                    <a:pt x="78" y="103"/>
                    <a:pt x="78" y="103"/>
                    <a:pt x="78" y="103"/>
                  </a:cubicBezTo>
                  <a:cubicBezTo>
                    <a:pt x="78" y="123"/>
                    <a:pt x="68" y="141"/>
                    <a:pt x="52" y="153"/>
                  </a:cubicBezTo>
                  <a:cubicBezTo>
                    <a:pt x="11" y="184"/>
                    <a:pt x="11" y="184"/>
                    <a:pt x="11" y="184"/>
                  </a:cubicBezTo>
                  <a:cubicBezTo>
                    <a:pt x="0" y="192"/>
                    <a:pt x="5" y="210"/>
                    <a:pt x="19" y="210"/>
                  </a:cubicBezTo>
                  <a:cubicBezTo>
                    <a:pt x="409" y="210"/>
                    <a:pt x="409" y="210"/>
                    <a:pt x="409" y="210"/>
                  </a:cubicBezTo>
                  <a:cubicBezTo>
                    <a:pt x="423" y="210"/>
                    <a:pt x="429" y="192"/>
                    <a:pt x="418" y="184"/>
                  </a:cubicBezTo>
                  <a:cubicBezTo>
                    <a:pt x="376" y="153"/>
                    <a:pt x="376" y="153"/>
                    <a:pt x="376" y="153"/>
                  </a:cubicBezTo>
                  <a:cubicBezTo>
                    <a:pt x="360" y="141"/>
                    <a:pt x="350" y="123"/>
                    <a:pt x="350" y="103"/>
                  </a:cubicBezTo>
                  <a:cubicBezTo>
                    <a:pt x="350" y="0"/>
                    <a:pt x="350" y="0"/>
                    <a:pt x="350" y="0"/>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49" name="Line 324"/>
            <p:cNvSpPr>
              <a:spLocks noChangeShapeType="1"/>
            </p:cNvSpPr>
            <p:nvPr/>
          </p:nvSpPr>
          <p:spPr bwMode="auto">
            <a:xfrm>
              <a:off x="4330701" y="325438"/>
              <a:ext cx="346075" cy="0"/>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50" name="Freeform 325"/>
            <p:cNvSpPr>
              <a:spLocks/>
            </p:cNvSpPr>
            <p:nvPr/>
          </p:nvSpPr>
          <p:spPr bwMode="auto">
            <a:xfrm>
              <a:off x="4714876" y="246063"/>
              <a:ext cx="252413" cy="200025"/>
            </a:xfrm>
            <a:custGeom>
              <a:avLst/>
              <a:gdLst>
                <a:gd name="T0" fmla="*/ 530 w 595"/>
                <a:gd name="T1" fmla="*/ 473 h 473"/>
                <a:gd name="T2" fmla="*/ 65 w 595"/>
                <a:gd name="T3" fmla="*/ 473 h 473"/>
                <a:gd name="T4" fmla="*/ 0 w 595"/>
                <a:gd name="T5" fmla="*/ 408 h 473"/>
                <a:gd name="T6" fmla="*/ 0 w 595"/>
                <a:gd name="T7" fmla="*/ 21 h 473"/>
                <a:gd name="T8" fmla="*/ 21 w 595"/>
                <a:gd name="T9" fmla="*/ 0 h 473"/>
                <a:gd name="T10" fmla="*/ 574 w 595"/>
                <a:gd name="T11" fmla="*/ 0 h 473"/>
                <a:gd name="T12" fmla="*/ 595 w 595"/>
                <a:gd name="T13" fmla="*/ 21 h 473"/>
                <a:gd name="T14" fmla="*/ 595 w 595"/>
                <a:gd name="T15" fmla="*/ 408 h 473"/>
                <a:gd name="T16" fmla="*/ 530 w 595"/>
                <a:gd name="T17"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5" h="473">
                  <a:moveTo>
                    <a:pt x="530" y="473"/>
                  </a:moveTo>
                  <a:cubicBezTo>
                    <a:pt x="65" y="473"/>
                    <a:pt x="65" y="473"/>
                    <a:pt x="65" y="473"/>
                  </a:cubicBezTo>
                  <a:cubicBezTo>
                    <a:pt x="29" y="473"/>
                    <a:pt x="0" y="444"/>
                    <a:pt x="0" y="408"/>
                  </a:cubicBezTo>
                  <a:cubicBezTo>
                    <a:pt x="0" y="21"/>
                    <a:pt x="0" y="21"/>
                    <a:pt x="0" y="21"/>
                  </a:cubicBezTo>
                  <a:cubicBezTo>
                    <a:pt x="0" y="10"/>
                    <a:pt x="9" y="0"/>
                    <a:pt x="21" y="0"/>
                  </a:cubicBezTo>
                  <a:cubicBezTo>
                    <a:pt x="574" y="0"/>
                    <a:pt x="574" y="0"/>
                    <a:pt x="574" y="0"/>
                  </a:cubicBezTo>
                  <a:cubicBezTo>
                    <a:pt x="586" y="0"/>
                    <a:pt x="595" y="10"/>
                    <a:pt x="595" y="21"/>
                  </a:cubicBezTo>
                  <a:cubicBezTo>
                    <a:pt x="595" y="408"/>
                    <a:pt x="595" y="408"/>
                    <a:pt x="595" y="408"/>
                  </a:cubicBezTo>
                  <a:cubicBezTo>
                    <a:pt x="595" y="444"/>
                    <a:pt x="566" y="473"/>
                    <a:pt x="530" y="473"/>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1" name="Freeform 326"/>
            <p:cNvSpPr>
              <a:spLocks/>
            </p:cNvSpPr>
            <p:nvPr/>
          </p:nvSpPr>
          <p:spPr bwMode="auto">
            <a:xfrm>
              <a:off x="4749801" y="92076"/>
              <a:ext cx="182563" cy="150813"/>
            </a:xfrm>
            <a:custGeom>
              <a:avLst/>
              <a:gdLst>
                <a:gd name="T0" fmla="*/ 0 w 432"/>
                <a:gd name="T1" fmla="*/ 359 h 359"/>
                <a:gd name="T2" fmla="*/ 0 w 432"/>
                <a:gd name="T3" fmla="*/ 216 h 359"/>
                <a:gd name="T4" fmla="*/ 216 w 432"/>
                <a:gd name="T5" fmla="*/ 0 h 359"/>
                <a:gd name="T6" fmla="*/ 432 w 432"/>
                <a:gd name="T7" fmla="*/ 216 h 359"/>
                <a:gd name="T8" fmla="*/ 432 w 432"/>
                <a:gd name="T9" fmla="*/ 359 h 359"/>
              </a:gdLst>
              <a:ahLst/>
              <a:cxnLst>
                <a:cxn ang="0">
                  <a:pos x="T0" y="T1"/>
                </a:cxn>
                <a:cxn ang="0">
                  <a:pos x="T2" y="T3"/>
                </a:cxn>
                <a:cxn ang="0">
                  <a:pos x="T4" y="T5"/>
                </a:cxn>
                <a:cxn ang="0">
                  <a:pos x="T6" y="T7"/>
                </a:cxn>
                <a:cxn ang="0">
                  <a:pos x="T8" y="T9"/>
                </a:cxn>
              </a:cxnLst>
              <a:rect l="0" t="0" r="r" b="b"/>
              <a:pathLst>
                <a:path w="432" h="359">
                  <a:moveTo>
                    <a:pt x="0" y="359"/>
                  </a:moveTo>
                  <a:cubicBezTo>
                    <a:pt x="0" y="216"/>
                    <a:pt x="0" y="216"/>
                    <a:pt x="0" y="216"/>
                  </a:cubicBezTo>
                  <a:cubicBezTo>
                    <a:pt x="0" y="96"/>
                    <a:pt x="97" y="0"/>
                    <a:pt x="216" y="0"/>
                  </a:cubicBezTo>
                  <a:cubicBezTo>
                    <a:pt x="336" y="0"/>
                    <a:pt x="432" y="96"/>
                    <a:pt x="432" y="216"/>
                  </a:cubicBezTo>
                  <a:cubicBezTo>
                    <a:pt x="432" y="359"/>
                    <a:pt x="432" y="359"/>
                    <a:pt x="432" y="359"/>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2" name="Freeform 327"/>
            <p:cNvSpPr>
              <a:spLocks/>
            </p:cNvSpPr>
            <p:nvPr/>
          </p:nvSpPr>
          <p:spPr bwMode="auto">
            <a:xfrm>
              <a:off x="4803776" y="279401"/>
              <a:ext cx="71438" cy="131763"/>
            </a:xfrm>
            <a:custGeom>
              <a:avLst/>
              <a:gdLst>
                <a:gd name="T0" fmla="*/ 166 w 166"/>
                <a:gd name="T1" fmla="*/ 89 h 312"/>
                <a:gd name="T2" fmla="*/ 69 w 166"/>
                <a:gd name="T3" fmla="*/ 11 h 312"/>
                <a:gd name="T4" fmla="*/ 8 w 166"/>
                <a:gd name="T5" fmla="*/ 71 h 312"/>
                <a:gd name="T6" fmla="*/ 53 w 166"/>
                <a:gd name="T7" fmla="*/ 162 h 312"/>
                <a:gd name="T8" fmla="*/ 53 w 166"/>
                <a:gd name="T9" fmla="*/ 279 h 312"/>
                <a:gd name="T10" fmla="*/ 86 w 166"/>
                <a:gd name="T11" fmla="*/ 312 h 312"/>
                <a:gd name="T12" fmla="*/ 86 w 166"/>
                <a:gd name="T13" fmla="*/ 312 h 312"/>
                <a:gd name="T14" fmla="*/ 119 w 166"/>
                <a:gd name="T15" fmla="*/ 279 h 312"/>
                <a:gd name="T16" fmla="*/ 119 w 166"/>
                <a:gd name="T17" fmla="*/ 162 h 312"/>
                <a:gd name="T18" fmla="*/ 166 w 166"/>
                <a:gd name="T19" fmla="*/ 8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312">
                  <a:moveTo>
                    <a:pt x="166" y="89"/>
                  </a:moveTo>
                  <a:cubicBezTo>
                    <a:pt x="166" y="39"/>
                    <a:pt x="121" y="0"/>
                    <a:pt x="69" y="11"/>
                  </a:cubicBezTo>
                  <a:cubicBezTo>
                    <a:pt x="39" y="17"/>
                    <a:pt x="15" y="41"/>
                    <a:pt x="8" y="71"/>
                  </a:cubicBezTo>
                  <a:cubicBezTo>
                    <a:pt x="0" y="111"/>
                    <a:pt x="21" y="147"/>
                    <a:pt x="53" y="162"/>
                  </a:cubicBezTo>
                  <a:cubicBezTo>
                    <a:pt x="53" y="279"/>
                    <a:pt x="53" y="279"/>
                    <a:pt x="53" y="279"/>
                  </a:cubicBezTo>
                  <a:cubicBezTo>
                    <a:pt x="53" y="297"/>
                    <a:pt x="68" y="312"/>
                    <a:pt x="86" y="312"/>
                  </a:cubicBezTo>
                  <a:cubicBezTo>
                    <a:pt x="86" y="312"/>
                    <a:pt x="86" y="312"/>
                    <a:pt x="86" y="312"/>
                  </a:cubicBezTo>
                  <a:cubicBezTo>
                    <a:pt x="104" y="312"/>
                    <a:pt x="119" y="297"/>
                    <a:pt x="119" y="279"/>
                  </a:cubicBezTo>
                  <a:cubicBezTo>
                    <a:pt x="119" y="162"/>
                    <a:pt x="119" y="162"/>
                    <a:pt x="119" y="162"/>
                  </a:cubicBezTo>
                  <a:cubicBezTo>
                    <a:pt x="147" y="149"/>
                    <a:pt x="166" y="121"/>
                    <a:pt x="166" y="89"/>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97" name="Gruppieren 596"/>
          <p:cNvGrpSpPr/>
          <p:nvPr/>
        </p:nvGrpSpPr>
        <p:grpSpPr>
          <a:xfrm>
            <a:off x="5195855" y="2436979"/>
            <a:ext cx="411834" cy="289733"/>
            <a:chOff x="9672925" y="1535907"/>
            <a:chExt cx="315913" cy="222250"/>
          </a:xfrm>
          <a:noFill/>
        </p:grpSpPr>
        <p:sp>
          <p:nvSpPr>
            <p:cNvPr id="253" name="Freeform 328"/>
            <p:cNvSpPr>
              <a:spLocks/>
            </p:cNvSpPr>
            <p:nvPr/>
          </p:nvSpPr>
          <p:spPr bwMode="auto">
            <a:xfrm>
              <a:off x="9672925" y="1535907"/>
              <a:ext cx="315913" cy="222250"/>
            </a:xfrm>
            <a:custGeom>
              <a:avLst/>
              <a:gdLst>
                <a:gd name="T0" fmla="*/ 727 w 747"/>
                <a:gd name="T1" fmla="*/ 525 h 525"/>
                <a:gd name="T2" fmla="*/ 20 w 747"/>
                <a:gd name="T3" fmla="*/ 525 h 525"/>
                <a:gd name="T4" fmla="*/ 0 w 747"/>
                <a:gd name="T5" fmla="*/ 505 h 525"/>
                <a:gd name="T6" fmla="*/ 0 w 747"/>
                <a:gd name="T7" fmla="*/ 20 h 525"/>
                <a:gd name="T8" fmla="*/ 20 w 747"/>
                <a:gd name="T9" fmla="*/ 0 h 525"/>
                <a:gd name="T10" fmla="*/ 727 w 747"/>
                <a:gd name="T11" fmla="*/ 0 h 525"/>
                <a:gd name="T12" fmla="*/ 747 w 747"/>
                <a:gd name="T13" fmla="*/ 20 h 525"/>
                <a:gd name="T14" fmla="*/ 747 w 747"/>
                <a:gd name="T15" fmla="*/ 505 h 525"/>
                <a:gd name="T16" fmla="*/ 727 w 747"/>
                <a:gd name="T17" fmla="*/ 52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7" h="525">
                  <a:moveTo>
                    <a:pt x="727" y="525"/>
                  </a:moveTo>
                  <a:cubicBezTo>
                    <a:pt x="20" y="525"/>
                    <a:pt x="20" y="525"/>
                    <a:pt x="20" y="525"/>
                  </a:cubicBezTo>
                  <a:cubicBezTo>
                    <a:pt x="9" y="525"/>
                    <a:pt x="0" y="516"/>
                    <a:pt x="0" y="505"/>
                  </a:cubicBezTo>
                  <a:cubicBezTo>
                    <a:pt x="0" y="20"/>
                    <a:pt x="0" y="20"/>
                    <a:pt x="0" y="20"/>
                  </a:cubicBezTo>
                  <a:cubicBezTo>
                    <a:pt x="0" y="9"/>
                    <a:pt x="9" y="0"/>
                    <a:pt x="20" y="0"/>
                  </a:cubicBezTo>
                  <a:cubicBezTo>
                    <a:pt x="727" y="0"/>
                    <a:pt x="727" y="0"/>
                    <a:pt x="727" y="0"/>
                  </a:cubicBezTo>
                  <a:cubicBezTo>
                    <a:pt x="738" y="0"/>
                    <a:pt x="747" y="9"/>
                    <a:pt x="747" y="20"/>
                  </a:cubicBezTo>
                  <a:cubicBezTo>
                    <a:pt x="747" y="505"/>
                    <a:pt x="747" y="505"/>
                    <a:pt x="747" y="505"/>
                  </a:cubicBezTo>
                  <a:cubicBezTo>
                    <a:pt x="747" y="516"/>
                    <a:pt x="738" y="525"/>
                    <a:pt x="727" y="525"/>
                  </a:cubicBezTo>
                  <a:close/>
                </a:path>
              </a:pathLst>
            </a:cu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54" name="Line 329"/>
            <p:cNvSpPr>
              <a:spLocks noChangeShapeType="1"/>
            </p:cNvSpPr>
            <p:nvPr/>
          </p:nvSpPr>
          <p:spPr bwMode="auto">
            <a:xfrm>
              <a:off x="9672925" y="1570832"/>
              <a:ext cx="315913" cy="0"/>
            </a:xfrm>
            <a:prstGeom prst="line">
              <a:avLst/>
            </a:pr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55" name="Line 330"/>
            <p:cNvSpPr>
              <a:spLocks noChangeShapeType="1"/>
            </p:cNvSpPr>
            <p:nvPr/>
          </p:nvSpPr>
          <p:spPr bwMode="auto">
            <a:xfrm flipH="1">
              <a:off x="9960262" y="1553369"/>
              <a:ext cx="7938" cy="0"/>
            </a:xfrm>
            <a:prstGeom prst="line">
              <a:avLst/>
            </a:prstGeom>
            <a:grp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56" name="Line 331"/>
            <p:cNvSpPr>
              <a:spLocks noChangeShapeType="1"/>
            </p:cNvSpPr>
            <p:nvPr/>
          </p:nvSpPr>
          <p:spPr bwMode="auto">
            <a:xfrm flipH="1">
              <a:off x="9931687" y="1553369"/>
              <a:ext cx="6350" cy="0"/>
            </a:xfrm>
            <a:prstGeom prst="line">
              <a:avLst/>
            </a:prstGeom>
            <a:grp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57" name="Line 332"/>
            <p:cNvSpPr>
              <a:spLocks noChangeShapeType="1"/>
            </p:cNvSpPr>
            <p:nvPr/>
          </p:nvSpPr>
          <p:spPr bwMode="auto">
            <a:xfrm flipH="1">
              <a:off x="9901525" y="1553369"/>
              <a:ext cx="7938" cy="0"/>
            </a:xfrm>
            <a:prstGeom prst="line">
              <a:avLst/>
            </a:prstGeom>
            <a:grp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96" name="Gruppieren 595"/>
          <p:cNvGrpSpPr/>
          <p:nvPr/>
        </p:nvGrpSpPr>
        <p:grpSpPr>
          <a:xfrm>
            <a:off x="6827781" y="3055344"/>
            <a:ext cx="438897" cy="284801"/>
            <a:chOff x="9737345" y="2016919"/>
            <a:chExt cx="322930" cy="209550"/>
          </a:xfrm>
          <a:noFill/>
        </p:grpSpPr>
        <p:sp>
          <p:nvSpPr>
            <p:cNvPr id="258" name="Freeform 333"/>
            <p:cNvSpPr>
              <a:spLocks/>
            </p:cNvSpPr>
            <p:nvPr/>
          </p:nvSpPr>
          <p:spPr bwMode="auto">
            <a:xfrm>
              <a:off x="9737345" y="2016919"/>
              <a:ext cx="258763" cy="180975"/>
            </a:xfrm>
            <a:custGeom>
              <a:avLst/>
              <a:gdLst>
                <a:gd name="T0" fmla="*/ 446 w 612"/>
                <a:gd name="T1" fmla="*/ 428 h 428"/>
                <a:gd name="T2" fmla="*/ 20 w 612"/>
                <a:gd name="T3" fmla="*/ 428 h 428"/>
                <a:gd name="T4" fmla="*/ 0 w 612"/>
                <a:gd name="T5" fmla="*/ 409 h 428"/>
                <a:gd name="T6" fmla="*/ 0 w 612"/>
                <a:gd name="T7" fmla="*/ 20 h 428"/>
                <a:gd name="T8" fmla="*/ 20 w 612"/>
                <a:gd name="T9" fmla="*/ 0 h 428"/>
                <a:gd name="T10" fmla="*/ 592 w 612"/>
                <a:gd name="T11" fmla="*/ 0 h 428"/>
                <a:gd name="T12" fmla="*/ 612 w 612"/>
                <a:gd name="T13" fmla="*/ 20 h 428"/>
                <a:gd name="T14" fmla="*/ 612 w 612"/>
                <a:gd name="T15" fmla="*/ 132 h 4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2" h="428">
                  <a:moveTo>
                    <a:pt x="446" y="428"/>
                  </a:moveTo>
                  <a:cubicBezTo>
                    <a:pt x="20" y="428"/>
                    <a:pt x="20" y="428"/>
                    <a:pt x="20" y="428"/>
                  </a:cubicBezTo>
                  <a:cubicBezTo>
                    <a:pt x="9" y="428"/>
                    <a:pt x="0" y="419"/>
                    <a:pt x="0" y="409"/>
                  </a:cubicBezTo>
                  <a:cubicBezTo>
                    <a:pt x="0" y="20"/>
                    <a:pt x="0" y="20"/>
                    <a:pt x="0" y="20"/>
                  </a:cubicBezTo>
                  <a:cubicBezTo>
                    <a:pt x="0" y="9"/>
                    <a:pt x="9" y="0"/>
                    <a:pt x="20" y="0"/>
                  </a:cubicBezTo>
                  <a:cubicBezTo>
                    <a:pt x="592" y="0"/>
                    <a:pt x="592" y="0"/>
                    <a:pt x="592" y="0"/>
                  </a:cubicBezTo>
                  <a:cubicBezTo>
                    <a:pt x="603" y="0"/>
                    <a:pt x="612" y="9"/>
                    <a:pt x="612" y="20"/>
                  </a:cubicBezTo>
                  <a:cubicBezTo>
                    <a:pt x="612" y="132"/>
                    <a:pt x="612" y="132"/>
                    <a:pt x="612" y="132"/>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59" name="Line 334"/>
            <p:cNvSpPr>
              <a:spLocks noChangeShapeType="1"/>
            </p:cNvSpPr>
            <p:nvPr/>
          </p:nvSpPr>
          <p:spPr bwMode="auto">
            <a:xfrm>
              <a:off x="9737345" y="2047082"/>
              <a:ext cx="258763" cy="0"/>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60" name="Line 335"/>
            <p:cNvSpPr>
              <a:spLocks noChangeShapeType="1"/>
            </p:cNvSpPr>
            <p:nvPr/>
          </p:nvSpPr>
          <p:spPr bwMode="auto">
            <a:xfrm flipH="1">
              <a:off x="9971375" y="2031207"/>
              <a:ext cx="6350" cy="0"/>
            </a:xfrm>
            <a:prstGeom prst="line">
              <a:avLst/>
            </a:pr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61" name="Line 336"/>
            <p:cNvSpPr>
              <a:spLocks noChangeShapeType="1"/>
            </p:cNvSpPr>
            <p:nvPr/>
          </p:nvSpPr>
          <p:spPr bwMode="auto">
            <a:xfrm flipH="1">
              <a:off x="9947562" y="2031207"/>
              <a:ext cx="6350" cy="0"/>
            </a:xfrm>
            <a:prstGeom prst="line">
              <a:avLst/>
            </a:pr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62" name="Line 337"/>
            <p:cNvSpPr>
              <a:spLocks noChangeShapeType="1"/>
            </p:cNvSpPr>
            <p:nvPr/>
          </p:nvSpPr>
          <p:spPr bwMode="auto">
            <a:xfrm flipH="1" flipV="1">
              <a:off x="9922872" y="2030710"/>
              <a:ext cx="5640" cy="497"/>
            </a:xfrm>
            <a:prstGeom prst="line">
              <a:avLst/>
            </a:pr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63" name="Freeform 338"/>
            <p:cNvSpPr>
              <a:spLocks/>
            </p:cNvSpPr>
            <p:nvPr/>
          </p:nvSpPr>
          <p:spPr bwMode="auto">
            <a:xfrm>
              <a:off x="9925337" y="2093119"/>
              <a:ext cx="134938" cy="133350"/>
            </a:xfrm>
            <a:custGeom>
              <a:avLst/>
              <a:gdLst>
                <a:gd name="T0" fmla="*/ 259 w 319"/>
                <a:gd name="T1" fmla="*/ 33 h 319"/>
                <a:gd name="T2" fmla="*/ 225 w 319"/>
                <a:gd name="T3" fmla="*/ 54 h 319"/>
                <a:gd name="T4" fmla="*/ 193 w 319"/>
                <a:gd name="T5" fmla="*/ 47 h 319"/>
                <a:gd name="T6" fmla="*/ 186 w 319"/>
                <a:gd name="T7" fmla="*/ 9 h 319"/>
                <a:gd name="T8" fmla="*/ 141 w 319"/>
                <a:gd name="T9" fmla="*/ 0 h 319"/>
                <a:gd name="T10" fmla="*/ 131 w 319"/>
                <a:gd name="T11" fmla="*/ 39 h 319"/>
                <a:gd name="T12" fmla="*/ 103 w 319"/>
                <a:gd name="T13" fmla="*/ 57 h 319"/>
                <a:gd name="T14" fmla="*/ 71 w 319"/>
                <a:gd name="T15" fmla="*/ 36 h 319"/>
                <a:gd name="T16" fmla="*/ 33 w 319"/>
                <a:gd name="T17" fmla="*/ 62 h 319"/>
                <a:gd name="T18" fmla="*/ 54 w 319"/>
                <a:gd name="T19" fmla="*/ 96 h 319"/>
                <a:gd name="T20" fmla="*/ 48 w 319"/>
                <a:gd name="T21" fmla="*/ 127 h 319"/>
                <a:gd name="T22" fmla="*/ 10 w 319"/>
                <a:gd name="T23" fmla="*/ 135 h 319"/>
                <a:gd name="T24" fmla="*/ 1 w 319"/>
                <a:gd name="T25" fmla="*/ 180 h 319"/>
                <a:gd name="T26" fmla="*/ 40 w 319"/>
                <a:gd name="T27" fmla="*/ 189 h 319"/>
                <a:gd name="T28" fmla="*/ 58 w 319"/>
                <a:gd name="T29" fmla="*/ 216 h 319"/>
                <a:gd name="T30" fmla="*/ 36 w 319"/>
                <a:gd name="T31" fmla="*/ 248 h 319"/>
                <a:gd name="T32" fmla="*/ 62 w 319"/>
                <a:gd name="T33" fmla="*/ 286 h 319"/>
                <a:gd name="T34" fmla="*/ 96 w 319"/>
                <a:gd name="T35" fmla="*/ 265 h 319"/>
                <a:gd name="T36" fmla="*/ 127 w 319"/>
                <a:gd name="T37" fmla="*/ 271 h 319"/>
                <a:gd name="T38" fmla="*/ 135 w 319"/>
                <a:gd name="T39" fmla="*/ 309 h 319"/>
                <a:gd name="T40" fmla="*/ 180 w 319"/>
                <a:gd name="T41" fmla="*/ 318 h 319"/>
                <a:gd name="T42" fmla="*/ 189 w 319"/>
                <a:gd name="T43" fmla="*/ 280 h 319"/>
                <a:gd name="T44" fmla="*/ 216 w 319"/>
                <a:gd name="T45" fmla="*/ 262 h 319"/>
                <a:gd name="T46" fmla="*/ 248 w 319"/>
                <a:gd name="T47" fmla="*/ 283 h 319"/>
                <a:gd name="T48" fmla="*/ 286 w 319"/>
                <a:gd name="T49" fmla="*/ 258 h 319"/>
                <a:gd name="T50" fmla="*/ 266 w 319"/>
                <a:gd name="T51" fmla="*/ 224 h 319"/>
                <a:gd name="T52" fmla="*/ 272 w 319"/>
                <a:gd name="T53" fmla="*/ 192 h 319"/>
                <a:gd name="T54" fmla="*/ 310 w 319"/>
                <a:gd name="T55" fmla="*/ 185 h 319"/>
                <a:gd name="T56" fmla="*/ 319 w 319"/>
                <a:gd name="T57" fmla="*/ 140 h 319"/>
                <a:gd name="T58" fmla="*/ 280 w 319"/>
                <a:gd name="T59" fmla="*/ 130 h 319"/>
                <a:gd name="T60" fmla="*/ 262 w 319"/>
                <a:gd name="T61" fmla="*/ 104 h 319"/>
                <a:gd name="T62" fmla="*/ 284 w 319"/>
                <a:gd name="T63" fmla="*/ 7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9" h="319">
                  <a:moveTo>
                    <a:pt x="284" y="58"/>
                  </a:moveTo>
                  <a:cubicBezTo>
                    <a:pt x="259" y="33"/>
                    <a:pt x="259" y="33"/>
                    <a:pt x="259" y="33"/>
                  </a:cubicBezTo>
                  <a:cubicBezTo>
                    <a:pt x="255" y="29"/>
                    <a:pt x="249" y="29"/>
                    <a:pt x="245" y="33"/>
                  </a:cubicBezTo>
                  <a:cubicBezTo>
                    <a:pt x="225" y="54"/>
                    <a:pt x="225" y="54"/>
                    <a:pt x="225" y="54"/>
                  </a:cubicBezTo>
                  <a:cubicBezTo>
                    <a:pt x="222" y="57"/>
                    <a:pt x="217" y="58"/>
                    <a:pt x="213" y="56"/>
                  </a:cubicBezTo>
                  <a:cubicBezTo>
                    <a:pt x="207" y="52"/>
                    <a:pt x="200" y="50"/>
                    <a:pt x="193" y="47"/>
                  </a:cubicBezTo>
                  <a:cubicBezTo>
                    <a:pt x="189" y="46"/>
                    <a:pt x="186" y="43"/>
                    <a:pt x="186" y="38"/>
                  </a:cubicBezTo>
                  <a:cubicBezTo>
                    <a:pt x="186" y="9"/>
                    <a:pt x="186" y="9"/>
                    <a:pt x="186" y="9"/>
                  </a:cubicBezTo>
                  <a:cubicBezTo>
                    <a:pt x="186" y="4"/>
                    <a:pt x="182" y="0"/>
                    <a:pt x="176" y="0"/>
                  </a:cubicBezTo>
                  <a:cubicBezTo>
                    <a:pt x="141" y="0"/>
                    <a:pt x="141" y="0"/>
                    <a:pt x="141" y="0"/>
                  </a:cubicBezTo>
                  <a:cubicBezTo>
                    <a:pt x="135" y="0"/>
                    <a:pt x="131" y="5"/>
                    <a:pt x="131" y="10"/>
                  </a:cubicBezTo>
                  <a:cubicBezTo>
                    <a:pt x="131" y="39"/>
                    <a:pt x="131" y="39"/>
                    <a:pt x="131" y="39"/>
                  </a:cubicBezTo>
                  <a:cubicBezTo>
                    <a:pt x="131" y="43"/>
                    <a:pt x="129" y="47"/>
                    <a:pt x="125" y="48"/>
                  </a:cubicBezTo>
                  <a:cubicBezTo>
                    <a:pt x="117" y="50"/>
                    <a:pt x="110" y="54"/>
                    <a:pt x="103" y="57"/>
                  </a:cubicBezTo>
                  <a:cubicBezTo>
                    <a:pt x="99" y="59"/>
                    <a:pt x="95" y="59"/>
                    <a:pt x="92" y="56"/>
                  </a:cubicBezTo>
                  <a:cubicBezTo>
                    <a:pt x="71" y="36"/>
                    <a:pt x="71" y="36"/>
                    <a:pt x="71" y="36"/>
                  </a:cubicBezTo>
                  <a:cubicBezTo>
                    <a:pt x="67" y="32"/>
                    <a:pt x="61" y="32"/>
                    <a:pt x="57" y="36"/>
                  </a:cubicBezTo>
                  <a:cubicBezTo>
                    <a:pt x="33" y="62"/>
                    <a:pt x="33" y="62"/>
                    <a:pt x="33" y="62"/>
                  </a:cubicBezTo>
                  <a:cubicBezTo>
                    <a:pt x="29" y="66"/>
                    <a:pt x="29" y="72"/>
                    <a:pt x="33" y="76"/>
                  </a:cubicBezTo>
                  <a:cubicBezTo>
                    <a:pt x="54" y="96"/>
                    <a:pt x="54" y="96"/>
                    <a:pt x="54" y="96"/>
                  </a:cubicBezTo>
                  <a:cubicBezTo>
                    <a:pt x="57" y="99"/>
                    <a:pt x="58" y="103"/>
                    <a:pt x="56" y="107"/>
                  </a:cubicBezTo>
                  <a:cubicBezTo>
                    <a:pt x="52" y="113"/>
                    <a:pt x="50" y="120"/>
                    <a:pt x="48" y="127"/>
                  </a:cubicBezTo>
                  <a:cubicBezTo>
                    <a:pt x="46" y="131"/>
                    <a:pt x="43" y="134"/>
                    <a:pt x="39" y="134"/>
                  </a:cubicBezTo>
                  <a:cubicBezTo>
                    <a:pt x="10" y="135"/>
                    <a:pt x="10" y="135"/>
                    <a:pt x="10" y="135"/>
                  </a:cubicBezTo>
                  <a:cubicBezTo>
                    <a:pt x="4" y="135"/>
                    <a:pt x="0" y="139"/>
                    <a:pt x="0" y="145"/>
                  </a:cubicBezTo>
                  <a:cubicBezTo>
                    <a:pt x="1" y="180"/>
                    <a:pt x="1" y="180"/>
                    <a:pt x="1" y="180"/>
                  </a:cubicBezTo>
                  <a:cubicBezTo>
                    <a:pt x="1" y="186"/>
                    <a:pt x="6" y="190"/>
                    <a:pt x="11" y="190"/>
                  </a:cubicBezTo>
                  <a:cubicBezTo>
                    <a:pt x="40" y="189"/>
                    <a:pt x="40" y="189"/>
                    <a:pt x="40" y="189"/>
                  </a:cubicBezTo>
                  <a:cubicBezTo>
                    <a:pt x="44" y="189"/>
                    <a:pt x="48" y="192"/>
                    <a:pt x="49" y="196"/>
                  </a:cubicBezTo>
                  <a:cubicBezTo>
                    <a:pt x="51" y="203"/>
                    <a:pt x="54" y="209"/>
                    <a:pt x="58" y="216"/>
                  </a:cubicBezTo>
                  <a:cubicBezTo>
                    <a:pt x="60" y="220"/>
                    <a:pt x="59" y="224"/>
                    <a:pt x="56" y="227"/>
                  </a:cubicBezTo>
                  <a:cubicBezTo>
                    <a:pt x="36" y="248"/>
                    <a:pt x="36" y="248"/>
                    <a:pt x="36" y="248"/>
                  </a:cubicBezTo>
                  <a:cubicBezTo>
                    <a:pt x="33" y="252"/>
                    <a:pt x="33" y="258"/>
                    <a:pt x="37" y="262"/>
                  </a:cubicBezTo>
                  <a:cubicBezTo>
                    <a:pt x="62" y="286"/>
                    <a:pt x="62" y="286"/>
                    <a:pt x="62" y="286"/>
                  </a:cubicBezTo>
                  <a:cubicBezTo>
                    <a:pt x="66" y="290"/>
                    <a:pt x="72" y="290"/>
                    <a:pt x="76" y="286"/>
                  </a:cubicBezTo>
                  <a:cubicBezTo>
                    <a:pt x="96" y="265"/>
                    <a:pt x="96" y="265"/>
                    <a:pt x="96" y="265"/>
                  </a:cubicBezTo>
                  <a:cubicBezTo>
                    <a:pt x="99" y="262"/>
                    <a:pt x="103" y="261"/>
                    <a:pt x="107" y="263"/>
                  </a:cubicBezTo>
                  <a:cubicBezTo>
                    <a:pt x="114" y="267"/>
                    <a:pt x="120" y="269"/>
                    <a:pt x="127" y="271"/>
                  </a:cubicBezTo>
                  <a:cubicBezTo>
                    <a:pt x="132" y="273"/>
                    <a:pt x="134" y="276"/>
                    <a:pt x="134" y="281"/>
                  </a:cubicBezTo>
                  <a:cubicBezTo>
                    <a:pt x="135" y="309"/>
                    <a:pt x="135" y="309"/>
                    <a:pt x="135" y="309"/>
                  </a:cubicBezTo>
                  <a:cubicBezTo>
                    <a:pt x="135" y="315"/>
                    <a:pt x="139" y="319"/>
                    <a:pt x="145" y="319"/>
                  </a:cubicBezTo>
                  <a:cubicBezTo>
                    <a:pt x="180" y="318"/>
                    <a:pt x="180" y="318"/>
                    <a:pt x="180" y="318"/>
                  </a:cubicBezTo>
                  <a:cubicBezTo>
                    <a:pt x="186" y="318"/>
                    <a:pt x="190" y="314"/>
                    <a:pt x="190" y="308"/>
                  </a:cubicBezTo>
                  <a:cubicBezTo>
                    <a:pt x="189" y="280"/>
                    <a:pt x="189" y="280"/>
                    <a:pt x="189" y="280"/>
                  </a:cubicBezTo>
                  <a:cubicBezTo>
                    <a:pt x="189" y="275"/>
                    <a:pt x="192" y="272"/>
                    <a:pt x="196" y="270"/>
                  </a:cubicBezTo>
                  <a:cubicBezTo>
                    <a:pt x="203" y="268"/>
                    <a:pt x="210" y="265"/>
                    <a:pt x="216" y="262"/>
                  </a:cubicBezTo>
                  <a:cubicBezTo>
                    <a:pt x="220" y="260"/>
                    <a:pt x="224" y="260"/>
                    <a:pt x="227" y="263"/>
                  </a:cubicBezTo>
                  <a:cubicBezTo>
                    <a:pt x="248" y="283"/>
                    <a:pt x="248" y="283"/>
                    <a:pt x="248" y="283"/>
                  </a:cubicBezTo>
                  <a:cubicBezTo>
                    <a:pt x="252" y="287"/>
                    <a:pt x="258" y="287"/>
                    <a:pt x="262" y="283"/>
                  </a:cubicBezTo>
                  <a:cubicBezTo>
                    <a:pt x="286" y="258"/>
                    <a:pt x="286" y="258"/>
                    <a:pt x="286" y="258"/>
                  </a:cubicBezTo>
                  <a:cubicBezTo>
                    <a:pt x="290" y="254"/>
                    <a:pt x="290" y="248"/>
                    <a:pt x="286" y="244"/>
                  </a:cubicBezTo>
                  <a:cubicBezTo>
                    <a:pt x="266" y="224"/>
                    <a:pt x="266" y="224"/>
                    <a:pt x="266" y="224"/>
                  </a:cubicBezTo>
                  <a:cubicBezTo>
                    <a:pt x="263" y="221"/>
                    <a:pt x="262" y="216"/>
                    <a:pt x="264" y="212"/>
                  </a:cubicBezTo>
                  <a:cubicBezTo>
                    <a:pt x="267" y="206"/>
                    <a:pt x="270" y="199"/>
                    <a:pt x="272" y="192"/>
                  </a:cubicBezTo>
                  <a:cubicBezTo>
                    <a:pt x="273" y="188"/>
                    <a:pt x="277" y="185"/>
                    <a:pt x="281" y="185"/>
                  </a:cubicBezTo>
                  <a:cubicBezTo>
                    <a:pt x="310" y="185"/>
                    <a:pt x="310" y="185"/>
                    <a:pt x="310" y="185"/>
                  </a:cubicBezTo>
                  <a:cubicBezTo>
                    <a:pt x="315" y="185"/>
                    <a:pt x="319" y="180"/>
                    <a:pt x="319" y="175"/>
                  </a:cubicBezTo>
                  <a:cubicBezTo>
                    <a:pt x="319" y="140"/>
                    <a:pt x="319" y="140"/>
                    <a:pt x="319" y="140"/>
                  </a:cubicBezTo>
                  <a:cubicBezTo>
                    <a:pt x="319" y="134"/>
                    <a:pt x="314" y="130"/>
                    <a:pt x="309" y="130"/>
                  </a:cubicBezTo>
                  <a:cubicBezTo>
                    <a:pt x="280" y="130"/>
                    <a:pt x="280" y="130"/>
                    <a:pt x="280" y="130"/>
                  </a:cubicBezTo>
                  <a:cubicBezTo>
                    <a:pt x="276" y="130"/>
                    <a:pt x="272" y="128"/>
                    <a:pt x="271" y="124"/>
                  </a:cubicBezTo>
                  <a:cubicBezTo>
                    <a:pt x="269" y="117"/>
                    <a:pt x="266" y="110"/>
                    <a:pt x="262" y="104"/>
                  </a:cubicBezTo>
                  <a:cubicBezTo>
                    <a:pt x="260" y="100"/>
                    <a:pt x="261" y="95"/>
                    <a:pt x="264" y="92"/>
                  </a:cubicBezTo>
                  <a:cubicBezTo>
                    <a:pt x="284" y="72"/>
                    <a:pt x="284" y="72"/>
                    <a:pt x="284" y="72"/>
                  </a:cubicBezTo>
                  <a:cubicBezTo>
                    <a:pt x="288" y="68"/>
                    <a:pt x="288" y="62"/>
                    <a:pt x="284" y="58"/>
                  </a:cubicBezTo>
                  <a:close/>
                </a:path>
              </a:pathLst>
            </a:custGeom>
            <a:grp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64" name="Freeform 339"/>
            <p:cNvSpPr>
              <a:spLocks/>
            </p:cNvSpPr>
            <p:nvPr/>
          </p:nvSpPr>
          <p:spPr bwMode="auto">
            <a:xfrm>
              <a:off x="9958675" y="2123282"/>
              <a:ext cx="69850" cy="71438"/>
            </a:xfrm>
            <a:custGeom>
              <a:avLst/>
              <a:gdLst>
                <a:gd name="T0" fmla="*/ 137 w 168"/>
                <a:gd name="T1" fmla="*/ 29 h 169"/>
                <a:gd name="T2" fmla="*/ 139 w 168"/>
                <a:gd name="T3" fmla="*/ 137 h 169"/>
                <a:gd name="T4" fmla="*/ 31 w 168"/>
                <a:gd name="T5" fmla="*/ 139 h 169"/>
                <a:gd name="T6" fmla="*/ 29 w 168"/>
                <a:gd name="T7" fmla="*/ 32 h 169"/>
                <a:gd name="T8" fmla="*/ 137 w 168"/>
                <a:gd name="T9" fmla="*/ 29 h 169"/>
              </a:gdLst>
              <a:ahLst/>
              <a:cxnLst>
                <a:cxn ang="0">
                  <a:pos x="T0" y="T1"/>
                </a:cxn>
                <a:cxn ang="0">
                  <a:pos x="T2" y="T3"/>
                </a:cxn>
                <a:cxn ang="0">
                  <a:pos x="T4" y="T5"/>
                </a:cxn>
                <a:cxn ang="0">
                  <a:pos x="T6" y="T7"/>
                </a:cxn>
                <a:cxn ang="0">
                  <a:pos x="T8" y="T9"/>
                </a:cxn>
              </a:cxnLst>
              <a:rect l="0" t="0" r="r" b="b"/>
              <a:pathLst>
                <a:path w="168" h="169">
                  <a:moveTo>
                    <a:pt x="137" y="29"/>
                  </a:moveTo>
                  <a:cubicBezTo>
                    <a:pt x="167" y="58"/>
                    <a:pt x="168" y="107"/>
                    <a:pt x="139" y="137"/>
                  </a:cubicBezTo>
                  <a:cubicBezTo>
                    <a:pt x="110" y="167"/>
                    <a:pt x="62" y="169"/>
                    <a:pt x="31" y="139"/>
                  </a:cubicBezTo>
                  <a:cubicBezTo>
                    <a:pt x="1" y="110"/>
                    <a:pt x="0" y="62"/>
                    <a:pt x="29" y="32"/>
                  </a:cubicBezTo>
                  <a:cubicBezTo>
                    <a:pt x="58" y="1"/>
                    <a:pt x="106" y="0"/>
                    <a:pt x="137" y="29"/>
                  </a:cubicBezTo>
                  <a:close/>
                </a:path>
              </a:pathLst>
            </a:custGeom>
            <a:grp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83" name="Gruppieren 582"/>
          <p:cNvGrpSpPr/>
          <p:nvPr/>
        </p:nvGrpSpPr>
        <p:grpSpPr>
          <a:xfrm>
            <a:off x="3818462" y="2336912"/>
            <a:ext cx="455924" cy="357432"/>
            <a:chOff x="7865112" y="637383"/>
            <a:chExt cx="455613" cy="357188"/>
          </a:xfrm>
          <a:noFill/>
        </p:grpSpPr>
        <p:sp>
          <p:nvSpPr>
            <p:cNvPr id="265" name="Freeform 340"/>
            <p:cNvSpPr>
              <a:spLocks/>
            </p:cNvSpPr>
            <p:nvPr/>
          </p:nvSpPr>
          <p:spPr bwMode="auto">
            <a:xfrm>
              <a:off x="8234999" y="932658"/>
              <a:ext cx="55563" cy="61913"/>
            </a:xfrm>
            <a:custGeom>
              <a:avLst/>
              <a:gdLst>
                <a:gd name="T0" fmla="*/ 133 w 133"/>
                <a:gd name="T1" fmla="*/ 147 h 147"/>
                <a:gd name="T2" fmla="*/ 133 w 133"/>
                <a:gd name="T3" fmla="*/ 27 h 147"/>
                <a:gd name="T4" fmla="*/ 106 w 133"/>
                <a:gd name="T5" fmla="*/ 0 h 147"/>
                <a:gd name="T6" fmla="*/ 27 w 133"/>
                <a:gd name="T7" fmla="*/ 0 h 147"/>
                <a:gd name="T8" fmla="*/ 0 w 133"/>
                <a:gd name="T9" fmla="*/ 27 h 147"/>
                <a:gd name="T10" fmla="*/ 0 w 133"/>
                <a:gd name="T11" fmla="*/ 147 h 147"/>
              </a:gdLst>
              <a:ahLst/>
              <a:cxnLst>
                <a:cxn ang="0">
                  <a:pos x="T0" y="T1"/>
                </a:cxn>
                <a:cxn ang="0">
                  <a:pos x="T2" y="T3"/>
                </a:cxn>
                <a:cxn ang="0">
                  <a:pos x="T4" y="T5"/>
                </a:cxn>
                <a:cxn ang="0">
                  <a:pos x="T6" y="T7"/>
                </a:cxn>
                <a:cxn ang="0">
                  <a:pos x="T8" y="T9"/>
                </a:cxn>
                <a:cxn ang="0">
                  <a:pos x="T10" y="T11"/>
                </a:cxn>
              </a:cxnLst>
              <a:rect l="0" t="0" r="r" b="b"/>
              <a:pathLst>
                <a:path w="133" h="147">
                  <a:moveTo>
                    <a:pt x="133" y="147"/>
                  </a:moveTo>
                  <a:cubicBezTo>
                    <a:pt x="133" y="27"/>
                    <a:pt x="133" y="27"/>
                    <a:pt x="133" y="27"/>
                  </a:cubicBezTo>
                  <a:cubicBezTo>
                    <a:pt x="133" y="12"/>
                    <a:pt x="121" y="0"/>
                    <a:pt x="106" y="0"/>
                  </a:cubicBezTo>
                  <a:cubicBezTo>
                    <a:pt x="27" y="0"/>
                    <a:pt x="27" y="0"/>
                    <a:pt x="27" y="0"/>
                  </a:cubicBezTo>
                  <a:cubicBezTo>
                    <a:pt x="12" y="0"/>
                    <a:pt x="0" y="12"/>
                    <a:pt x="0" y="27"/>
                  </a:cubicBezTo>
                  <a:cubicBezTo>
                    <a:pt x="0" y="147"/>
                    <a:pt x="0" y="147"/>
                    <a:pt x="0" y="147"/>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66" name="Freeform 341"/>
            <p:cNvSpPr>
              <a:spLocks/>
            </p:cNvSpPr>
            <p:nvPr/>
          </p:nvSpPr>
          <p:spPr bwMode="auto">
            <a:xfrm>
              <a:off x="8122287" y="824708"/>
              <a:ext cx="55563" cy="169863"/>
            </a:xfrm>
            <a:custGeom>
              <a:avLst/>
              <a:gdLst>
                <a:gd name="T0" fmla="*/ 133 w 133"/>
                <a:gd name="T1" fmla="*/ 405 h 405"/>
                <a:gd name="T2" fmla="*/ 133 w 133"/>
                <a:gd name="T3" fmla="*/ 27 h 405"/>
                <a:gd name="T4" fmla="*/ 106 w 133"/>
                <a:gd name="T5" fmla="*/ 0 h 405"/>
                <a:gd name="T6" fmla="*/ 27 w 133"/>
                <a:gd name="T7" fmla="*/ 0 h 405"/>
                <a:gd name="T8" fmla="*/ 0 w 133"/>
                <a:gd name="T9" fmla="*/ 27 h 405"/>
                <a:gd name="T10" fmla="*/ 0 w 133"/>
                <a:gd name="T11" fmla="*/ 405 h 405"/>
              </a:gdLst>
              <a:ahLst/>
              <a:cxnLst>
                <a:cxn ang="0">
                  <a:pos x="T0" y="T1"/>
                </a:cxn>
                <a:cxn ang="0">
                  <a:pos x="T2" y="T3"/>
                </a:cxn>
                <a:cxn ang="0">
                  <a:pos x="T4" y="T5"/>
                </a:cxn>
                <a:cxn ang="0">
                  <a:pos x="T6" y="T7"/>
                </a:cxn>
                <a:cxn ang="0">
                  <a:pos x="T8" y="T9"/>
                </a:cxn>
                <a:cxn ang="0">
                  <a:pos x="T10" y="T11"/>
                </a:cxn>
              </a:cxnLst>
              <a:rect l="0" t="0" r="r" b="b"/>
              <a:pathLst>
                <a:path w="133" h="405">
                  <a:moveTo>
                    <a:pt x="133" y="405"/>
                  </a:moveTo>
                  <a:cubicBezTo>
                    <a:pt x="133" y="27"/>
                    <a:pt x="133" y="27"/>
                    <a:pt x="133" y="27"/>
                  </a:cubicBezTo>
                  <a:cubicBezTo>
                    <a:pt x="133" y="12"/>
                    <a:pt x="121" y="0"/>
                    <a:pt x="106" y="0"/>
                  </a:cubicBezTo>
                  <a:cubicBezTo>
                    <a:pt x="27" y="0"/>
                    <a:pt x="27" y="0"/>
                    <a:pt x="27" y="0"/>
                  </a:cubicBezTo>
                  <a:cubicBezTo>
                    <a:pt x="12" y="0"/>
                    <a:pt x="0" y="12"/>
                    <a:pt x="0" y="27"/>
                  </a:cubicBezTo>
                  <a:cubicBezTo>
                    <a:pt x="0" y="405"/>
                    <a:pt x="0" y="405"/>
                    <a:pt x="0" y="405"/>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67" name="Freeform 342"/>
            <p:cNvSpPr>
              <a:spLocks/>
            </p:cNvSpPr>
            <p:nvPr/>
          </p:nvSpPr>
          <p:spPr bwMode="auto">
            <a:xfrm>
              <a:off x="8009574" y="877096"/>
              <a:ext cx="57150" cy="117475"/>
            </a:xfrm>
            <a:custGeom>
              <a:avLst/>
              <a:gdLst>
                <a:gd name="T0" fmla="*/ 133 w 133"/>
                <a:gd name="T1" fmla="*/ 280 h 280"/>
                <a:gd name="T2" fmla="*/ 133 w 133"/>
                <a:gd name="T3" fmla="*/ 27 h 280"/>
                <a:gd name="T4" fmla="*/ 106 w 133"/>
                <a:gd name="T5" fmla="*/ 0 h 280"/>
                <a:gd name="T6" fmla="*/ 27 w 133"/>
                <a:gd name="T7" fmla="*/ 0 h 280"/>
                <a:gd name="T8" fmla="*/ 0 w 133"/>
                <a:gd name="T9" fmla="*/ 27 h 280"/>
                <a:gd name="T10" fmla="*/ 0 w 133"/>
                <a:gd name="T11" fmla="*/ 280 h 280"/>
              </a:gdLst>
              <a:ahLst/>
              <a:cxnLst>
                <a:cxn ang="0">
                  <a:pos x="T0" y="T1"/>
                </a:cxn>
                <a:cxn ang="0">
                  <a:pos x="T2" y="T3"/>
                </a:cxn>
                <a:cxn ang="0">
                  <a:pos x="T4" y="T5"/>
                </a:cxn>
                <a:cxn ang="0">
                  <a:pos x="T6" y="T7"/>
                </a:cxn>
                <a:cxn ang="0">
                  <a:pos x="T8" y="T9"/>
                </a:cxn>
                <a:cxn ang="0">
                  <a:pos x="T10" y="T11"/>
                </a:cxn>
              </a:cxnLst>
              <a:rect l="0" t="0" r="r" b="b"/>
              <a:pathLst>
                <a:path w="133" h="280">
                  <a:moveTo>
                    <a:pt x="133" y="280"/>
                  </a:moveTo>
                  <a:cubicBezTo>
                    <a:pt x="133" y="27"/>
                    <a:pt x="133" y="27"/>
                    <a:pt x="133" y="27"/>
                  </a:cubicBezTo>
                  <a:cubicBezTo>
                    <a:pt x="133" y="12"/>
                    <a:pt x="121" y="0"/>
                    <a:pt x="106" y="0"/>
                  </a:cubicBezTo>
                  <a:cubicBezTo>
                    <a:pt x="27" y="0"/>
                    <a:pt x="27" y="0"/>
                    <a:pt x="27" y="0"/>
                  </a:cubicBezTo>
                  <a:cubicBezTo>
                    <a:pt x="12" y="0"/>
                    <a:pt x="0" y="12"/>
                    <a:pt x="0" y="27"/>
                  </a:cubicBezTo>
                  <a:cubicBezTo>
                    <a:pt x="0" y="280"/>
                    <a:pt x="0" y="280"/>
                    <a:pt x="0" y="280"/>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68" name="Freeform 343"/>
            <p:cNvSpPr>
              <a:spLocks/>
            </p:cNvSpPr>
            <p:nvPr/>
          </p:nvSpPr>
          <p:spPr bwMode="auto">
            <a:xfrm>
              <a:off x="7896862" y="746921"/>
              <a:ext cx="57150" cy="247650"/>
            </a:xfrm>
            <a:custGeom>
              <a:avLst/>
              <a:gdLst>
                <a:gd name="T0" fmla="*/ 133 w 133"/>
                <a:gd name="T1" fmla="*/ 586 h 586"/>
                <a:gd name="T2" fmla="*/ 133 w 133"/>
                <a:gd name="T3" fmla="*/ 27 h 586"/>
                <a:gd name="T4" fmla="*/ 106 w 133"/>
                <a:gd name="T5" fmla="*/ 0 h 586"/>
                <a:gd name="T6" fmla="*/ 27 w 133"/>
                <a:gd name="T7" fmla="*/ 0 h 586"/>
                <a:gd name="T8" fmla="*/ 0 w 133"/>
                <a:gd name="T9" fmla="*/ 27 h 586"/>
                <a:gd name="T10" fmla="*/ 0 w 133"/>
                <a:gd name="T11" fmla="*/ 586 h 586"/>
              </a:gdLst>
              <a:ahLst/>
              <a:cxnLst>
                <a:cxn ang="0">
                  <a:pos x="T0" y="T1"/>
                </a:cxn>
                <a:cxn ang="0">
                  <a:pos x="T2" y="T3"/>
                </a:cxn>
                <a:cxn ang="0">
                  <a:pos x="T4" y="T5"/>
                </a:cxn>
                <a:cxn ang="0">
                  <a:pos x="T6" y="T7"/>
                </a:cxn>
                <a:cxn ang="0">
                  <a:pos x="T8" y="T9"/>
                </a:cxn>
                <a:cxn ang="0">
                  <a:pos x="T10" y="T11"/>
                </a:cxn>
              </a:cxnLst>
              <a:rect l="0" t="0" r="r" b="b"/>
              <a:pathLst>
                <a:path w="133" h="586">
                  <a:moveTo>
                    <a:pt x="133" y="586"/>
                  </a:moveTo>
                  <a:cubicBezTo>
                    <a:pt x="133" y="27"/>
                    <a:pt x="133" y="27"/>
                    <a:pt x="133" y="27"/>
                  </a:cubicBezTo>
                  <a:cubicBezTo>
                    <a:pt x="133" y="12"/>
                    <a:pt x="121" y="0"/>
                    <a:pt x="106" y="0"/>
                  </a:cubicBezTo>
                  <a:cubicBezTo>
                    <a:pt x="27" y="0"/>
                    <a:pt x="27" y="0"/>
                    <a:pt x="27" y="0"/>
                  </a:cubicBezTo>
                  <a:cubicBezTo>
                    <a:pt x="12" y="0"/>
                    <a:pt x="0" y="12"/>
                    <a:pt x="0" y="27"/>
                  </a:cubicBezTo>
                  <a:cubicBezTo>
                    <a:pt x="0" y="586"/>
                    <a:pt x="0" y="586"/>
                    <a:pt x="0" y="586"/>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69" name="Freeform 344"/>
            <p:cNvSpPr>
              <a:spLocks/>
            </p:cNvSpPr>
            <p:nvPr/>
          </p:nvSpPr>
          <p:spPr bwMode="auto">
            <a:xfrm>
              <a:off x="7914324" y="637383"/>
              <a:ext cx="365125" cy="239713"/>
            </a:xfrm>
            <a:custGeom>
              <a:avLst/>
              <a:gdLst>
                <a:gd name="T0" fmla="*/ 0 w 864"/>
                <a:gd name="T1" fmla="*/ 0 h 567"/>
                <a:gd name="T2" fmla="*/ 291 w 864"/>
                <a:gd name="T3" fmla="*/ 336 h 567"/>
                <a:gd name="T4" fmla="*/ 292 w 864"/>
                <a:gd name="T5" fmla="*/ 336 h 567"/>
                <a:gd name="T6" fmla="*/ 556 w 864"/>
                <a:gd name="T7" fmla="*/ 220 h 567"/>
                <a:gd name="T8" fmla="*/ 558 w 864"/>
                <a:gd name="T9" fmla="*/ 221 h 567"/>
                <a:gd name="T10" fmla="*/ 864 w 864"/>
                <a:gd name="T11" fmla="*/ 567 h 567"/>
              </a:gdLst>
              <a:ahLst/>
              <a:cxnLst>
                <a:cxn ang="0">
                  <a:pos x="T0" y="T1"/>
                </a:cxn>
                <a:cxn ang="0">
                  <a:pos x="T2" y="T3"/>
                </a:cxn>
                <a:cxn ang="0">
                  <a:pos x="T4" y="T5"/>
                </a:cxn>
                <a:cxn ang="0">
                  <a:pos x="T6" y="T7"/>
                </a:cxn>
                <a:cxn ang="0">
                  <a:pos x="T8" y="T9"/>
                </a:cxn>
                <a:cxn ang="0">
                  <a:pos x="T10" y="T11"/>
                </a:cxn>
              </a:cxnLst>
              <a:rect l="0" t="0" r="r" b="b"/>
              <a:pathLst>
                <a:path w="864" h="567">
                  <a:moveTo>
                    <a:pt x="0" y="0"/>
                  </a:moveTo>
                  <a:cubicBezTo>
                    <a:pt x="291" y="336"/>
                    <a:pt x="291" y="336"/>
                    <a:pt x="291" y="336"/>
                  </a:cubicBezTo>
                  <a:cubicBezTo>
                    <a:pt x="291" y="336"/>
                    <a:pt x="292" y="336"/>
                    <a:pt x="292" y="336"/>
                  </a:cubicBezTo>
                  <a:cubicBezTo>
                    <a:pt x="556" y="220"/>
                    <a:pt x="556" y="220"/>
                    <a:pt x="556" y="220"/>
                  </a:cubicBezTo>
                  <a:cubicBezTo>
                    <a:pt x="557" y="220"/>
                    <a:pt x="558" y="220"/>
                    <a:pt x="558" y="221"/>
                  </a:cubicBezTo>
                  <a:cubicBezTo>
                    <a:pt x="864" y="567"/>
                    <a:pt x="864" y="567"/>
                    <a:pt x="864" y="567"/>
                  </a:cubicBezTo>
                </a:path>
              </a:pathLst>
            </a:custGeom>
            <a:grp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70" name="Freeform 345"/>
            <p:cNvSpPr>
              <a:spLocks/>
            </p:cNvSpPr>
            <p:nvPr/>
          </p:nvSpPr>
          <p:spPr bwMode="auto">
            <a:xfrm>
              <a:off x="8234999" y="832646"/>
              <a:ext cx="50800" cy="47625"/>
            </a:xfrm>
            <a:custGeom>
              <a:avLst/>
              <a:gdLst>
                <a:gd name="T0" fmla="*/ 32 w 32"/>
                <a:gd name="T1" fmla="*/ 0 h 30"/>
                <a:gd name="T2" fmla="*/ 30 w 32"/>
                <a:gd name="T3" fmla="*/ 30 h 30"/>
                <a:gd name="T4" fmla="*/ 0 w 32"/>
                <a:gd name="T5" fmla="*/ 27 h 30"/>
              </a:gdLst>
              <a:ahLst/>
              <a:cxnLst>
                <a:cxn ang="0">
                  <a:pos x="T0" y="T1"/>
                </a:cxn>
                <a:cxn ang="0">
                  <a:pos x="T2" y="T3"/>
                </a:cxn>
                <a:cxn ang="0">
                  <a:pos x="T4" y="T5"/>
                </a:cxn>
              </a:cxnLst>
              <a:rect l="0" t="0" r="r" b="b"/>
              <a:pathLst>
                <a:path w="32" h="30">
                  <a:moveTo>
                    <a:pt x="32" y="0"/>
                  </a:moveTo>
                  <a:lnTo>
                    <a:pt x="30" y="30"/>
                  </a:lnTo>
                  <a:lnTo>
                    <a:pt x="0" y="27"/>
                  </a:lnTo>
                </a:path>
              </a:pathLst>
            </a:custGeom>
            <a:grp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71" name="Line 346"/>
            <p:cNvSpPr>
              <a:spLocks noChangeShapeType="1"/>
            </p:cNvSpPr>
            <p:nvPr/>
          </p:nvSpPr>
          <p:spPr bwMode="auto">
            <a:xfrm>
              <a:off x="7865112" y="994571"/>
              <a:ext cx="455613" cy="0"/>
            </a:xfrm>
            <a:prstGeom prst="line">
              <a:avLst/>
            </a:pr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86" name="Gruppieren 585"/>
          <p:cNvGrpSpPr/>
          <p:nvPr/>
        </p:nvGrpSpPr>
        <p:grpSpPr>
          <a:xfrm>
            <a:off x="5886431" y="1686470"/>
            <a:ext cx="378374" cy="395341"/>
            <a:chOff x="8998237" y="1518444"/>
            <a:chExt cx="354013" cy="369888"/>
          </a:xfrm>
        </p:grpSpPr>
        <p:sp>
          <p:nvSpPr>
            <p:cNvPr id="272" name="Oval 347"/>
            <p:cNvSpPr>
              <a:spLocks noChangeArrowheads="1"/>
            </p:cNvSpPr>
            <p:nvPr/>
          </p:nvSpPr>
          <p:spPr bwMode="auto">
            <a:xfrm>
              <a:off x="9066500" y="1594644"/>
              <a:ext cx="217488" cy="217488"/>
            </a:xfrm>
            <a:prstGeom prst="ellipse">
              <a:avLst/>
            </a:pr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3" name="Oval 348"/>
            <p:cNvSpPr>
              <a:spLocks noChangeArrowheads="1"/>
            </p:cNvSpPr>
            <p:nvPr/>
          </p:nvSpPr>
          <p:spPr bwMode="auto">
            <a:xfrm>
              <a:off x="9117300" y="1594644"/>
              <a:ext cx="115888" cy="217488"/>
            </a:xfrm>
            <a:prstGeom prst="ellipse">
              <a:avLst/>
            </a:pr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4" name="Freeform 349"/>
            <p:cNvSpPr>
              <a:spLocks/>
            </p:cNvSpPr>
            <p:nvPr/>
          </p:nvSpPr>
          <p:spPr bwMode="auto">
            <a:xfrm>
              <a:off x="9093487" y="1631157"/>
              <a:ext cx="165100" cy="25400"/>
            </a:xfrm>
            <a:custGeom>
              <a:avLst/>
              <a:gdLst>
                <a:gd name="T0" fmla="*/ 392 w 392"/>
                <a:gd name="T1" fmla="*/ 4 h 60"/>
                <a:gd name="T2" fmla="*/ 199 w 392"/>
                <a:gd name="T3" fmla="*/ 60 h 60"/>
                <a:gd name="T4" fmla="*/ 0 w 392"/>
                <a:gd name="T5" fmla="*/ 0 h 60"/>
              </a:gdLst>
              <a:ahLst/>
              <a:cxnLst>
                <a:cxn ang="0">
                  <a:pos x="T0" y="T1"/>
                </a:cxn>
                <a:cxn ang="0">
                  <a:pos x="T2" y="T3"/>
                </a:cxn>
                <a:cxn ang="0">
                  <a:pos x="T4" y="T5"/>
                </a:cxn>
              </a:cxnLst>
              <a:rect l="0" t="0" r="r" b="b"/>
              <a:pathLst>
                <a:path w="392" h="60">
                  <a:moveTo>
                    <a:pt x="392" y="4"/>
                  </a:moveTo>
                  <a:cubicBezTo>
                    <a:pt x="348" y="38"/>
                    <a:pt x="278" y="60"/>
                    <a:pt x="199" y="60"/>
                  </a:cubicBezTo>
                  <a:cubicBezTo>
                    <a:pt x="117" y="60"/>
                    <a:pt x="44" y="36"/>
                    <a:pt x="0"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5" name="Freeform 350"/>
            <p:cNvSpPr>
              <a:spLocks/>
            </p:cNvSpPr>
            <p:nvPr/>
          </p:nvSpPr>
          <p:spPr bwMode="auto">
            <a:xfrm>
              <a:off x="9093487" y="1750219"/>
              <a:ext cx="165100" cy="25400"/>
            </a:xfrm>
            <a:custGeom>
              <a:avLst/>
              <a:gdLst>
                <a:gd name="T0" fmla="*/ 392 w 392"/>
                <a:gd name="T1" fmla="*/ 56 h 60"/>
                <a:gd name="T2" fmla="*/ 199 w 392"/>
                <a:gd name="T3" fmla="*/ 0 h 60"/>
                <a:gd name="T4" fmla="*/ 0 w 392"/>
                <a:gd name="T5" fmla="*/ 60 h 60"/>
              </a:gdLst>
              <a:ahLst/>
              <a:cxnLst>
                <a:cxn ang="0">
                  <a:pos x="T0" y="T1"/>
                </a:cxn>
                <a:cxn ang="0">
                  <a:pos x="T2" y="T3"/>
                </a:cxn>
                <a:cxn ang="0">
                  <a:pos x="T4" y="T5"/>
                </a:cxn>
              </a:cxnLst>
              <a:rect l="0" t="0" r="r" b="b"/>
              <a:pathLst>
                <a:path w="392" h="60">
                  <a:moveTo>
                    <a:pt x="392" y="56"/>
                  </a:moveTo>
                  <a:cubicBezTo>
                    <a:pt x="348" y="22"/>
                    <a:pt x="278" y="0"/>
                    <a:pt x="199" y="0"/>
                  </a:cubicBezTo>
                  <a:cubicBezTo>
                    <a:pt x="117" y="0"/>
                    <a:pt x="44" y="24"/>
                    <a:pt x="0" y="6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6" name="Line 351"/>
            <p:cNvSpPr>
              <a:spLocks noChangeShapeType="1"/>
            </p:cNvSpPr>
            <p:nvPr/>
          </p:nvSpPr>
          <p:spPr bwMode="auto">
            <a:xfrm>
              <a:off x="9174450" y="1594644"/>
              <a:ext cx="0" cy="217488"/>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7" name="Line 352"/>
            <p:cNvSpPr>
              <a:spLocks noChangeShapeType="1"/>
            </p:cNvSpPr>
            <p:nvPr/>
          </p:nvSpPr>
          <p:spPr bwMode="auto">
            <a:xfrm>
              <a:off x="9066500" y="1704182"/>
              <a:ext cx="217488"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8" name="Freeform 353"/>
            <p:cNvSpPr>
              <a:spLocks/>
            </p:cNvSpPr>
            <p:nvPr/>
          </p:nvSpPr>
          <p:spPr bwMode="auto">
            <a:xfrm>
              <a:off x="8998237" y="1518444"/>
              <a:ext cx="303213" cy="207963"/>
            </a:xfrm>
            <a:custGeom>
              <a:avLst/>
              <a:gdLst>
                <a:gd name="T0" fmla="*/ 24 w 719"/>
                <a:gd name="T1" fmla="*/ 489 h 489"/>
                <a:gd name="T2" fmla="*/ 271 w 719"/>
                <a:gd name="T3" fmla="*/ 65 h 489"/>
                <a:gd name="T4" fmla="*/ 719 w 719"/>
                <a:gd name="T5" fmla="*/ 168 h 489"/>
              </a:gdLst>
              <a:ahLst/>
              <a:cxnLst>
                <a:cxn ang="0">
                  <a:pos x="T0" y="T1"/>
                </a:cxn>
                <a:cxn ang="0">
                  <a:pos x="T2" y="T3"/>
                </a:cxn>
                <a:cxn ang="0">
                  <a:pos x="T4" y="T5"/>
                </a:cxn>
              </a:cxnLst>
              <a:rect l="0" t="0" r="r" b="b"/>
              <a:pathLst>
                <a:path w="719" h="489">
                  <a:moveTo>
                    <a:pt x="24" y="489"/>
                  </a:moveTo>
                  <a:cubicBezTo>
                    <a:pt x="0" y="312"/>
                    <a:pt x="98" y="135"/>
                    <a:pt x="271" y="65"/>
                  </a:cubicBezTo>
                  <a:cubicBezTo>
                    <a:pt x="431" y="0"/>
                    <a:pt x="609" y="47"/>
                    <a:pt x="719" y="168"/>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9" name="Freeform 354"/>
            <p:cNvSpPr>
              <a:spLocks/>
            </p:cNvSpPr>
            <p:nvPr/>
          </p:nvSpPr>
          <p:spPr bwMode="auto">
            <a:xfrm>
              <a:off x="9266525" y="1554957"/>
              <a:ext cx="39688" cy="41275"/>
            </a:xfrm>
            <a:custGeom>
              <a:avLst/>
              <a:gdLst>
                <a:gd name="T0" fmla="*/ 91 w 92"/>
                <a:gd name="T1" fmla="*/ 0 h 96"/>
                <a:gd name="T2" fmla="*/ 92 w 92"/>
                <a:gd name="T3" fmla="*/ 91 h 96"/>
                <a:gd name="T4" fmla="*/ 89 w 92"/>
                <a:gd name="T5" fmla="*/ 94 h 96"/>
                <a:gd name="T6" fmla="*/ 0 w 92"/>
                <a:gd name="T7" fmla="*/ 96 h 96"/>
              </a:gdLst>
              <a:ahLst/>
              <a:cxnLst>
                <a:cxn ang="0">
                  <a:pos x="T0" y="T1"/>
                </a:cxn>
                <a:cxn ang="0">
                  <a:pos x="T2" y="T3"/>
                </a:cxn>
                <a:cxn ang="0">
                  <a:pos x="T4" y="T5"/>
                </a:cxn>
                <a:cxn ang="0">
                  <a:pos x="T6" y="T7"/>
                </a:cxn>
              </a:cxnLst>
              <a:rect l="0" t="0" r="r" b="b"/>
              <a:pathLst>
                <a:path w="92" h="96">
                  <a:moveTo>
                    <a:pt x="91" y="0"/>
                  </a:moveTo>
                  <a:cubicBezTo>
                    <a:pt x="92" y="91"/>
                    <a:pt x="92" y="91"/>
                    <a:pt x="92" y="91"/>
                  </a:cubicBezTo>
                  <a:cubicBezTo>
                    <a:pt x="92" y="93"/>
                    <a:pt x="91" y="94"/>
                    <a:pt x="89" y="94"/>
                  </a:cubicBezTo>
                  <a:cubicBezTo>
                    <a:pt x="0" y="96"/>
                    <a:pt x="0" y="96"/>
                    <a:pt x="0" y="96"/>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0" name="Freeform 355"/>
            <p:cNvSpPr>
              <a:spLocks/>
            </p:cNvSpPr>
            <p:nvPr/>
          </p:nvSpPr>
          <p:spPr bwMode="auto">
            <a:xfrm>
              <a:off x="9047450" y="1681957"/>
              <a:ext cx="304800" cy="206375"/>
            </a:xfrm>
            <a:custGeom>
              <a:avLst/>
              <a:gdLst>
                <a:gd name="T0" fmla="*/ 695 w 719"/>
                <a:gd name="T1" fmla="*/ 0 h 489"/>
                <a:gd name="T2" fmla="*/ 448 w 719"/>
                <a:gd name="T3" fmla="*/ 424 h 489"/>
                <a:gd name="T4" fmla="*/ 0 w 719"/>
                <a:gd name="T5" fmla="*/ 321 h 489"/>
              </a:gdLst>
              <a:ahLst/>
              <a:cxnLst>
                <a:cxn ang="0">
                  <a:pos x="T0" y="T1"/>
                </a:cxn>
                <a:cxn ang="0">
                  <a:pos x="T2" y="T3"/>
                </a:cxn>
                <a:cxn ang="0">
                  <a:pos x="T4" y="T5"/>
                </a:cxn>
              </a:cxnLst>
              <a:rect l="0" t="0" r="r" b="b"/>
              <a:pathLst>
                <a:path w="719" h="489">
                  <a:moveTo>
                    <a:pt x="695" y="0"/>
                  </a:moveTo>
                  <a:cubicBezTo>
                    <a:pt x="719" y="177"/>
                    <a:pt x="621" y="354"/>
                    <a:pt x="448" y="424"/>
                  </a:cubicBezTo>
                  <a:cubicBezTo>
                    <a:pt x="288" y="489"/>
                    <a:pt x="110" y="442"/>
                    <a:pt x="0" y="321"/>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1" name="Freeform 356"/>
            <p:cNvSpPr>
              <a:spLocks/>
            </p:cNvSpPr>
            <p:nvPr/>
          </p:nvSpPr>
          <p:spPr bwMode="auto">
            <a:xfrm>
              <a:off x="9044275" y="1812132"/>
              <a:ext cx="38100" cy="39688"/>
            </a:xfrm>
            <a:custGeom>
              <a:avLst/>
              <a:gdLst>
                <a:gd name="T0" fmla="*/ 1 w 92"/>
                <a:gd name="T1" fmla="*/ 96 h 96"/>
                <a:gd name="T2" fmla="*/ 0 w 92"/>
                <a:gd name="T3" fmla="*/ 5 h 96"/>
                <a:gd name="T4" fmla="*/ 3 w 92"/>
                <a:gd name="T5" fmla="*/ 2 h 96"/>
                <a:gd name="T6" fmla="*/ 92 w 92"/>
                <a:gd name="T7" fmla="*/ 0 h 96"/>
              </a:gdLst>
              <a:ahLst/>
              <a:cxnLst>
                <a:cxn ang="0">
                  <a:pos x="T0" y="T1"/>
                </a:cxn>
                <a:cxn ang="0">
                  <a:pos x="T2" y="T3"/>
                </a:cxn>
                <a:cxn ang="0">
                  <a:pos x="T4" y="T5"/>
                </a:cxn>
                <a:cxn ang="0">
                  <a:pos x="T6" y="T7"/>
                </a:cxn>
              </a:cxnLst>
              <a:rect l="0" t="0" r="r" b="b"/>
              <a:pathLst>
                <a:path w="92" h="96">
                  <a:moveTo>
                    <a:pt x="1" y="96"/>
                  </a:moveTo>
                  <a:cubicBezTo>
                    <a:pt x="0" y="5"/>
                    <a:pt x="0" y="5"/>
                    <a:pt x="0" y="5"/>
                  </a:cubicBezTo>
                  <a:cubicBezTo>
                    <a:pt x="0" y="4"/>
                    <a:pt x="1" y="2"/>
                    <a:pt x="3" y="2"/>
                  </a:cubicBezTo>
                  <a:cubicBezTo>
                    <a:pt x="92" y="0"/>
                    <a:pt x="92" y="0"/>
                    <a:pt x="92"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73" name="Gruppieren 572"/>
          <p:cNvGrpSpPr/>
          <p:nvPr/>
        </p:nvGrpSpPr>
        <p:grpSpPr>
          <a:xfrm>
            <a:off x="3705531" y="1688549"/>
            <a:ext cx="485064" cy="359648"/>
            <a:chOff x="5999163" y="1612901"/>
            <a:chExt cx="417513" cy="309563"/>
          </a:xfrm>
        </p:grpSpPr>
        <p:sp>
          <p:nvSpPr>
            <p:cNvPr id="282" name="Freeform 357"/>
            <p:cNvSpPr>
              <a:spLocks/>
            </p:cNvSpPr>
            <p:nvPr/>
          </p:nvSpPr>
          <p:spPr bwMode="auto">
            <a:xfrm>
              <a:off x="6240463" y="1776413"/>
              <a:ext cx="42863" cy="63500"/>
            </a:xfrm>
            <a:custGeom>
              <a:avLst/>
              <a:gdLst>
                <a:gd name="T0" fmla="*/ 100 w 100"/>
                <a:gd name="T1" fmla="*/ 148 h 148"/>
                <a:gd name="T2" fmla="*/ 1 w 100"/>
                <a:gd name="T3" fmla="*/ 27 h 148"/>
                <a:gd name="T4" fmla="*/ 2 w 100"/>
                <a:gd name="T5" fmla="*/ 0 h 148"/>
              </a:gdLst>
              <a:ahLst/>
              <a:cxnLst>
                <a:cxn ang="0">
                  <a:pos x="T0" y="T1"/>
                </a:cxn>
                <a:cxn ang="0">
                  <a:pos x="T2" y="T3"/>
                </a:cxn>
                <a:cxn ang="0">
                  <a:pos x="T4" y="T5"/>
                </a:cxn>
              </a:cxnLst>
              <a:rect l="0" t="0" r="r" b="b"/>
              <a:pathLst>
                <a:path w="100" h="148">
                  <a:moveTo>
                    <a:pt x="100" y="148"/>
                  </a:moveTo>
                  <a:cubicBezTo>
                    <a:pt x="46" y="136"/>
                    <a:pt x="4" y="87"/>
                    <a:pt x="1" y="27"/>
                  </a:cubicBezTo>
                  <a:cubicBezTo>
                    <a:pt x="0" y="18"/>
                    <a:pt x="1" y="8"/>
                    <a:pt x="2"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3" name="Freeform 358"/>
            <p:cNvSpPr>
              <a:spLocks/>
            </p:cNvSpPr>
            <p:nvPr/>
          </p:nvSpPr>
          <p:spPr bwMode="auto">
            <a:xfrm>
              <a:off x="6208713" y="1700213"/>
              <a:ext cx="171450" cy="171450"/>
            </a:xfrm>
            <a:custGeom>
              <a:avLst/>
              <a:gdLst>
                <a:gd name="T0" fmla="*/ 400 w 406"/>
                <a:gd name="T1" fmla="*/ 193 h 405"/>
                <a:gd name="T2" fmla="*/ 213 w 406"/>
                <a:gd name="T3" fmla="*/ 400 h 405"/>
                <a:gd name="T4" fmla="*/ 6 w 406"/>
                <a:gd name="T5" fmla="*/ 212 h 405"/>
                <a:gd name="T6" fmla="*/ 193 w 406"/>
                <a:gd name="T7" fmla="*/ 5 h 405"/>
                <a:gd name="T8" fmla="*/ 400 w 406"/>
                <a:gd name="T9" fmla="*/ 193 h 405"/>
              </a:gdLst>
              <a:ahLst/>
              <a:cxnLst>
                <a:cxn ang="0">
                  <a:pos x="T0" y="T1"/>
                </a:cxn>
                <a:cxn ang="0">
                  <a:pos x="T2" y="T3"/>
                </a:cxn>
                <a:cxn ang="0">
                  <a:pos x="T4" y="T5"/>
                </a:cxn>
                <a:cxn ang="0">
                  <a:pos x="T6" y="T7"/>
                </a:cxn>
                <a:cxn ang="0">
                  <a:pos x="T8" y="T9"/>
                </a:cxn>
              </a:cxnLst>
              <a:rect l="0" t="0" r="r" b="b"/>
              <a:pathLst>
                <a:path w="406" h="405">
                  <a:moveTo>
                    <a:pt x="400" y="193"/>
                  </a:moveTo>
                  <a:cubicBezTo>
                    <a:pt x="406" y="301"/>
                    <a:pt x="322" y="394"/>
                    <a:pt x="213" y="400"/>
                  </a:cubicBezTo>
                  <a:cubicBezTo>
                    <a:pt x="104" y="405"/>
                    <a:pt x="11" y="321"/>
                    <a:pt x="6" y="212"/>
                  </a:cubicBezTo>
                  <a:cubicBezTo>
                    <a:pt x="0" y="103"/>
                    <a:pt x="84" y="11"/>
                    <a:pt x="193" y="5"/>
                  </a:cubicBezTo>
                  <a:cubicBezTo>
                    <a:pt x="302" y="0"/>
                    <a:pt x="395" y="84"/>
                    <a:pt x="400" y="193"/>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4" name="Freeform 359"/>
            <p:cNvSpPr>
              <a:spLocks/>
            </p:cNvSpPr>
            <p:nvPr/>
          </p:nvSpPr>
          <p:spPr bwMode="auto">
            <a:xfrm>
              <a:off x="6337301" y="1838326"/>
              <a:ext cx="79375" cy="84138"/>
            </a:xfrm>
            <a:custGeom>
              <a:avLst/>
              <a:gdLst>
                <a:gd name="T0" fmla="*/ 0 w 186"/>
                <a:gd name="T1" fmla="*/ 48 h 200"/>
                <a:gd name="T2" fmla="*/ 117 w 186"/>
                <a:gd name="T3" fmla="*/ 183 h 200"/>
                <a:gd name="T4" fmla="*/ 169 w 186"/>
                <a:gd name="T5" fmla="*/ 187 h 200"/>
                <a:gd name="T6" fmla="*/ 169 w 186"/>
                <a:gd name="T7" fmla="*/ 187 h 200"/>
                <a:gd name="T8" fmla="*/ 172 w 186"/>
                <a:gd name="T9" fmla="*/ 135 h 200"/>
                <a:gd name="T10" fmla="*/ 56 w 186"/>
                <a:gd name="T11" fmla="*/ 0 h 200"/>
              </a:gdLst>
              <a:ahLst/>
              <a:cxnLst>
                <a:cxn ang="0">
                  <a:pos x="T0" y="T1"/>
                </a:cxn>
                <a:cxn ang="0">
                  <a:pos x="T2" y="T3"/>
                </a:cxn>
                <a:cxn ang="0">
                  <a:pos x="T4" y="T5"/>
                </a:cxn>
                <a:cxn ang="0">
                  <a:pos x="T6" y="T7"/>
                </a:cxn>
                <a:cxn ang="0">
                  <a:pos x="T8" y="T9"/>
                </a:cxn>
                <a:cxn ang="0">
                  <a:pos x="T10" y="T11"/>
                </a:cxn>
              </a:cxnLst>
              <a:rect l="0" t="0" r="r" b="b"/>
              <a:pathLst>
                <a:path w="186" h="200">
                  <a:moveTo>
                    <a:pt x="0" y="48"/>
                  </a:moveTo>
                  <a:cubicBezTo>
                    <a:pt x="117" y="183"/>
                    <a:pt x="117" y="183"/>
                    <a:pt x="117" y="183"/>
                  </a:cubicBezTo>
                  <a:cubicBezTo>
                    <a:pt x="130" y="198"/>
                    <a:pt x="153" y="200"/>
                    <a:pt x="169" y="187"/>
                  </a:cubicBezTo>
                  <a:cubicBezTo>
                    <a:pt x="169" y="187"/>
                    <a:pt x="169" y="187"/>
                    <a:pt x="169" y="187"/>
                  </a:cubicBezTo>
                  <a:cubicBezTo>
                    <a:pt x="184" y="173"/>
                    <a:pt x="186" y="150"/>
                    <a:pt x="172" y="135"/>
                  </a:cubicBezTo>
                  <a:cubicBezTo>
                    <a:pt x="56" y="0"/>
                    <a:pt x="56" y="0"/>
                    <a:pt x="56"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5" name="Freeform 360"/>
            <p:cNvSpPr>
              <a:spLocks/>
            </p:cNvSpPr>
            <p:nvPr/>
          </p:nvSpPr>
          <p:spPr bwMode="auto">
            <a:xfrm>
              <a:off x="5999163" y="1816101"/>
              <a:ext cx="57150" cy="85725"/>
            </a:xfrm>
            <a:custGeom>
              <a:avLst/>
              <a:gdLst>
                <a:gd name="T0" fmla="*/ 126 w 136"/>
                <a:gd name="T1" fmla="*/ 206 h 206"/>
                <a:gd name="T2" fmla="*/ 9 w 136"/>
                <a:gd name="T3" fmla="*/ 206 h 206"/>
                <a:gd name="T4" fmla="*/ 0 w 136"/>
                <a:gd name="T5" fmla="*/ 197 h 206"/>
                <a:gd name="T6" fmla="*/ 0 w 136"/>
                <a:gd name="T7" fmla="*/ 9 h 206"/>
                <a:gd name="T8" fmla="*/ 9 w 136"/>
                <a:gd name="T9" fmla="*/ 0 h 206"/>
                <a:gd name="T10" fmla="*/ 126 w 136"/>
                <a:gd name="T11" fmla="*/ 0 h 206"/>
                <a:gd name="T12" fmla="*/ 136 w 136"/>
                <a:gd name="T13" fmla="*/ 9 h 206"/>
                <a:gd name="T14" fmla="*/ 136 w 136"/>
                <a:gd name="T15" fmla="*/ 197 h 206"/>
                <a:gd name="T16" fmla="*/ 126 w 136"/>
                <a:gd name="T17"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206">
                  <a:moveTo>
                    <a:pt x="126" y="206"/>
                  </a:moveTo>
                  <a:cubicBezTo>
                    <a:pt x="9" y="206"/>
                    <a:pt x="9" y="206"/>
                    <a:pt x="9" y="206"/>
                  </a:cubicBezTo>
                  <a:cubicBezTo>
                    <a:pt x="4" y="206"/>
                    <a:pt x="0" y="202"/>
                    <a:pt x="0" y="197"/>
                  </a:cubicBezTo>
                  <a:cubicBezTo>
                    <a:pt x="0" y="9"/>
                    <a:pt x="0" y="9"/>
                    <a:pt x="0" y="9"/>
                  </a:cubicBezTo>
                  <a:cubicBezTo>
                    <a:pt x="0" y="4"/>
                    <a:pt x="4" y="0"/>
                    <a:pt x="9" y="0"/>
                  </a:cubicBezTo>
                  <a:cubicBezTo>
                    <a:pt x="126" y="0"/>
                    <a:pt x="126" y="0"/>
                    <a:pt x="126" y="0"/>
                  </a:cubicBezTo>
                  <a:cubicBezTo>
                    <a:pt x="132" y="0"/>
                    <a:pt x="136" y="4"/>
                    <a:pt x="136" y="9"/>
                  </a:cubicBezTo>
                  <a:cubicBezTo>
                    <a:pt x="136" y="197"/>
                    <a:pt x="136" y="197"/>
                    <a:pt x="136" y="197"/>
                  </a:cubicBezTo>
                  <a:cubicBezTo>
                    <a:pt x="136" y="202"/>
                    <a:pt x="132" y="206"/>
                    <a:pt x="126" y="206"/>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86" name="Freeform 361"/>
            <p:cNvSpPr>
              <a:spLocks/>
            </p:cNvSpPr>
            <p:nvPr/>
          </p:nvSpPr>
          <p:spPr bwMode="auto">
            <a:xfrm>
              <a:off x="6091238" y="1698626"/>
              <a:ext cx="57150" cy="203200"/>
            </a:xfrm>
            <a:custGeom>
              <a:avLst/>
              <a:gdLst>
                <a:gd name="T0" fmla="*/ 126 w 136"/>
                <a:gd name="T1" fmla="*/ 482 h 482"/>
                <a:gd name="T2" fmla="*/ 9 w 136"/>
                <a:gd name="T3" fmla="*/ 482 h 482"/>
                <a:gd name="T4" fmla="*/ 0 w 136"/>
                <a:gd name="T5" fmla="*/ 473 h 482"/>
                <a:gd name="T6" fmla="*/ 0 w 136"/>
                <a:gd name="T7" fmla="*/ 10 h 482"/>
                <a:gd name="T8" fmla="*/ 9 w 136"/>
                <a:gd name="T9" fmla="*/ 0 h 482"/>
                <a:gd name="T10" fmla="*/ 126 w 136"/>
                <a:gd name="T11" fmla="*/ 0 h 482"/>
                <a:gd name="T12" fmla="*/ 136 w 136"/>
                <a:gd name="T13" fmla="*/ 10 h 482"/>
                <a:gd name="T14" fmla="*/ 136 w 136"/>
                <a:gd name="T15" fmla="*/ 473 h 482"/>
                <a:gd name="T16" fmla="*/ 126 w 136"/>
                <a:gd name="T17" fmla="*/ 48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 h="482">
                  <a:moveTo>
                    <a:pt x="126" y="482"/>
                  </a:moveTo>
                  <a:cubicBezTo>
                    <a:pt x="9" y="482"/>
                    <a:pt x="9" y="482"/>
                    <a:pt x="9" y="482"/>
                  </a:cubicBezTo>
                  <a:cubicBezTo>
                    <a:pt x="4" y="482"/>
                    <a:pt x="0" y="478"/>
                    <a:pt x="0" y="473"/>
                  </a:cubicBezTo>
                  <a:cubicBezTo>
                    <a:pt x="0" y="10"/>
                    <a:pt x="0" y="10"/>
                    <a:pt x="0" y="10"/>
                  </a:cubicBezTo>
                  <a:cubicBezTo>
                    <a:pt x="0" y="5"/>
                    <a:pt x="4" y="0"/>
                    <a:pt x="9" y="0"/>
                  </a:cubicBezTo>
                  <a:cubicBezTo>
                    <a:pt x="126" y="0"/>
                    <a:pt x="126" y="0"/>
                    <a:pt x="126" y="0"/>
                  </a:cubicBezTo>
                  <a:cubicBezTo>
                    <a:pt x="132" y="0"/>
                    <a:pt x="136" y="5"/>
                    <a:pt x="136" y="10"/>
                  </a:cubicBezTo>
                  <a:cubicBezTo>
                    <a:pt x="136" y="473"/>
                    <a:pt x="136" y="473"/>
                    <a:pt x="136" y="473"/>
                  </a:cubicBezTo>
                  <a:cubicBezTo>
                    <a:pt x="136" y="478"/>
                    <a:pt x="132" y="482"/>
                    <a:pt x="126" y="482"/>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87" name="Freeform 362"/>
            <p:cNvSpPr>
              <a:spLocks/>
            </p:cNvSpPr>
            <p:nvPr/>
          </p:nvSpPr>
          <p:spPr bwMode="auto">
            <a:xfrm>
              <a:off x="6181726" y="1749426"/>
              <a:ext cx="58738" cy="152400"/>
            </a:xfrm>
            <a:custGeom>
              <a:avLst/>
              <a:gdLst>
                <a:gd name="T0" fmla="*/ 137 w 137"/>
                <a:gd name="T1" fmla="*/ 300 h 361"/>
                <a:gd name="T2" fmla="*/ 137 w 137"/>
                <a:gd name="T3" fmla="*/ 349 h 361"/>
                <a:gd name="T4" fmla="*/ 125 w 137"/>
                <a:gd name="T5" fmla="*/ 361 h 361"/>
                <a:gd name="T6" fmla="*/ 13 w 137"/>
                <a:gd name="T7" fmla="*/ 361 h 361"/>
                <a:gd name="T8" fmla="*/ 0 w 137"/>
                <a:gd name="T9" fmla="*/ 349 h 361"/>
                <a:gd name="T10" fmla="*/ 0 w 137"/>
                <a:gd name="T11" fmla="*/ 12 h 361"/>
                <a:gd name="T12" fmla="*/ 13 w 137"/>
                <a:gd name="T13" fmla="*/ 0 h 361"/>
                <a:gd name="T14" fmla="*/ 22 w 137"/>
                <a:gd name="T15" fmla="*/ 0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361">
                  <a:moveTo>
                    <a:pt x="137" y="300"/>
                  </a:moveTo>
                  <a:cubicBezTo>
                    <a:pt x="137" y="349"/>
                    <a:pt x="137" y="349"/>
                    <a:pt x="137" y="349"/>
                  </a:cubicBezTo>
                  <a:cubicBezTo>
                    <a:pt x="137" y="356"/>
                    <a:pt x="131" y="361"/>
                    <a:pt x="125" y="361"/>
                  </a:cubicBezTo>
                  <a:cubicBezTo>
                    <a:pt x="13" y="361"/>
                    <a:pt x="13" y="361"/>
                    <a:pt x="13" y="361"/>
                  </a:cubicBezTo>
                  <a:cubicBezTo>
                    <a:pt x="6" y="361"/>
                    <a:pt x="0" y="356"/>
                    <a:pt x="0" y="349"/>
                  </a:cubicBezTo>
                  <a:cubicBezTo>
                    <a:pt x="0" y="12"/>
                    <a:pt x="0" y="12"/>
                    <a:pt x="0" y="12"/>
                  </a:cubicBezTo>
                  <a:cubicBezTo>
                    <a:pt x="0" y="5"/>
                    <a:pt x="6" y="0"/>
                    <a:pt x="13" y="0"/>
                  </a:cubicBezTo>
                  <a:cubicBezTo>
                    <a:pt x="22" y="0"/>
                    <a:pt x="22" y="0"/>
                    <a:pt x="22" y="0"/>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88" name="Freeform 363"/>
            <p:cNvSpPr>
              <a:spLocks/>
            </p:cNvSpPr>
            <p:nvPr/>
          </p:nvSpPr>
          <p:spPr bwMode="auto">
            <a:xfrm>
              <a:off x="6273801" y="1885951"/>
              <a:ext cx="58738" cy="15875"/>
            </a:xfrm>
            <a:custGeom>
              <a:avLst/>
              <a:gdLst>
                <a:gd name="T0" fmla="*/ 137 w 137"/>
                <a:gd name="T1" fmla="*/ 0 h 38"/>
                <a:gd name="T2" fmla="*/ 137 w 137"/>
                <a:gd name="T3" fmla="*/ 26 h 38"/>
                <a:gd name="T4" fmla="*/ 125 w 137"/>
                <a:gd name="T5" fmla="*/ 38 h 38"/>
                <a:gd name="T6" fmla="*/ 12 w 137"/>
                <a:gd name="T7" fmla="*/ 38 h 38"/>
                <a:gd name="T8" fmla="*/ 0 w 137"/>
                <a:gd name="T9" fmla="*/ 26 h 38"/>
                <a:gd name="T10" fmla="*/ 0 w 137"/>
                <a:gd name="T11" fmla="*/ 16 h 38"/>
              </a:gdLst>
              <a:ahLst/>
              <a:cxnLst>
                <a:cxn ang="0">
                  <a:pos x="T0" y="T1"/>
                </a:cxn>
                <a:cxn ang="0">
                  <a:pos x="T2" y="T3"/>
                </a:cxn>
                <a:cxn ang="0">
                  <a:pos x="T4" y="T5"/>
                </a:cxn>
                <a:cxn ang="0">
                  <a:pos x="T6" y="T7"/>
                </a:cxn>
                <a:cxn ang="0">
                  <a:pos x="T8" y="T9"/>
                </a:cxn>
                <a:cxn ang="0">
                  <a:pos x="T10" y="T11"/>
                </a:cxn>
              </a:cxnLst>
              <a:rect l="0" t="0" r="r" b="b"/>
              <a:pathLst>
                <a:path w="137" h="38">
                  <a:moveTo>
                    <a:pt x="137" y="0"/>
                  </a:moveTo>
                  <a:cubicBezTo>
                    <a:pt x="137" y="26"/>
                    <a:pt x="137" y="26"/>
                    <a:pt x="137" y="26"/>
                  </a:cubicBezTo>
                  <a:cubicBezTo>
                    <a:pt x="137" y="33"/>
                    <a:pt x="131" y="38"/>
                    <a:pt x="125" y="38"/>
                  </a:cubicBezTo>
                  <a:cubicBezTo>
                    <a:pt x="12" y="38"/>
                    <a:pt x="12" y="38"/>
                    <a:pt x="12" y="38"/>
                  </a:cubicBezTo>
                  <a:cubicBezTo>
                    <a:pt x="6" y="38"/>
                    <a:pt x="0" y="33"/>
                    <a:pt x="0" y="26"/>
                  </a:cubicBezTo>
                  <a:cubicBezTo>
                    <a:pt x="0" y="16"/>
                    <a:pt x="0" y="16"/>
                    <a:pt x="0" y="16"/>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9" name="Freeform 364"/>
            <p:cNvSpPr>
              <a:spLocks/>
            </p:cNvSpPr>
            <p:nvPr/>
          </p:nvSpPr>
          <p:spPr bwMode="auto">
            <a:xfrm>
              <a:off x="6273801" y="1612901"/>
              <a:ext cx="58738" cy="73025"/>
            </a:xfrm>
            <a:custGeom>
              <a:avLst/>
              <a:gdLst>
                <a:gd name="T0" fmla="*/ 0 w 137"/>
                <a:gd name="T1" fmla="*/ 155 h 173"/>
                <a:gd name="T2" fmla="*/ 0 w 137"/>
                <a:gd name="T3" fmla="*/ 12 h 173"/>
                <a:gd name="T4" fmla="*/ 12 w 137"/>
                <a:gd name="T5" fmla="*/ 0 h 173"/>
                <a:gd name="T6" fmla="*/ 125 w 137"/>
                <a:gd name="T7" fmla="*/ 0 h 173"/>
                <a:gd name="T8" fmla="*/ 137 w 137"/>
                <a:gd name="T9" fmla="*/ 12 h 173"/>
                <a:gd name="T10" fmla="*/ 137 w 137"/>
                <a:gd name="T11" fmla="*/ 173 h 173"/>
              </a:gdLst>
              <a:ahLst/>
              <a:cxnLst>
                <a:cxn ang="0">
                  <a:pos x="T0" y="T1"/>
                </a:cxn>
                <a:cxn ang="0">
                  <a:pos x="T2" y="T3"/>
                </a:cxn>
                <a:cxn ang="0">
                  <a:pos x="T4" y="T5"/>
                </a:cxn>
                <a:cxn ang="0">
                  <a:pos x="T6" y="T7"/>
                </a:cxn>
                <a:cxn ang="0">
                  <a:pos x="T8" y="T9"/>
                </a:cxn>
                <a:cxn ang="0">
                  <a:pos x="T10" y="T11"/>
                </a:cxn>
              </a:cxnLst>
              <a:rect l="0" t="0" r="r" b="b"/>
              <a:pathLst>
                <a:path w="137" h="173">
                  <a:moveTo>
                    <a:pt x="0" y="155"/>
                  </a:moveTo>
                  <a:cubicBezTo>
                    <a:pt x="0" y="12"/>
                    <a:pt x="0" y="12"/>
                    <a:pt x="0" y="12"/>
                  </a:cubicBezTo>
                  <a:cubicBezTo>
                    <a:pt x="0" y="5"/>
                    <a:pt x="6" y="0"/>
                    <a:pt x="12" y="0"/>
                  </a:cubicBezTo>
                  <a:cubicBezTo>
                    <a:pt x="125" y="0"/>
                    <a:pt x="125" y="0"/>
                    <a:pt x="125" y="0"/>
                  </a:cubicBezTo>
                  <a:cubicBezTo>
                    <a:pt x="131" y="0"/>
                    <a:pt x="137" y="5"/>
                    <a:pt x="137" y="12"/>
                  </a:cubicBezTo>
                  <a:cubicBezTo>
                    <a:pt x="137" y="173"/>
                    <a:pt x="137" y="173"/>
                    <a:pt x="137" y="173"/>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87" name="Gruppieren 586"/>
          <p:cNvGrpSpPr/>
          <p:nvPr/>
        </p:nvGrpSpPr>
        <p:grpSpPr>
          <a:xfrm>
            <a:off x="4468068" y="2444700"/>
            <a:ext cx="474369" cy="301075"/>
            <a:chOff x="8953787" y="2110582"/>
            <a:chExt cx="430213" cy="273050"/>
          </a:xfrm>
        </p:grpSpPr>
        <p:sp>
          <p:nvSpPr>
            <p:cNvPr id="290" name="Freeform 365"/>
            <p:cNvSpPr>
              <a:spLocks/>
            </p:cNvSpPr>
            <p:nvPr/>
          </p:nvSpPr>
          <p:spPr bwMode="auto">
            <a:xfrm>
              <a:off x="8993475" y="2110582"/>
              <a:ext cx="347663" cy="223838"/>
            </a:xfrm>
            <a:custGeom>
              <a:avLst/>
              <a:gdLst>
                <a:gd name="T0" fmla="*/ 820 w 820"/>
                <a:gd name="T1" fmla="*/ 532 h 532"/>
                <a:gd name="T2" fmla="*/ 0 w 820"/>
                <a:gd name="T3" fmla="*/ 532 h 532"/>
                <a:gd name="T4" fmla="*/ 0 w 820"/>
                <a:gd name="T5" fmla="*/ 32 h 532"/>
                <a:gd name="T6" fmla="*/ 32 w 820"/>
                <a:gd name="T7" fmla="*/ 0 h 532"/>
                <a:gd name="T8" fmla="*/ 788 w 820"/>
                <a:gd name="T9" fmla="*/ 0 h 532"/>
                <a:gd name="T10" fmla="*/ 820 w 820"/>
                <a:gd name="T11" fmla="*/ 32 h 532"/>
                <a:gd name="T12" fmla="*/ 820 w 820"/>
                <a:gd name="T13" fmla="*/ 532 h 532"/>
              </a:gdLst>
              <a:ahLst/>
              <a:cxnLst>
                <a:cxn ang="0">
                  <a:pos x="T0" y="T1"/>
                </a:cxn>
                <a:cxn ang="0">
                  <a:pos x="T2" y="T3"/>
                </a:cxn>
                <a:cxn ang="0">
                  <a:pos x="T4" y="T5"/>
                </a:cxn>
                <a:cxn ang="0">
                  <a:pos x="T6" y="T7"/>
                </a:cxn>
                <a:cxn ang="0">
                  <a:pos x="T8" y="T9"/>
                </a:cxn>
                <a:cxn ang="0">
                  <a:pos x="T10" y="T11"/>
                </a:cxn>
                <a:cxn ang="0">
                  <a:pos x="T12" y="T13"/>
                </a:cxn>
              </a:cxnLst>
              <a:rect l="0" t="0" r="r" b="b"/>
              <a:pathLst>
                <a:path w="820" h="532">
                  <a:moveTo>
                    <a:pt x="820" y="532"/>
                  </a:moveTo>
                  <a:cubicBezTo>
                    <a:pt x="0" y="532"/>
                    <a:pt x="0" y="532"/>
                    <a:pt x="0" y="532"/>
                  </a:cubicBezTo>
                  <a:cubicBezTo>
                    <a:pt x="0" y="32"/>
                    <a:pt x="0" y="32"/>
                    <a:pt x="0" y="32"/>
                  </a:cubicBezTo>
                  <a:cubicBezTo>
                    <a:pt x="0" y="14"/>
                    <a:pt x="14" y="0"/>
                    <a:pt x="32" y="0"/>
                  </a:cubicBezTo>
                  <a:cubicBezTo>
                    <a:pt x="788" y="0"/>
                    <a:pt x="788" y="0"/>
                    <a:pt x="788" y="0"/>
                  </a:cubicBezTo>
                  <a:cubicBezTo>
                    <a:pt x="806" y="0"/>
                    <a:pt x="820" y="14"/>
                    <a:pt x="820" y="32"/>
                  </a:cubicBezTo>
                  <a:lnTo>
                    <a:pt x="820" y="532"/>
                  </a:ln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91" name="Freeform 366"/>
            <p:cNvSpPr>
              <a:spLocks/>
            </p:cNvSpPr>
            <p:nvPr/>
          </p:nvSpPr>
          <p:spPr bwMode="auto">
            <a:xfrm>
              <a:off x="8953787" y="2334419"/>
              <a:ext cx="430213" cy="49213"/>
            </a:xfrm>
            <a:custGeom>
              <a:avLst/>
              <a:gdLst>
                <a:gd name="T0" fmla="*/ 999 w 1020"/>
                <a:gd name="T1" fmla="*/ 114 h 114"/>
                <a:gd name="T2" fmla="*/ 21 w 1020"/>
                <a:gd name="T3" fmla="*/ 114 h 114"/>
                <a:gd name="T4" fmla="*/ 10 w 1020"/>
                <a:gd name="T5" fmla="*/ 87 h 114"/>
                <a:gd name="T6" fmla="*/ 96 w 1020"/>
                <a:gd name="T7" fmla="*/ 0 h 114"/>
                <a:gd name="T8" fmla="*/ 916 w 1020"/>
                <a:gd name="T9" fmla="*/ 0 h 114"/>
                <a:gd name="T10" fmla="*/ 1009 w 1020"/>
                <a:gd name="T11" fmla="*/ 87 h 114"/>
                <a:gd name="T12" fmla="*/ 999 w 1020"/>
                <a:gd name="T13" fmla="*/ 114 h 114"/>
              </a:gdLst>
              <a:ahLst/>
              <a:cxnLst>
                <a:cxn ang="0">
                  <a:pos x="T0" y="T1"/>
                </a:cxn>
                <a:cxn ang="0">
                  <a:pos x="T2" y="T3"/>
                </a:cxn>
                <a:cxn ang="0">
                  <a:pos x="T4" y="T5"/>
                </a:cxn>
                <a:cxn ang="0">
                  <a:pos x="T6" y="T7"/>
                </a:cxn>
                <a:cxn ang="0">
                  <a:pos x="T8" y="T9"/>
                </a:cxn>
                <a:cxn ang="0">
                  <a:pos x="T10" y="T11"/>
                </a:cxn>
                <a:cxn ang="0">
                  <a:pos x="T12" y="T13"/>
                </a:cxn>
              </a:cxnLst>
              <a:rect l="0" t="0" r="r" b="b"/>
              <a:pathLst>
                <a:path w="1020" h="114">
                  <a:moveTo>
                    <a:pt x="999" y="114"/>
                  </a:moveTo>
                  <a:cubicBezTo>
                    <a:pt x="21" y="114"/>
                    <a:pt x="21" y="114"/>
                    <a:pt x="21" y="114"/>
                  </a:cubicBezTo>
                  <a:cubicBezTo>
                    <a:pt x="7" y="114"/>
                    <a:pt x="0" y="97"/>
                    <a:pt x="10" y="87"/>
                  </a:cubicBezTo>
                  <a:cubicBezTo>
                    <a:pt x="96" y="0"/>
                    <a:pt x="96" y="0"/>
                    <a:pt x="96" y="0"/>
                  </a:cubicBezTo>
                  <a:cubicBezTo>
                    <a:pt x="916" y="0"/>
                    <a:pt x="916" y="0"/>
                    <a:pt x="916" y="0"/>
                  </a:cubicBezTo>
                  <a:cubicBezTo>
                    <a:pt x="1009" y="87"/>
                    <a:pt x="1009" y="87"/>
                    <a:pt x="1009" y="87"/>
                  </a:cubicBezTo>
                  <a:cubicBezTo>
                    <a:pt x="1020" y="96"/>
                    <a:pt x="1013" y="114"/>
                    <a:pt x="999" y="114"/>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92" name="Freeform 367"/>
            <p:cNvSpPr>
              <a:spLocks/>
            </p:cNvSpPr>
            <p:nvPr/>
          </p:nvSpPr>
          <p:spPr bwMode="auto">
            <a:xfrm>
              <a:off x="9114125" y="2153444"/>
              <a:ext cx="103188" cy="136525"/>
            </a:xfrm>
            <a:custGeom>
              <a:avLst/>
              <a:gdLst>
                <a:gd name="T0" fmla="*/ 234 w 242"/>
                <a:gd name="T1" fmla="*/ 129 h 322"/>
                <a:gd name="T2" fmla="*/ 7 w 242"/>
                <a:gd name="T3" fmla="*/ 1 h 322"/>
                <a:gd name="T4" fmla="*/ 1 w 242"/>
                <a:gd name="T5" fmla="*/ 5 h 322"/>
                <a:gd name="T6" fmla="*/ 35 w 242"/>
                <a:gd name="T7" fmla="*/ 263 h 322"/>
                <a:gd name="T8" fmla="*/ 42 w 242"/>
                <a:gd name="T9" fmla="*/ 267 h 322"/>
                <a:gd name="T10" fmla="*/ 93 w 242"/>
                <a:gd name="T11" fmla="*/ 232 h 322"/>
                <a:gd name="T12" fmla="*/ 99 w 242"/>
                <a:gd name="T13" fmla="*/ 233 h 322"/>
                <a:gd name="T14" fmla="*/ 157 w 242"/>
                <a:gd name="T15" fmla="*/ 319 h 322"/>
                <a:gd name="T16" fmla="*/ 165 w 242"/>
                <a:gd name="T17" fmla="*/ 321 h 322"/>
                <a:gd name="T18" fmla="*/ 239 w 242"/>
                <a:gd name="T19" fmla="*/ 271 h 322"/>
                <a:gd name="T20" fmla="*/ 240 w 242"/>
                <a:gd name="T21" fmla="*/ 263 h 322"/>
                <a:gd name="T22" fmla="*/ 182 w 242"/>
                <a:gd name="T23" fmla="*/ 177 h 322"/>
                <a:gd name="T24" fmla="*/ 183 w 242"/>
                <a:gd name="T25" fmla="*/ 171 h 322"/>
                <a:gd name="T26" fmla="*/ 234 w 242"/>
                <a:gd name="T27" fmla="*/ 136 h 322"/>
                <a:gd name="T28" fmla="*/ 234 w 242"/>
                <a:gd name="T29" fmla="*/ 12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322">
                  <a:moveTo>
                    <a:pt x="234" y="129"/>
                  </a:moveTo>
                  <a:cubicBezTo>
                    <a:pt x="7" y="1"/>
                    <a:pt x="7" y="1"/>
                    <a:pt x="7" y="1"/>
                  </a:cubicBezTo>
                  <a:cubicBezTo>
                    <a:pt x="4" y="0"/>
                    <a:pt x="0" y="2"/>
                    <a:pt x="1" y="5"/>
                  </a:cubicBezTo>
                  <a:cubicBezTo>
                    <a:pt x="35" y="263"/>
                    <a:pt x="35" y="263"/>
                    <a:pt x="35" y="263"/>
                  </a:cubicBezTo>
                  <a:cubicBezTo>
                    <a:pt x="35" y="267"/>
                    <a:pt x="39" y="268"/>
                    <a:pt x="42" y="267"/>
                  </a:cubicBezTo>
                  <a:cubicBezTo>
                    <a:pt x="93" y="232"/>
                    <a:pt x="93" y="232"/>
                    <a:pt x="93" y="232"/>
                  </a:cubicBezTo>
                  <a:cubicBezTo>
                    <a:pt x="95" y="230"/>
                    <a:pt x="98" y="231"/>
                    <a:pt x="99" y="233"/>
                  </a:cubicBezTo>
                  <a:cubicBezTo>
                    <a:pt x="157" y="319"/>
                    <a:pt x="157" y="319"/>
                    <a:pt x="157" y="319"/>
                  </a:cubicBezTo>
                  <a:cubicBezTo>
                    <a:pt x="159" y="322"/>
                    <a:pt x="162" y="322"/>
                    <a:pt x="165" y="321"/>
                  </a:cubicBezTo>
                  <a:cubicBezTo>
                    <a:pt x="239" y="271"/>
                    <a:pt x="239" y="271"/>
                    <a:pt x="239" y="271"/>
                  </a:cubicBezTo>
                  <a:cubicBezTo>
                    <a:pt x="241" y="269"/>
                    <a:pt x="242" y="266"/>
                    <a:pt x="240" y="263"/>
                  </a:cubicBezTo>
                  <a:cubicBezTo>
                    <a:pt x="182" y="177"/>
                    <a:pt x="182" y="177"/>
                    <a:pt x="182" y="177"/>
                  </a:cubicBezTo>
                  <a:cubicBezTo>
                    <a:pt x="180" y="175"/>
                    <a:pt x="181" y="172"/>
                    <a:pt x="183" y="171"/>
                  </a:cubicBezTo>
                  <a:cubicBezTo>
                    <a:pt x="234" y="136"/>
                    <a:pt x="234" y="136"/>
                    <a:pt x="234" y="136"/>
                  </a:cubicBezTo>
                  <a:cubicBezTo>
                    <a:pt x="237" y="134"/>
                    <a:pt x="237" y="130"/>
                    <a:pt x="234" y="129"/>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82" name="Gruppieren 581"/>
          <p:cNvGrpSpPr/>
          <p:nvPr/>
        </p:nvGrpSpPr>
        <p:grpSpPr>
          <a:xfrm>
            <a:off x="5215024" y="1672635"/>
            <a:ext cx="336711" cy="375562"/>
            <a:chOff x="7171374" y="627858"/>
            <a:chExt cx="412750" cy="460375"/>
          </a:xfrm>
        </p:grpSpPr>
        <p:sp>
          <p:nvSpPr>
            <p:cNvPr id="293" name="Freeform 368"/>
            <p:cNvSpPr>
              <a:spLocks/>
            </p:cNvSpPr>
            <p:nvPr/>
          </p:nvSpPr>
          <p:spPr bwMode="auto">
            <a:xfrm>
              <a:off x="7344412" y="824708"/>
              <a:ext cx="53975" cy="98425"/>
            </a:xfrm>
            <a:custGeom>
              <a:avLst/>
              <a:gdLst>
                <a:gd name="T0" fmla="*/ 130 w 130"/>
                <a:gd name="T1" fmla="*/ 231 h 231"/>
                <a:gd name="T2" fmla="*/ 4 w 130"/>
                <a:gd name="T3" fmla="*/ 40 h 231"/>
                <a:gd name="T4" fmla="*/ 10 w 130"/>
                <a:gd name="T5" fmla="*/ 0 h 231"/>
              </a:gdLst>
              <a:ahLst/>
              <a:cxnLst>
                <a:cxn ang="0">
                  <a:pos x="T0" y="T1"/>
                </a:cxn>
                <a:cxn ang="0">
                  <a:pos x="T2" y="T3"/>
                </a:cxn>
                <a:cxn ang="0">
                  <a:pos x="T4" y="T5"/>
                </a:cxn>
              </a:cxnLst>
              <a:rect l="0" t="0" r="r" b="b"/>
              <a:pathLst>
                <a:path w="130" h="231">
                  <a:moveTo>
                    <a:pt x="130" y="231"/>
                  </a:moveTo>
                  <a:cubicBezTo>
                    <a:pt x="53" y="205"/>
                    <a:pt x="0" y="128"/>
                    <a:pt x="4" y="40"/>
                  </a:cubicBezTo>
                  <a:cubicBezTo>
                    <a:pt x="5" y="26"/>
                    <a:pt x="7" y="13"/>
                    <a:pt x="10"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4" name="Freeform 369"/>
            <p:cNvSpPr>
              <a:spLocks/>
            </p:cNvSpPr>
            <p:nvPr/>
          </p:nvSpPr>
          <p:spPr bwMode="auto">
            <a:xfrm>
              <a:off x="7298374" y="721521"/>
              <a:ext cx="250825" cy="250825"/>
            </a:xfrm>
            <a:custGeom>
              <a:avLst/>
              <a:gdLst>
                <a:gd name="T0" fmla="*/ 586 w 594"/>
                <a:gd name="T1" fmla="*/ 312 h 594"/>
                <a:gd name="T2" fmla="*/ 282 w 594"/>
                <a:gd name="T3" fmla="*/ 586 h 594"/>
                <a:gd name="T4" fmla="*/ 8 w 594"/>
                <a:gd name="T5" fmla="*/ 283 h 594"/>
                <a:gd name="T6" fmla="*/ 311 w 594"/>
                <a:gd name="T7" fmla="*/ 8 h 594"/>
                <a:gd name="T8" fmla="*/ 586 w 594"/>
                <a:gd name="T9" fmla="*/ 312 h 594"/>
              </a:gdLst>
              <a:ahLst/>
              <a:cxnLst>
                <a:cxn ang="0">
                  <a:pos x="T0" y="T1"/>
                </a:cxn>
                <a:cxn ang="0">
                  <a:pos x="T2" y="T3"/>
                </a:cxn>
                <a:cxn ang="0">
                  <a:pos x="T4" y="T5"/>
                </a:cxn>
                <a:cxn ang="0">
                  <a:pos x="T6" y="T7"/>
                </a:cxn>
                <a:cxn ang="0">
                  <a:pos x="T8" y="T9"/>
                </a:cxn>
              </a:cxnLst>
              <a:rect l="0" t="0" r="r" b="b"/>
              <a:pathLst>
                <a:path w="594" h="594">
                  <a:moveTo>
                    <a:pt x="586" y="312"/>
                  </a:moveTo>
                  <a:cubicBezTo>
                    <a:pt x="578" y="471"/>
                    <a:pt x="442" y="594"/>
                    <a:pt x="282" y="586"/>
                  </a:cubicBezTo>
                  <a:cubicBezTo>
                    <a:pt x="123" y="578"/>
                    <a:pt x="0" y="442"/>
                    <a:pt x="8" y="283"/>
                  </a:cubicBezTo>
                  <a:cubicBezTo>
                    <a:pt x="15" y="123"/>
                    <a:pt x="152" y="0"/>
                    <a:pt x="311" y="8"/>
                  </a:cubicBezTo>
                  <a:cubicBezTo>
                    <a:pt x="471" y="16"/>
                    <a:pt x="594" y="152"/>
                    <a:pt x="586" y="312"/>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5" name="Freeform 370"/>
            <p:cNvSpPr>
              <a:spLocks/>
            </p:cNvSpPr>
            <p:nvPr/>
          </p:nvSpPr>
          <p:spPr bwMode="auto">
            <a:xfrm>
              <a:off x="7476174" y="932658"/>
              <a:ext cx="107950" cy="130175"/>
            </a:xfrm>
            <a:custGeom>
              <a:avLst/>
              <a:gdLst>
                <a:gd name="T0" fmla="*/ 0 w 255"/>
                <a:gd name="T1" fmla="*/ 63 h 307"/>
                <a:gd name="T2" fmla="*/ 150 w 255"/>
                <a:gd name="T3" fmla="*/ 276 h 307"/>
                <a:gd name="T4" fmla="*/ 225 w 255"/>
                <a:gd name="T5" fmla="*/ 289 h 307"/>
                <a:gd name="T6" fmla="*/ 225 w 255"/>
                <a:gd name="T7" fmla="*/ 289 h 307"/>
                <a:gd name="T8" fmla="*/ 238 w 255"/>
                <a:gd name="T9" fmla="*/ 214 h 307"/>
                <a:gd name="T10" fmla="*/ 88 w 255"/>
                <a:gd name="T11" fmla="*/ 0 h 307"/>
              </a:gdLst>
              <a:ahLst/>
              <a:cxnLst>
                <a:cxn ang="0">
                  <a:pos x="T0" y="T1"/>
                </a:cxn>
                <a:cxn ang="0">
                  <a:pos x="T2" y="T3"/>
                </a:cxn>
                <a:cxn ang="0">
                  <a:pos x="T4" y="T5"/>
                </a:cxn>
                <a:cxn ang="0">
                  <a:pos x="T6" y="T7"/>
                </a:cxn>
                <a:cxn ang="0">
                  <a:pos x="T8" y="T9"/>
                </a:cxn>
                <a:cxn ang="0">
                  <a:pos x="T10" y="T11"/>
                </a:cxn>
              </a:cxnLst>
              <a:rect l="0" t="0" r="r" b="b"/>
              <a:pathLst>
                <a:path w="255" h="307">
                  <a:moveTo>
                    <a:pt x="0" y="63"/>
                  </a:moveTo>
                  <a:cubicBezTo>
                    <a:pt x="150" y="276"/>
                    <a:pt x="150" y="276"/>
                    <a:pt x="150" y="276"/>
                  </a:cubicBezTo>
                  <a:cubicBezTo>
                    <a:pt x="167" y="301"/>
                    <a:pt x="201" y="307"/>
                    <a:pt x="225" y="289"/>
                  </a:cubicBezTo>
                  <a:cubicBezTo>
                    <a:pt x="225" y="289"/>
                    <a:pt x="225" y="289"/>
                    <a:pt x="225" y="289"/>
                  </a:cubicBezTo>
                  <a:cubicBezTo>
                    <a:pt x="250" y="272"/>
                    <a:pt x="255" y="238"/>
                    <a:pt x="238" y="214"/>
                  </a:cubicBezTo>
                  <a:cubicBezTo>
                    <a:pt x="88" y="0"/>
                    <a:pt x="88" y="0"/>
                    <a:pt x="88"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6" name="Freeform 371"/>
            <p:cNvSpPr>
              <a:spLocks/>
            </p:cNvSpPr>
            <p:nvPr/>
          </p:nvSpPr>
          <p:spPr bwMode="auto">
            <a:xfrm>
              <a:off x="7398387" y="653258"/>
              <a:ext cx="95250" cy="53975"/>
            </a:xfrm>
            <a:custGeom>
              <a:avLst/>
              <a:gdLst>
                <a:gd name="T0" fmla="*/ 0 w 225"/>
                <a:gd name="T1" fmla="*/ 0 h 128"/>
                <a:gd name="T2" fmla="*/ 163 w 225"/>
                <a:gd name="T3" fmla="*/ 0 h 128"/>
                <a:gd name="T4" fmla="*/ 225 w 225"/>
                <a:gd name="T5" fmla="*/ 63 h 128"/>
                <a:gd name="T6" fmla="*/ 225 w 225"/>
                <a:gd name="T7" fmla="*/ 128 h 128"/>
              </a:gdLst>
              <a:ahLst/>
              <a:cxnLst>
                <a:cxn ang="0">
                  <a:pos x="T0" y="T1"/>
                </a:cxn>
                <a:cxn ang="0">
                  <a:pos x="T2" y="T3"/>
                </a:cxn>
                <a:cxn ang="0">
                  <a:pos x="T4" y="T5"/>
                </a:cxn>
                <a:cxn ang="0">
                  <a:pos x="T6" y="T7"/>
                </a:cxn>
              </a:cxnLst>
              <a:rect l="0" t="0" r="r" b="b"/>
              <a:pathLst>
                <a:path w="225" h="128">
                  <a:moveTo>
                    <a:pt x="0" y="0"/>
                  </a:moveTo>
                  <a:cubicBezTo>
                    <a:pt x="163" y="0"/>
                    <a:pt x="163" y="0"/>
                    <a:pt x="163" y="0"/>
                  </a:cubicBezTo>
                  <a:cubicBezTo>
                    <a:pt x="197" y="0"/>
                    <a:pt x="225" y="28"/>
                    <a:pt x="225" y="63"/>
                  </a:cubicBezTo>
                  <a:cubicBezTo>
                    <a:pt x="225" y="128"/>
                    <a:pt x="225" y="128"/>
                    <a:pt x="225" y="128"/>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7" name="Freeform 372"/>
            <p:cNvSpPr>
              <a:spLocks/>
            </p:cNvSpPr>
            <p:nvPr/>
          </p:nvSpPr>
          <p:spPr bwMode="auto">
            <a:xfrm>
              <a:off x="7171374" y="653258"/>
              <a:ext cx="322263" cy="434975"/>
            </a:xfrm>
            <a:custGeom>
              <a:avLst/>
              <a:gdLst>
                <a:gd name="T0" fmla="*/ 764 w 764"/>
                <a:gd name="T1" fmla="*/ 909 h 1030"/>
                <a:gd name="T2" fmla="*/ 764 w 764"/>
                <a:gd name="T3" fmla="*/ 968 h 1030"/>
                <a:gd name="T4" fmla="*/ 702 w 764"/>
                <a:gd name="T5" fmla="*/ 1030 h 1030"/>
                <a:gd name="T6" fmla="*/ 62 w 764"/>
                <a:gd name="T7" fmla="*/ 1030 h 1030"/>
                <a:gd name="T8" fmla="*/ 0 w 764"/>
                <a:gd name="T9" fmla="*/ 968 h 1030"/>
                <a:gd name="T10" fmla="*/ 0 w 764"/>
                <a:gd name="T11" fmla="*/ 63 h 1030"/>
                <a:gd name="T12" fmla="*/ 62 w 764"/>
                <a:gd name="T13" fmla="*/ 0 h 1030"/>
                <a:gd name="T14" fmla="*/ 225 w 764"/>
                <a:gd name="T15" fmla="*/ 0 h 10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4" h="1030">
                  <a:moveTo>
                    <a:pt x="764" y="909"/>
                  </a:moveTo>
                  <a:cubicBezTo>
                    <a:pt x="764" y="968"/>
                    <a:pt x="764" y="968"/>
                    <a:pt x="764" y="968"/>
                  </a:cubicBezTo>
                  <a:cubicBezTo>
                    <a:pt x="764" y="1002"/>
                    <a:pt x="736" y="1030"/>
                    <a:pt x="702" y="1030"/>
                  </a:cubicBezTo>
                  <a:cubicBezTo>
                    <a:pt x="62" y="1030"/>
                    <a:pt x="62" y="1030"/>
                    <a:pt x="62" y="1030"/>
                  </a:cubicBezTo>
                  <a:cubicBezTo>
                    <a:pt x="28" y="1030"/>
                    <a:pt x="0" y="1002"/>
                    <a:pt x="0" y="968"/>
                  </a:cubicBezTo>
                  <a:cubicBezTo>
                    <a:pt x="0" y="63"/>
                    <a:pt x="0" y="63"/>
                    <a:pt x="0" y="63"/>
                  </a:cubicBezTo>
                  <a:cubicBezTo>
                    <a:pt x="0" y="28"/>
                    <a:pt x="28" y="0"/>
                    <a:pt x="62" y="0"/>
                  </a:cubicBezTo>
                  <a:cubicBezTo>
                    <a:pt x="225" y="0"/>
                    <a:pt x="225" y="0"/>
                    <a:pt x="225" y="0"/>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98" name="Freeform 373"/>
            <p:cNvSpPr>
              <a:spLocks/>
            </p:cNvSpPr>
            <p:nvPr/>
          </p:nvSpPr>
          <p:spPr bwMode="auto">
            <a:xfrm>
              <a:off x="7266624" y="627858"/>
              <a:ext cx="131763" cy="50800"/>
            </a:xfrm>
            <a:custGeom>
              <a:avLst/>
              <a:gdLst>
                <a:gd name="T0" fmla="*/ 292 w 310"/>
                <a:gd name="T1" fmla="*/ 118 h 118"/>
                <a:gd name="T2" fmla="*/ 18 w 310"/>
                <a:gd name="T3" fmla="*/ 118 h 118"/>
                <a:gd name="T4" fmla="*/ 0 w 310"/>
                <a:gd name="T5" fmla="*/ 100 h 118"/>
                <a:gd name="T6" fmla="*/ 0 w 310"/>
                <a:gd name="T7" fmla="*/ 18 h 118"/>
                <a:gd name="T8" fmla="*/ 18 w 310"/>
                <a:gd name="T9" fmla="*/ 0 h 118"/>
                <a:gd name="T10" fmla="*/ 292 w 310"/>
                <a:gd name="T11" fmla="*/ 0 h 118"/>
                <a:gd name="T12" fmla="*/ 310 w 310"/>
                <a:gd name="T13" fmla="*/ 18 h 118"/>
                <a:gd name="T14" fmla="*/ 310 w 310"/>
                <a:gd name="T15" fmla="*/ 100 h 118"/>
                <a:gd name="T16" fmla="*/ 292 w 310"/>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 h="118">
                  <a:moveTo>
                    <a:pt x="292" y="118"/>
                  </a:moveTo>
                  <a:cubicBezTo>
                    <a:pt x="18" y="118"/>
                    <a:pt x="18" y="118"/>
                    <a:pt x="18" y="118"/>
                  </a:cubicBezTo>
                  <a:cubicBezTo>
                    <a:pt x="8" y="118"/>
                    <a:pt x="0" y="110"/>
                    <a:pt x="0" y="100"/>
                  </a:cubicBezTo>
                  <a:cubicBezTo>
                    <a:pt x="0" y="18"/>
                    <a:pt x="0" y="18"/>
                    <a:pt x="0" y="18"/>
                  </a:cubicBezTo>
                  <a:cubicBezTo>
                    <a:pt x="0" y="8"/>
                    <a:pt x="8" y="0"/>
                    <a:pt x="18" y="0"/>
                  </a:cubicBezTo>
                  <a:cubicBezTo>
                    <a:pt x="292" y="0"/>
                    <a:pt x="292" y="0"/>
                    <a:pt x="292" y="0"/>
                  </a:cubicBezTo>
                  <a:cubicBezTo>
                    <a:pt x="302" y="0"/>
                    <a:pt x="310" y="8"/>
                    <a:pt x="310" y="18"/>
                  </a:cubicBezTo>
                  <a:cubicBezTo>
                    <a:pt x="310" y="100"/>
                    <a:pt x="310" y="100"/>
                    <a:pt x="310" y="100"/>
                  </a:cubicBezTo>
                  <a:cubicBezTo>
                    <a:pt x="310" y="110"/>
                    <a:pt x="302" y="118"/>
                    <a:pt x="292" y="118"/>
                  </a:cubicBez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71" name="Gruppieren 570"/>
          <p:cNvGrpSpPr/>
          <p:nvPr/>
        </p:nvGrpSpPr>
        <p:grpSpPr>
          <a:xfrm>
            <a:off x="3745452" y="3018426"/>
            <a:ext cx="572342" cy="474624"/>
            <a:chOff x="6742113" y="3657601"/>
            <a:chExt cx="390526" cy="323850"/>
          </a:xfrm>
        </p:grpSpPr>
        <p:sp>
          <p:nvSpPr>
            <p:cNvPr id="299" name="Freeform 374"/>
            <p:cNvSpPr>
              <a:spLocks/>
            </p:cNvSpPr>
            <p:nvPr/>
          </p:nvSpPr>
          <p:spPr bwMode="auto">
            <a:xfrm>
              <a:off x="6742113" y="3700463"/>
              <a:ext cx="287338" cy="214313"/>
            </a:xfrm>
            <a:custGeom>
              <a:avLst/>
              <a:gdLst>
                <a:gd name="T0" fmla="*/ 681 w 681"/>
                <a:gd name="T1" fmla="*/ 506 h 506"/>
                <a:gd name="T2" fmla="*/ 275 w 681"/>
                <a:gd name="T3" fmla="*/ 506 h 506"/>
                <a:gd name="T4" fmla="*/ 248 w 681"/>
                <a:gd name="T5" fmla="*/ 485 h 506"/>
                <a:gd name="T6" fmla="*/ 124 w 681"/>
                <a:gd name="T7" fmla="*/ 40 h 506"/>
                <a:gd name="T8" fmla="*/ 103 w 681"/>
                <a:gd name="T9" fmla="*/ 20 h 506"/>
                <a:gd name="T10" fmla="*/ 0 w 681"/>
                <a:gd name="T11" fmla="*/ 0 h 506"/>
              </a:gdLst>
              <a:ahLst/>
              <a:cxnLst>
                <a:cxn ang="0">
                  <a:pos x="T0" y="T1"/>
                </a:cxn>
                <a:cxn ang="0">
                  <a:pos x="T2" y="T3"/>
                </a:cxn>
                <a:cxn ang="0">
                  <a:pos x="T4" y="T5"/>
                </a:cxn>
                <a:cxn ang="0">
                  <a:pos x="T6" y="T7"/>
                </a:cxn>
                <a:cxn ang="0">
                  <a:pos x="T8" y="T9"/>
                </a:cxn>
                <a:cxn ang="0">
                  <a:pos x="T10" y="T11"/>
                </a:cxn>
              </a:cxnLst>
              <a:rect l="0" t="0" r="r" b="b"/>
              <a:pathLst>
                <a:path w="681" h="506">
                  <a:moveTo>
                    <a:pt x="681" y="506"/>
                  </a:moveTo>
                  <a:cubicBezTo>
                    <a:pt x="275" y="506"/>
                    <a:pt x="275" y="506"/>
                    <a:pt x="275" y="506"/>
                  </a:cubicBezTo>
                  <a:cubicBezTo>
                    <a:pt x="262" y="506"/>
                    <a:pt x="251" y="497"/>
                    <a:pt x="248" y="485"/>
                  </a:cubicBezTo>
                  <a:cubicBezTo>
                    <a:pt x="124" y="40"/>
                    <a:pt x="124" y="40"/>
                    <a:pt x="124" y="40"/>
                  </a:cubicBezTo>
                  <a:cubicBezTo>
                    <a:pt x="121" y="30"/>
                    <a:pt x="113" y="22"/>
                    <a:pt x="103" y="20"/>
                  </a:cubicBezTo>
                  <a:cubicBezTo>
                    <a:pt x="0" y="0"/>
                    <a:pt x="0" y="0"/>
                    <a:pt x="0" y="0"/>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0" name="Line 375"/>
            <p:cNvSpPr>
              <a:spLocks noChangeShapeType="1"/>
            </p:cNvSpPr>
            <p:nvPr/>
          </p:nvSpPr>
          <p:spPr bwMode="auto">
            <a:xfrm flipH="1" flipV="1">
              <a:off x="6802438" y="3743326"/>
              <a:ext cx="112713" cy="1588"/>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01" name="Line 376"/>
            <p:cNvSpPr>
              <a:spLocks noChangeShapeType="1"/>
            </p:cNvSpPr>
            <p:nvPr/>
          </p:nvSpPr>
          <p:spPr bwMode="auto">
            <a:xfrm>
              <a:off x="6838951" y="3871913"/>
              <a:ext cx="177800" cy="0"/>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02" name="Oval 377"/>
            <p:cNvSpPr>
              <a:spLocks noChangeArrowheads="1"/>
            </p:cNvSpPr>
            <p:nvPr/>
          </p:nvSpPr>
          <p:spPr bwMode="auto">
            <a:xfrm>
              <a:off x="6843713" y="3937001"/>
              <a:ext cx="44450" cy="44450"/>
            </a:xfrm>
            <a:prstGeom prst="ellips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03" name="Oval 378"/>
            <p:cNvSpPr>
              <a:spLocks noChangeArrowheads="1"/>
            </p:cNvSpPr>
            <p:nvPr/>
          </p:nvSpPr>
          <p:spPr bwMode="auto">
            <a:xfrm>
              <a:off x="6983413" y="3937001"/>
              <a:ext cx="46038" cy="44450"/>
            </a:xfrm>
            <a:prstGeom prst="ellips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04" name="Oval 379"/>
            <p:cNvSpPr>
              <a:spLocks noChangeArrowheads="1"/>
            </p:cNvSpPr>
            <p:nvPr/>
          </p:nvSpPr>
          <p:spPr bwMode="auto">
            <a:xfrm>
              <a:off x="6937376" y="3657601"/>
              <a:ext cx="195263" cy="195263"/>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5" name="Line 380"/>
            <p:cNvSpPr>
              <a:spLocks noChangeShapeType="1"/>
            </p:cNvSpPr>
            <p:nvPr/>
          </p:nvSpPr>
          <p:spPr bwMode="auto">
            <a:xfrm>
              <a:off x="7035801" y="3706813"/>
              <a:ext cx="0" cy="9525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6" name="Line 381"/>
            <p:cNvSpPr>
              <a:spLocks noChangeShapeType="1"/>
            </p:cNvSpPr>
            <p:nvPr/>
          </p:nvSpPr>
          <p:spPr bwMode="auto">
            <a:xfrm flipH="1">
              <a:off x="6986588" y="3754438"/>
              <a:ext cx="96838" cy="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7" name="Line 382"/>
            <p:cNvSpPr>
              <a:spLocks noChangeShapeType="1"/>
            </p:cNvSpPr>
            <p:nvPr/>
          </p:nvSpPr>
          <p:spPr bwMode="auto">
            <a:xfrm>
              <a:off x="6826251" y="3830638"/>
              <a:ext cx="115888" cy="0"/>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08" name="Line 383"/>
            <p:cNvSpPr>
              <a:spLocks noChangeShapeType="1"/>
            </p:cNvSpPr>
            <p:nvPr/>
          </p:nvSpPr>
          <p:spPr bwMode="auto">
            <a:xfrm>
              <a:off x="6815138" y="3784601"/>
              <a:ext cx="103188" cy="0"/>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sp>
        <p:nvSpPr>
          <p:cNvPr id="309" name="Oval 384"/>
          <p:cNvSpPr>
            <a:spLocks noChangeArrowheads="1"/>
          </p:cNvSpPr>
          <p:nvPr/>
        </p:nvSpPr>
        <p:spPr bwMode="auto">
          <a:xfrm>
            <a:off x="5322409" y="3057987"/>
            <a:ext cx="229200" cy="93687"/>
          </a:xfrm>
          <a:prstGeom prst="ellips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10" name="Freeform 385"/>
          <p:cNvSpPr>
            <a:spLocks/>
          </p:cNvSpPr>
          <p:nvPr/>
        </p:nvSpPr>
        <p:spPr bwMode="auto">
          <a:xfrm>
            <a:off x="5322409" y="3104831"/>
            <a:ext cx="229200" cy="46844"/>
          </a:xfrm>
          <a:custGeom>
            <a:avLst/>
            <a:gdLst>
              <a:gd name="T0" fmla="*/ 516 w 516"/>
              <a:gd name="T1" fmla="*/ 0 h 105"/>
              <a:gd name="T2" fmla="*/ 258 w 516"/>
              <a:gd name="T3" fmla="*/ 105 h 105"/>
              <a:gd name="T4" fmla="*/ 0 w 516"/>
              <a:gd name="T5" fmla="*/ 0 h 105"/>
            </a:gdLst>
            <a:ahLst/>
            <a:cxnLst>
              <a:cxn ang="0">
                <a:pos x="T0" y="T1"/>
              </a:cxn>
              <a:cxn ang="0">
                <a:pos x="T2" y="T3"/>
              </a:cxn>
              <a:cxn ang="0">
                <a:pos x="T4" y="T5"/>
              </a:cxn>
            </a:cxnLst>
            <a:rect l="0" t="0" r="r" b="b"/>
            <a:pathLst>
              <a:path w="516" h="105">
                <a:moveTo>
                  <a:pt x="516" y="0"/>
                </a:moveTo>
                <a:cubicBezTo>
                  <a:pt x="516" y="58"/>
                  <a:pt x="400" y="105"/>
                  <a:pt x="258" y="105"/>
                </a:cubicBezTo>
                <a:cubicBezTo>
                  <a:pt x="115" y="105"/>
                  <a:pt x="0" y="58"/>
                  <a:pt x="0" y="0"/>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11" name="Freeform 386"/>
          <p:cNvSpPr>
            <a:spLocks/>
          </p:cNvSpPr>
          <p:nvPr/>
        </p:nvSpPr>
        <p:spPr bwMode="auto">
          <a:xfrm>
            <a:off x="5322409" y="3364144"/>
            <a:ext cx="153915" cy="46844"/>
          </a:xfrm>
          <a:custGeom>
            <a:avLst/>
            <a:gdLst>
              <a:gd name="T0" fmla="*/ 347 w 347"/>
              <a:gd name="T1" fmla="*/ 98 h 105"/>
              <a:gd name="T2" fmla="*/ 258 w 347"/>
              <a:gd name="T3" fmla="*/ 105 h 105"/>
              <a:gd name="T4" fmla="*/ 0 w 347"/>
              <a:gd name="T5" fmla="*/ 0 h 105"/>
            </a:gdLst>
            <a:ahLst/>
            <a:cxnLst>
              <a:cxn ang="0">
                <a:pos x="T0" y="T1"/>
              </a:cxn>
              <a:cxn ang="0">
                <a:pos x="T2" y="T3"/>
              </a:cxn>
              <a:cxn ang="0">
                <a:pos x="T4" y="T5"/>
              </a:cxn>
            </a:cxnLst>
            <a:rect l="0" t="0" r="r" b="b"/>
            <a:pathLst>
              <a:path w="347" h="105">
                <a:moveTo>
                  <a:pt x="347" y="98"/>
                </a:moveTo>
                <a:cubicBezTo>
                  <a:pt x="319" y="102"/>
                  <a:pt x="289" y="105"/>
                  <a:pt x="258" y="105"/>
                </a:cubicBezTo>
                <a:cubicBezTo>
                  <a:pt x="115" y="105"/>
                  <a:pt x="0" y="58"/>
                  <a:pt x="0" y="0"/>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12" name="Line 387"/>
          <p:cNvSpPr>
            <a:spLocks noChangeShapeType="1"/>
          </p:cNvSpPr>
          <p:nvPr/>
        </p:nvSpPr>
        <p:spPr bwMode="auto">
          <a:xfrm flipV="1">
            <a:off x="5322409" y="3104831"/>
            <a:ext cx="0" cy="259314"/>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3" name="Line 388"/>
          <p:cNvSpPr>
            <a:spLocks noChangeShapeType="1"/>
          </p:cNvSpPr>
          <p:nvPr/>
        </p:nvSpPr>
        <p:spPr bwMode="auto">
          <a:xfrm>
            <a:off x="5551609" y="3104831"/>
            <a:ext cx="0" cy="97033"/>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14" name="Oval 389"/>
          <p:cNvSpPr>
            <a:spLocks noChangeArrowheads="1"/>
          </p:cNvSpPr>
          <p:nvPr/>
        </p:nvSpPr>
        <p:spPr bwMode="auto">
          <a:xfrm>
            <a:off x="5474652" y="3198518"/>
            <a:ext cx="229200" cy="93687"/>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5" name="Freeform 390"/>
          <p:cNvSpPr>
            <a:spLocks/>
          </p:cNvSpPr>
          <p:nvPr/>
        </p:nvSpPr>
        <p:spPr bwMode="auto">
          <a:xfrm>
            <a:off x="5474652" y="3245362"/>
            <a:ext cx="229200" cy="46844"/>
          </a:xfrm>
          <a:custGeom>
            <a:avLst/>
            <a:gdLst>
              <a:gd name="T0" fmla="*/ 516 w 516"/>
              <a:gd name="T1" fmla="*/ 0 h 105"/>
              <a:gd name="T2" fmla="*/ 258 w 516"/>
              <a:gd name="T3" fmla="*/ 105 h 105"/>
              <a:gd name="T4" fmla="*/ 0 w 516"/>
              <a:gd name="T5" fmla="*/ 0 h 105"/>
            </a:gdLst>
            <a:ahLst/>
            <a:cxnLst>
              <a:cxn ang="0">
                <a:pos x="T0" y="T1"/>
              </a:cxn>
              <a:cxn ang="0">
                <a:pos x="T2" y="T3"/>
              </a:cxn>
              <a:cxn ang="0">
                <a:pos x="T4" y="T5"/>
              </a:cxn>
            </a:cxnLst>
            <a:rect l="0" t="0" r="r" b="b"/>
            <a:pathLst>
              <a:path w="516" h="105">
                <a:moveTo>
                  <a:pt x="516" y="0"/>
                </a:moveTo>
                <a:cubicBezTo>
                  <a:pt x="516" y="58"/>
                  <a:pt x="400" y="105"/>
                  <a:pt x="258" y="105"/>
                </a:cubicBezTo>
                <a:cubicBezTo>
                  <a:pt x="115" y="105"/>
                  <a:pt x="0" y="58"/>
                  <a:pt x="0"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6" name="Freeform 391"/>
          <p:cNvSpPr>
            <a:spLocks/>
          </p:cNvSpPr>
          <p:nvPr/>
        </p:nvSpPr>
        <p:spPr bwMode="auto">
          <a:xfrm>
            <a:off x="5474652" y="3400949"/>
            <a:ext cx="229200" cy="46844"/>
          </a:xfrm>
          <a:custGeom>
            <a:avLst/>
            <a:gdLst>
              <a:gd name="T0" fmla="*/ 516 w 516"/>
              <a:gd name="T1" fmla="*/ 0 h 105"/>
              <a:gd name="T2" fmla="*/ 258 w 516"/>
              <a:gd name="T3" fmla="*/ 105 h 105"/>
              <a:gd name="T4" fmla="*/ 0 w 516"/>
              <a:gd name="T5" fmla="*/ 0 h 105"/>
            </a:gdLst>
            <a:ahLst/>
            <a:cxnLst>
              <a:cxn ang="0">
                <a:pos x="T0" y="T1"/>
              </a:cxn>
              <a:cxn ang="0">
                <a:pos x="T2" y="T3"/>
              </a:cxn>
              <a:cxn ang="0">
                <a:pos x="T4" y="T5"/>
              </a:cxn>
            </a:cxnLst>
            <a:rect l="0" t="0" r="r" b="b"/>
            <a:pathLst>
              <a:path w="516" h="105">
                <a:moveTo>
                  <a:pt x="516" y="0"/>
                </a:moveTo>
                <a:cubicBezTo>
                  <a:pt x="516" y="58"/>
                  <a:pt x="400" y="105"/>
                  <a:pt x="258" y="105"/>
                </a:cubicBezTo>
                <a:cubicBezTo>
                  <a:pt x="115" y="105"/>
                  <a:pt x="0" y="58"/>
                  <a:pt x="0"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7" name="Line 392"/>
          <p:cNvSpPr>
            <a:spLocks noChangeShapeType="1"/>
          </p:cNvSpPr>
          <p:nvPr/>
        </p:nvSpPr>
        <p:spPr bwMode="auto">
          <a:xfrm flipV="1">
            <a:off x="5474652" y="3245362"/>
            <a:ext cx="0" cy="155589"/>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8" name="Line 393"/>
          <p:cNvSpPr>
            <a:spLocks noChangeShapeType="1"/>
          </p:cNvSpPr>
          <p:nvPr/>
        </p:nvSpPr>
        <p:spPr bwMode="auto">
          <a:xfrm>
            <a:off x="5703851" y="3245362"/>
            <a:ext cx="0" cy="155589"/>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600" name="Gruppieren 599"/>
          <p:cNvGrpSpPr/>
          <p:nvPr/>
        </p:nvGrpSpPr>
        <p:grpSpPr>
          <a:xfrm>
            <a:off x="6607147" y="2413965"/>
            <a:ext cx="321680" cy="307572"/>
            <a:chOff x="10417462" y="2086769"/>
            <a:chExt cx="180975" cy="173038"/>
          </a:xfrm>
          <a:noFill/>
        </p:grpSpPr>
        <p:sp>
          <p:nvSpPr>
            <p:cNvPr id="319" name="Freeform 394"/>
            <p:cNvSpPr>
              <a:spLocks/>
            </p:cNvSpPr>
            <p:nvPr/>
          </p:nvSpPr>
          <p:spPr bwMode="auto">
            <a:xfrm>
              <a:off x="10417462" y="2086769"/>
              <a:ext cx="134938" cy="173038"/>
            </a:xfrm>
            <a:custGeom>
              <a:avLst/>
              <a:gdLst>
                <a:gd name="T0" fmla="*/ 319 w 319"/>
                <a:gd name="T1" fmla="*/ 99 h 412"/>
                <a:gd name="T2" fmla="*/ 319 w 319"/>
                <a:gd name="T3" fmla="*/ 7 h 412"/>
                <a:gd name="T4" fmla="*/ 311 w 319"/>
                <a:gd name="T5" fmla="*/ 0 h 412"/>
                <a:gd name="T6" fmla="*/ 103 w 319"/>
                <a:gd name="T7" fmla="*/ 0 h 412"/>
                <a:gd name="T8" fmla="*/ 92 w 319"/>
                <a:gd name="T9" fmla="*/ 5 h 412"/>
                <a:gd name="T10" fmla="*/ 5 w 319"/>
                <a:gd name="T11" fmla="*/ 92 h 412"/>
                <a:gd name="T12" fmla="*/ 0 w 319"/>
                <a:gd name="T13" fmla="*/ 104 h 412"/>
                <a:gd name="T14" fmla="*/ 0 w 319"/>
                <a:gd name="T15" fmla="*/ 404 h 412"/>
                <a:gd name="T16" fmla="*/ 7 w 319"/>
                <a:gd name="T17" fmla="*/ 412 h 412"/>
                <a:gd name="T18" fmla="*/ 311 w 319"/>
                <a:gd name="T19" fmla="*/ 412 h 412"/>
                <a:gd name="T20" fmla="*/ 319 w 319"/>
                <a:gd name="T21" fmla="*/ 404 h 412"/>
                <a:gd name="T22" fmla="*/ 319 w 319"/>
                <a:gd name="T23" fmla="*/ 318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412">
                  <a:moveTo>
                    <a:pt x="319" y="99"/>
                  </a:moveTo>
                  <a:cubicBezTo>
                    <a:pt x="319" y="7"/>
                    <a:pt x="319" y="7"/>
                    <a:pt x="319" y="7"/>
                  </a:cubicBezTo>
                  <a:cubicBezTo>
                    <a:pt x="319" y="3"/>
                    <a:pt x="315" y="0"/>
                    <a:pt x="311" y="0"/>
                  </a:cubicBezTo>
                  <a:cubicBezTo>
                    <a:pt x="103" y="0"/>
                    <a:pt x="103" y="0"/>
                    <a:pt x="103" y="0"/>
                  </a:cubicBezTo>
                  <a:cubicBezTo>
                    <a:pt x="99" y="0"/>
                    <a:pt x="95" y="2"/>
                    <a:pt x="92" y="5"/>
                  </a:cubicBezTo>
                  <a:cubicBezTo>
                    <a:pt x="5" y="92"/>
                    <a:pt x="5" y="92"/>
                    <a:pt x="5" y="92"/>
                  </a:cubicBezTo>
                  <a:cubicBezTo>
                    <a:pt x="2" y="95"/>
                    <a:pt x="0" y="99"/>
                    <a:pt x="0" y="104"/>
                  </a:cubicBezTo>
                  <a:cubicBezTo>
                    <a:pt x="0" y="404"/>
                    <a:pt x="0" y="404"/>
                    <a:pt x="0" y="404"/>
                  </a:cubicBezTo>
                  <a:cubicBezTo>
                    <a:pt x="0" y="408"/>
                    <a:pt x="3" y="412"/>
                    <a:pt x="7" y="412"/>
                  </a:cubicBezTo>
                  <a:cubicBezTo>
                    <a:pt x="311" y="412"/>
                    <a:pt x="311" y="412"/>
                    <a:pt x="311" y="412"/>
                  </a:cubicBezTo>
                  <a:cubicBezTo>
                    <a:pt x="315" y="412"/>
                    <a:pt x="319" y="408"/>
                    <a:pt x="319" y="404"/>
                  </a:cubicBezTo>
                  <a:cubicBezTo>
                    <a:pt x="319" y="318"/>
                    <a:pt x="319" y="318"/>
                    <a:pt x="319" y="318"/>
                  </a:cubicBezTo>
                </a:path>
              </a:pathLst>
            </a:cu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20" name="Freeform 395"/>
            <p:cNvSpPr>
              <a:spLocks/>
            </p:cNvSpPr>
            <p:nvPr/>
          </p:nvSpPr>
          <p:spPr bwMode="auto">
            <a:xfrm>
              <a:off x="10419050" y="2086769"/>
              <a:ext cx="39688" cy="41275"/>
            </a:xfrm>
            <a:custGeom>
              <a:avLst/>
              <a:gdLst>
                <a:gd name="T0" fmla="*/ 94 w 94"/>
                <a:gd name="T1" fmla="*/ 0 h 95"/>
                <a:gd name="T2" fmla="*/ 94 w 94"/>
                <a:gd name="T3" fmla="*/ 90 h 95"/>
                <a:gd name="T4" fmla="*/ 88 w 94"/>
                <a:gd name="T5" fmla="*/ 95 h 95"/>
                <a:gd name="T6" fmla="*/ 0 w 94"/>
                <a:gd name="T7" fmla="*/ 95 h 95"/>
              </a:gdLst>
              <a:ahLst/>
              <a:cxnLst>
                <a:cxn ang="0">
                  <a:pos x="T0" y="T1"/>
                </a:cxn>
                <a:cxn ang="0">
                  <a:pos x="T2" y="T3"/>
                </a:cxn>
                <a:cxn ang="0">
                  <a:pos x="T4" y="T5"/>
                </a:cxn>
                <a:cxn ang="0">
                  <a:pos x="T6" y="T7"/>
                </a:cxn>
              </a:cxnLst>
              <a:rect l="0" t="0" r="r" b="b"/>
              <a:pathLst>
                <a:path w="94" h="95">
                  <a:moveTo>
                    <a:pt x="94" y="0"/>
                  </a:moveTo>
                  <a:cubicBezTo>
                    <a:pt x="94" y="90"/>
                    <a:pt x="94" y="90"/>
                    <a:pt x="94" y="90"/>
                  </a:cubicBezTo>
                  <a:cubicBezTo>
                    <a:pt x="94" y="93"/>
                    <a:pt x="91" y="95"/>
                    <a:pt x="88" y="95"/>
                  </a:cubicBezTo>
                  <a:cubicBezTo>
                    <a:pt x="0" y="95"/>
                    <a:pt x="0" y="95"/>
                    <a:pt x="0" y="95"/>
                  </a:cubicBezTo>
                </a:path>
              </a:pathLst>
            </a:cu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21" name="Line 396"/>
            <p:cNvSpPr>
              <a:spLocks noChangeShapeType="1"/>
            </p:cNvSpPr>
            <p:nvPr/>
          </p:nvSpPr>
          <p:spPr bwMode="auto">
            <a:xfrm>
              <a:off x="10434925" y="2143919"/>
              <a:ext cx="0" cy="0"/>
            </a:xfrm>
            <a:prstGeom prst="line">
              <a:avLst/>
            </a:pr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22" name="Line 397"/>
            <p:cNvSpPr>
              <a:spLocks noChangeShapeType="1"/>
            </p:cNvSpPr>
            <p:nvPr/>
          </p:nvSpPr>
          <p:spPr bwMode="auto">
            <a:xfrm>
              <a:off x="10552400" y="2150269"/>
              <a:ext cx="0" cy="47625"/>
            </a:xfrm>
            <a:prstGeom prst="line">
              <a:avLst/>
            </a:prstGeom>
            <a:grp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23" name="Line 398"/>
            <p:cNvSpPr>
              <a:spLocks noChangeShapeType="1"/>
            </p:cNvSpPr>
            <p:nvPr/>
          </p:nvSpPr>
          <p:spPr bwMode="auto">
            <a:xfrm flipH="1">
              <a:off x="10530175" y="2174082"/>
              <a:ext cx="46038" cy="0"/>
            </a:xfrm>
            <a:prstGeom prst="line">
              <a:avLst/>
            </a:prstGeom>
            <a:grp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24" name="Oval 399"/>
            <p:cNvSpPr>
              <a:spLocks noChangeArrowheads="1"/>
            </p:cNvSpPr>
            <p:nvPr/>
          </p:nvSpPr>
          <p:spPr bwMode="auto">
            <a:xfrm>
              <a:off x="10506362" y="2128044"/>
              <a:ext cx="92075" cy="92075"/>
            </a:xfrm>
            <a:prstGeom prst="ellipse">
              <a:avLst/>
            </a:prstGeom>
            <a:grp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98" name="Gruppieren 597"/>
          <p:cNvGrpSpPr/>
          <p:nvPr/>
        </p:nvGrpSpPr>
        <p:grpSpPr>
          <a:xfrm>
            <a:off x="6590620" y="1687265"/>
            <a:ext cx="450883" cy="323761"/>
            <a:chOff x="9135112" y="675483"/>
            <a:chExt cx="360362" cy="258762"/>
          </a:xfrm>
        </p:grpSpPr>
        <p:sp>
          <p:nvSpPr>
            <p:cNvPr id="325" name="Freeform 400"/>
            <p:cNvSpPr>
              <a:spLocks/>
            </p:cNvSpPr>
            <p:nvPr/>
          </p:nvSpPr>
          <p:spPr bwMode="auto">
            <a:xfrm>
              <a:off x="9135112" y="675483"/>
              <a:ext cx="207963" cy="257175"/>
            </a:xfrm>
            <a:custGeom>
              <a:avLst/>
              <a:gdLst>
                <a:gd name="T0" fmla="*/ 494 w 494"/>
                <a:gd name="T1" fmla="*/ 538 h 606"/>
                <a:gd name="T2" fmla="*/ 303 w 494"/>
                <a:gd name="T3" fmla="*/ 606 h 606"/>
                <a:gd name="T4" fmla="*/ 0 w 494"/>
                <a:gd name="T5" fmla="*/ 303 h 606"/>
                <a:gd name="T6" fmla="*/ 303 w 494"/>
                <a:gd name="T7" fmla="*/ 0 h 606"/>
                <a:gd name="T8" fmla="*/ 493 w 494"/>
                <a:gd name="T9" fmla="*/ 67 h 606"/>
              </a:gdLst>
              <a:ahLst/>
              <a:cxnLst>
                <a:cxn ang="0">
                  <a:pos x="T0" y="T1"/>
                </a:cxn>
                <a:cxn ang="0">
                  <a:pos x="T2" y="T3"/>
                </a:cxn>
                <a:cxn ang="0">
                  <a:pos x="T4" y="T5"/>
                </a:cxn>
                <a:cxn ang="0">
                  <a:pos x="T6" y="T7"/>
                </a:cxn>
                <a:cxn ang="0">
                  <a:pos x="T8" y="T9"/>
                </a:cxn>
              </a:cxnLst>
              <a:rect l="0" t="0" r="r" b="b"/>
              <a:pathLst>
                <a:path w="494" h="606">
                  <a:moveTo>
                    <a:pt x="494" y="538"/>
                  </a:moveTo>
                  <a:cubicBezTo>
                    <a:pt x="442" y="581"/>
                    <a:pt x="375" y="606"/>
                    <a:pt x="303" y="606"/>
                  </a:cubicBezTo>
                  <a:cubicBezTo>
                    <a:pt x="136" y="606"/>
                    <a:pt x="0" y="470"/>
                    <a:pt x="0" y="303"/>
                  </a:cubicBezTo>
                  <a:cubicBezTo>
                    <a:pt x="0" y="135"/>
                    <a:pt x="136" y="0"/>
                    <a:pt x="303" y="0"/>
                  </a:cubicBezTo>
                  <a:cubicBezTo>
                    <a:pt x="375" y="0"/>
                    <a:pt x="441" y="25"/>
                    <a:pt x="493" y="67"/>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26" name="Freeform 401"/>
            <p:cNvSpPr>
              <a:spLocks/>
            </p:cNvSpPr>
            <p:nvPr/>
          </p:nvSpPr>
          <p:spPr bwMode="auto">
            <a:xfrm>
              <a:off x="9195437" y="675483"/>
              <a:ext cx="117475" cy="257175"/>
            </a:xfrm>
            <a:custGeom>
              <a:avLst/>
              <a:gdLst>
                <a:gd name="T0" fmla="*/ 279 w 279"/>
                <a:gd name="T1" fmla="*/ 510 h 606"/>
                <a:gd name="T2" fmla="*/ 161 w 279"/>
                <a:gd name="T3" fmla="*/ 606 h 606"/>
                <a:gd name="T4" fmla="*/ 0 w 279"/>
                <a:gd name="T5" fmla="*/ 303 h 606"/>
                <a:gd name="T6" fmla="*/ 161 w 279"/>
                <a:gd name="T7" fmla="*/ 0 h 606"/>
                <a:gd name="T8" fmla="*/ 278 w 279"/>
                <a:gd name="T9" fmla="*/ 95 h 606"/>
              </a:gdLst>
              <a:ahLst/>
              <a:cxnLst>
                <a:cxn ang="0">
                  <a:pos x="T0" y="T1"/>
                </a:cxn>
                <a:cxn ang="0">
                  <a:pos x="T2" y="T3"/>
                </a:cxn>
                <a:cxn ang="0">
                  <a:pos x="T4" y="T5"/>
                </a:cxn>
                <a:cxn ang="0">
                  <a:pos x="T6" y="T7"/>
                </a:cxn>
                <a:cxn ang="0">
                  <a:pos x="T8" y="T9"/>
                </a:cxn>
              </a:cxnLst>
              <a:rect l="0" t="0" r="r" b="b"/>
              <a:pathLst>
                <a:path w="279" h="606">
                  <a:moveTo>
                    <a:pt x="279" y="510"/>
                  </a:moveTo>
                  <a:cubicBezTo>
                    <a:pt x="249" y="569"/>
                    <a:pt x="208" y="606"/>
                    <a:pt x="161" y="606"/>
                  </a:cubicBezTo>
                  <a:cubicBezTo>
                    <a:pt x="72" y="606"/>
                    <a:pt x="0" y="470"/>
                    <a:pt x="0" y="303"/>
                  </a:cubicBezTo>
                  <a:cubicBezTo>
                    <a:pt x="0" y="135"/>
                    <a:pt x="72" y="0"/>
                    <a:pt x="161" y="0"/>
                  </a:cubicBezTo>
                  <a:cubicBezTo>
                    <a:pt x="207" y="0"/>
                    <a:pt x="249" y="37"/>
                    <a:pt x="278" y="95"/>
                  </a:cubicBezTo>
                </a:path>
              </a:pathLst>
            </a:cu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7" name="Freeform 402"/>
            <p:cNvSpPr>
              <a:spLocks/>
            </p:cNvSpPr>
            <p:nvPr/>
          </p:nvSpPr>
          <p:spPr bwMode="auto">
            <a:xfrm>
              <a:off x="9166862" y="719933"/>
              <a:ext cx="111125" cy="28575"/>
            </a:xfrm>
            <a:custGeom>
              <a:avLst/>
              <a:gdLst>
                <a:gd name="T0" fmla="*/ 265 w 265"/>
                <a:gd name="T1" fmla="*/ 69 h 70"/>
                <a:gd name="T2" fmla="*/ 234 w 265"/>
                <a:gd name="T3" fmla="*/ 70 h 70"/>
                <a:gd name="T4" fmla="*/ 0 w 265"/>
                <a:gd name="T5" fmla="*/ 0 h 70"/>
              </a:gdLst>
              <a:ahLst/>
              <a:cxnLst>
                <a:cxn ang="0">
                  <a:pos x="T0" y="T1"/>
                </a:cxn>
                <a:cxn ang="0">
                  <a:pos x="T2" y="T3"/>
                </a:cxn>
                <a:cxn ang="0">
                  <a:pos x="T4" y="T5"/>
                </a:cxn>
              </a:cxnLst>
              <a:rect l="0" t="0" r="r" b="b"/>
              <a:pathLst>
                <a:path w="265" h="70">
                  <a:moveTo>
                    <a:pt x="265" y="69"/>
                  </a:moveTo>
                  <a:cubicBezTo>
                    <a:pt x="255" y="70"/>
                    <a:pt x="244" y="70"/>
                    <a:pt x="234" y="70"/>
                  </a:cubicBezTo>
                  <a:cubicBezTo>
                    <a:pt x="137" y="70"/>
                    <a:pt x="51" y="43"/>
                    <a:pt x="0" y="0"/>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28" name="Freeform 403"/>
            <p:cNvSpPr>
              <a:spLocks/>
            </p:cNvSpPr>
            <p:nvPr/>
          </p:nvSpPr>
          <p:spPr bwMode="auto">
            <a:xfrm>
              <a:off x="9166862" y="858046"/>
              <a:ext cx="112713" cy="30163"/>
            </a:xfrm>
            <a:custGeom>
              <a:avLst/>
              <a:gdLst>
                <a:gd name="T0" fmla="*/ 266 w 266"/>
                <a:gd name="T1" fmla="*/ 1 h 70"/>
                <a:gd name="T2" fmla="*/ 234 w 266"/>
                <a:gd name="T3" fmla="*/ 0 h 70"/>
                <a:gd name="T4" fmla="*/ 0 w 266"/>
                <a:gd name="T5" fmla="*/ 70 h 70"/>
              </a:gdLst>
              <a:ahLst/>
              <a:cxnLst>
                <a:cxn ang="0">
                  <a:pos x="T0" y="T1"/>
                </a:cxn>
                <a:cxn ang="0">
                  <a:pos x="T2" y="T3"/>
                </a:cxn>
                <a:cxn ang="0">
                  <a:pos x="T4" y="T5"/>
                </a:cxn>
              </a:cxnLst>
              <a:rect l="0" t="0" r="r" b="b"/>
              <a:pathLst>
                <a:path w="266" h="70">
                  <a:moveTo>
                    <a:pt x="266" y="1"/>
                  </a:moveTo>
                  <a:cubicBezTo>
                    <a:pt x="256" y="0"/>
                    <a:pt x="245" y="0"/>
                    <a:pt x="234" y="0"/>
                  </a:cubicBezTo>
                  <a:cubicBezTo>
                    <a:pt x="137" y="0"/>
                    <a:pt x="51" y="28"/>
                    <a:pt x="0" y="70"/>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29" name="Line 404"/>
            <p:cNvSpPr>
              <a:spLocks noChangeShapeType="1"/>
            </p:cNvSpPr>
            <p:nvPr/>
          </p:nvSpPr>
          <p:spPr bwMode="auto">
            <a:xfrm>
              <a:off x="9263699" y="675483"/>
              <a:ext cx="0" cy="257175"/>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0" name="Line 405"/>
            <p:cNvSpPr>
              <a:spLocks noChangeShapeType="1"/>
            </p:cNvSpPr>
            <p:nvPr/>
          </p:nvSpPr>
          <p:spPr bwMode="auto">
            <a:xfrm>
              <a:off x="9135112" y="804071"/>
              <a:ext cx="128588" cy="0"/>
            </a:xfrm>
            <a:prstGeom prst="line">
              <a:avLst/>
            </a:prstGeom>
            <a:noFill/>
            <a:ln w="1905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2" name="Freeform 407"/>
            <p:cNvSpPr>
              <a:spLocks/>
            </p:cNvSpPr>
            <p:nvPr/>
          </p:nvSpPr>
          <p:spPr bwMode="auto">
            <a:xfrm>
              <a:off x="9311324" y="799308"/>
              <a:ext cx="46038" cy="58738"/>
            </a:xfrm>
            <a:custGeom>
              <a:avLst/>
              <a:gdLst>
                <a:gd name="T0" fmla="*/ 110 w 110"/>
                <a:gd name="T1" fmla="*/ 142 h 142"/>
                <a:gd name="T2" fmla="*/ 1 w 110"/>
                <a:gd name="T3" fmla="*/ 28 h 142"/>
                <a:gd name="T4" fmla="*/ 1 w 110"/>
                <a:gd name="T5" fmla="*/ 0 h 142"/>
              </a:gdLst>
              <a:ahLst/>
              <a:cxnLst>
                <a:cxn ang="0">
                  <a:pos x="T0" y="T1"/>
                </a:cxn>
                <a:cxn ang="0">
                  <a:pos x="T2" y="T3"/>
                </a:cxn>
                <a:cxn ang="0">
                  <a:pos x="T4" y="T5"/>
                </a:cxn>
              </a:cxnLst>
              <a:rect l="0" t="0" r="r" b="b"/>
              <a:pathLst>
                <a:path w="110" h="142">
                  <a:moveTo>
                    <a:pt x="110" y="142"/>
                  </a:moveTo>
                  <a:cubicBezTo>
                    <a:pt x="54" y="134"/>
                    <a:pt x="9" y="88"/>
                    <a:pt x="1" y="28"/>
                  </a:cubicBezTo>
                  <a:cubicBezTo>
                    <a:pt x="0" y="18"/>
                    <a:pt x="0" y="9"/>
                    <a:pt x="1"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3" name="Freeform 408"/>
            <p:cNvSpPr>
              <a:spLocks/>
            </p:cNvSpPr>
            <p:nvPr/>
          </p:nvSpPr>
          <p:spPr bwMode="auto">
            <a:xfrm>
              <a:off x="9274812" y="715170"/>
              <a:ext cx="179388" cy="177800"/>
            </a:xfrm>
            <a:custGeom>
              <a:avLst/>
              <a:gdLst>
                <a:gd name="T0" fmla="*/ 410 w 423"/>
                <a:gd name="T1" fmla="*/ 187 h 423"/>
                <a:gd name="T2" fmla="*/ 237 w 423"/>
                <a:gd name="T3" fmla="*/ 409 h 423"/>
                <a:gd name="T4" fmla="*/ 14 w 423"/>
                <a:gd name="T5" fmla="*/ 236 h 423"/>
                <a:gd name="T6" fmla="*/ 187 w 423"/>
                <a:gd name="T7" fmla="*/ 14 h 423"/>
                <a:gd name="T8" fmla="*/ 410 w 423"/>
                <a:gd name="T9" fmla="*/ 187 h 423"/>
              </a:gdLst>
              <a:ahLst/>
              <a:cxnLst>
                <a:cxn ang="0">
                  <a:pos x="T0" y="T1"/>
                </a:cxn>
                <a:cxn ang="0">
                  <a:pos x="T2" y="T3"/>
                </a:cxn>
                <a:cxn ang="0">
                  <a:pos x="T4" y="T5"/>
                </a:cxn>
                <a:cxn ang="0">
                  <a:pos x="T6" y="T7"/>
                </a:cxn>
                <a:cxn ang="0">
                  <a:pos x="T8" y="T9"/>
                </a:cxn>
              </a:cxnLst>
              <a:rect l="0" t="0" r="r" b="b"/>
              <a:pathLst>
                <a:path w="423" h="423">
                  <a:moveTo>
                    <a:pt x="410" y="187"/>
                  </a:moveTo>
                  <a:cubicBezTo>
                    <a:pt x="423" y="296"/>
                    <a:pt x="346" y="396"/>
                    <a:pt x="237" y="409"/>
                  </a:cubicBezTo>
                  <a:cubicBezTo>
                    <a:pt x="127" y="423"/>
                    <a:pt x="28" y="345"/>
                    <a:pt x="14" y="236"/>
                  </a:cubicBezTo>
                  <a:cubicBezTo>
                    <a:pt x="0" y="127"/>
                    <a:pt x="78" y="28"/>
                    <a:pt x="187" y="14"/>
                  </a:cubicBezTo>
                  <a:cubicBezTo>
                    <a:pt x="296" y="0"/>
                    <a:pt x="396" y="78"/>
                    <a:pt x="410" y="187"/>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4" name="Freeform 409"/>
            <p:cNvSpPr>
              <a:spLocks/>
            </p:cNvSpPr>
            <p:nvPr/>
          </p:nvSpPr>
          <p:spPr bwMode="auto">
            <a:xfrm>
              <a:off x="9412924" y="851695"/>
              <a:ext cx="82550" cy="82550"/>
            </a:xfrm>
            <a:custGeom>
              <a:avLst/>
              <a:gdLst>
                <a:gd name="T0" fmla="*/ 0 w 194"/>
                <a:gd name="T1" fmla="*/ 53 h 194"/>
                <a:gd name="T2" fmla="*/ 127 w 194"/>
                <a:gd name="T3" fmla="*/ 180 h 194"/>
                <a:gd name="T4" fmla="*/ 180 w 194"/>
                <a:gd name="T5" fmla="*/ 180 h 194"/>
                <a:gd name="T6" fmla="*/ 180 w 194"/>
                <a:gd name="T7" fmla="*/ 180 h 194"/>
                <a:gd name="T8" fmla="*/ 180 w 194"/>
                <a:gd name="T9" fmla="*/ 127 h 194"/>
                <a:gd name="T10" fmla="*/ 52 w 194"/>
                <a:gd name="T11" fmla="*/ 0 h 194"/>
              </a:gdLst>
              <a:ahLst/>
              <a:cxnLst>
                <a:cxn ang="0">
                  <a:pos x="T0" y="T1"/>
                </a:cxn>
                <a:cxn ang="0">
                  <a:pos x="T2" y="T3"/>
                </a:cxn>
                <a:cxn ang="0">
                  <a:pos x="T4" y="T5"/>
                </a:cxn>
                <a:cxn ang="0">
                  <a:pos x="T6" y="T7"/>
                </a:cxn>
                <a:cxn ang="0">
                  <a:pos x="T8" y="T9"/>
                </a:cxn>
                <a:cxn ang="0">
                  <a:pos x="T10" y="T11"/>
                </a:cxn>
              </a:cxnLst>
              <a:rect l="0" t="0" r="r" b="b"/>
              <a:pathLst>
                <a:path w="194" h="194">
                  <a:moveTo>
                    <a:pt x="0" y="53"/>
                  </a:moveTo>
                  <a:cubicBezTo>
                    <a:pt x="127" y="180"/>
                    <a:pt x="127" y="180"/>
                    <a:pt x="127" y="180"/>
                  </a:cubicBezTo>
                  <a:cubicBezTo>
                    <a:pt x="142" y="194"/>
                    <a:pt x="165" y="194"/>
                    <a:pt x="180" y="180"/>
                  </a:cubicBezTo>
                  <a:cubicBezTo>
                    <a:pt x="180" y="180"/>
                    <a:pt x="180" y="180"/>
                    <a:pt x="180" y="180"/>
                  </a:cubicBezTo>
                  <a:cubicBezTo>
                    <a:pt x="194" y="165"/>
                    <a:pt x="194" y="141"/>
                    <a:pt x="180" y="127"/>
                  </a:cubicBezTo>
                  <a:cubicBezTo>
                    <a:pt x="52" y="0"/>
                    <a:pt x="52" y="0"/>
                    <a:pt x="52" y="0"/>
                  </a:cubicBezTo>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79" name="Gruppieren 578"/>
          <p:cNvGrpSpPr/>
          <p:nvPr/>
        </p:nvGrpSpPr>
        <p:grpSpPr>
          <a:xfrm>
            <a:off x="5432421" y="3784869"/>
            <a:ext cx="384558" cy="386167"/>
            <a:chOff x="7985126" y="4119563"/>
            <a:chExt cx="379413" cy="381000"/>
          </a:xfrm>
        </p:grpSpPr>
        <p:sp>
          <p:nvSpPr>
            <p:cNvPr id="27" name="Oval 422"/>
            <p:cNvSpPr>
              <a:spLocks noChangeArrowheads="1"/>
            </p:cNvSpPr>
            <p:nvPr/>
          </p:nvSpPr>
          <p:spPr bwMode="auto">
            <a:xfrm>
              <a:off x="7985126" y="4119563"/>
              <a:ext cx="379413" cy="381000"/>
            </a:xfrm>
            <a:prstGeom prst="ellipse">
              <a:avLst/>
            </a:prstGeom>
            <a:noFill/>
            <a:ln w="190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 name="Freeform 423"/>
            <p:cNvSpPr>
              <a:spLocks/>
            </p:cNvSpPr>
            <p:nvPr/>
          </p:nvSpPr>
          <p:spPr bwMode="auto">
            <a:xfrm>
              <a:off x="8132763" y="4273550"/>
              <a:ext cx="76200" cy="174625"/>
            </a:xfrm>
            <a:custGeom>
              <a:avLst/>
              <a:gdLst>
                <a:gd name="T0" fmla="*/ 164 w 179"/>
                <a:gd name="T1" fmla="*/ 366 h 414"/>
                <a:gd name="T2" fmla="*/ 4 w 179"/>
                <a:gd name="T3" fmla="*/ 303 h 414"/>
                <a:gd name="T4" fmla="*/ 7 w 179"/>
                <a:gd name="T5" fmla="*/ 272 h 414"/>
                <a:gd name="T6" fmla="*/ 43 w 179"/>
                <a:gd name="T7" fmla="*/ 65 h 414"/>
                <a:gd name="T8" fmla="*/ 32 w 179"/>
                <a:gd name="T9" fmla="*/ 53 h 414"/>
                <a:gd name="T10" fmla="*/ 27 w 179"/>
                <a:gd name="T11" fmla="*/ 53 h 414"/>
                <a:gd name="T12" fmla="*/ 1 w 179"/>
                <a:gd name="T13" fmla="*/ 25 h 414"/>
                <a:gd name="T14" fmla="*/ 1 w 179"/>
                <a:gd name="T15" fmla="*/ 25 h 414"/>
                <a:gd name="T16" fmla="*/ 27 w 179"/>
                <a:gd name="T17" fmla="*/ 0 h 414"/>
                <a:gd name="T18" fmla="*/ 162 w 179"/>
                <a:gd name="T19" fmla="*/ 0 h 414"/>
                <a:gd name="T20" fmla="*/ 177 w 179"/>
                <a:gd name="T21" fmla="*/ 18 h 414"/>
                <a:gd name="T22" fmla="*/ 132 w 179"/>
                <a:gd name="T23" fmla="*/ 288 h 414"/>
                <a:gd name="T24" fmla="*/ 155 w 179"/>
                <a:gd name="T25" fmla="*/ 322 h 414"/>
                <a:gd name="T26" fmla="*/ 174 w 179"/>
                <a:gd name="T27" fmla="*/ 340 h 414"/>
                <a:gd name="T28" fmla="*/ 174 w 179"/>
                <a:gd name="T29" fmla="*/ 342 h 414"/>
                <a:gd name="T30" fmla="*/ 164 w 179"/>
                <a:gd name="T31" fmla="*/ 36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9" h="414">
                  <a:moveTo>
                    <a:pt x="164" y="366"/>
                  </a:moveTo>
                  <a:cubicBezTo>
                    <a:pt x="108" y="397"/>
                    <a:pt x="4" y="414"/>
                    <a:pt x="4" y="303"/>
                  </a:cubicBezTo>
                  <a:cubicBezTo>
                    <a:pt x="4" y="292"/>
                    <a:pt x="5" y="282"/>
                    <a:pt x="7" y="272"/>
                  </a:cubicBezTo>
                  <a:cubicBezTo>
                    <a:pt x="43" y="65"/>
                    <a:pt x="43" y="65"/>
                    <a:pt x="43" y="65"/>
                  </a:cubicBezTo>
                  <a:cubicBezTo>
                    <a:pt x="44" y="59"/>
                    <a:pt x="39" y="53"/>
                    <a:pt x="32" y="53"/>
                  </a:cubicBezTo>
                  <a:cubicBezTo>
                    <a:pt x="27" y="53"/>
                    <a:pt x="27" y="53"/>
                    <a:pt x="27" y="53"/>
                  </a:cubicBezTo>
                  <a:cubicBezTo>
                    <a:pt x="12" y="52"/>
                    <a:pt x="0" y="40"/>
                    <a:pt x="1" y="25"/>
                  </a:cubicBezTo>
                  <a:cubicBezTo>
                    <a:pt x="1" y="25"/>
                    <a:pt x="1" y="25"/>
                    <a:pt x="1" y="25"/>
                  </a:cubicBezTo>
                  <a:cubicBezTo>
                    <a:pt x="2" y="11"/>
                    <a:pt x="13" y="0"/>
                    <a:pt x="27" y="0"/>
                  </a:cubicBezTo>
                  <a:cubicBezTo>
                    <a:pt x="162" y="0"/>
                    <a:pt x="162" y="0"/>
                    <a:pt x="162" y="0"/>
                  </a:cubicBezTo>
                  <a:cubicBezTo>
                    <a:pt x="172" y="0"/>
                    <a:pt x="179" y="9"/>
                    <a:pt x="177" y="18"/>
                  </a:cubicBezTo>
                  <a:cubicBezTo>
                    <a:pt x="132" y="288"/>
                    <a:pt x="132" y="288"/>
                    <a:pt x="132" y="288"/>
                  </a:cubicBezTo>
                  <a:cubicBezTo>
                    <a:pt x="129" y="305"/>
                    <a:pt x="140" y="319"/>
                    <a:pt x="155" y="322"/>
                  </a:cubicBezTo>
                  <a:cubicBezTo>
                    <a:pt x="164" y="323"/>
                    <a:pt x="172" y="331"/>
                    <a:pt x="174" y="340"/>
                  </a:cubicBezTo>
                  <a:cubicBezTo>
                    <a:pt x="174" y="342"/>
                    <a:pt x="174" y="342"/>
                    <a:pt x="174" y="342"/>
                  </a:cubicBezTo>
                  <a:cubicBezTo>
                    <a:pt x="176" y="352"/>
                    <a:pt x="172" y="361"/>
                    <a:pt x="164" y="366"/>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 name="Oval 424"/>
            <p:cNvSpPr>
              <a:spLocks noChangeArrowheads="1"/>
            </p:cNvSpPr>
            <p:nvPr/>
          </p:nvSpPr>
          <p:spPr bwMode="auto">
            <a:xfrm>
              <a:off x="8151813" y="4181475"/>
              <a:ext cx="63500" cy="65088"/>
            </a:xfrm>
            <a:prstGeom prst="ellipse">
              <a:avLst/>
            </a:pr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93" name="Gruppieren 592"/>
          <p:cNvGrpSpPr/>
          <p:nvPr/>
        </p:nvGrpSpPr>
        <p:grpSpPr>
          <a:xfrm>
            <a:off x="8624890" y="5223158"/>
            <a:ext cx="457197" cy="322467"/>
            <a:chOff x="10265062" y="3898106"/>
            <a:chExt cx="328613" cy="231775"/>
          </a:xfrm>
          <a:noFill/>
        </p:grpSpPr>
        <p:sp>
          <p:nvSpPr>
            <p:cNvPr id="38" name="Freeform 433"/>
            <p:cNvSpPr>
              <a:spLocks/>
            </p:cNvSpPr>
            <p:nvPr/>
          </p:nvSpPr>
          <p:spPr bwMode="auto">
            <a:xfrm>
              <a:off x="10265062" y="3898106"/>
              <a:ext cx="328613" cy="231775"/>
            </a:xfrm>
            <a:custGeom>
              <a:avLst/>
              <a:gdLst>
                <a:gd name="T0" fmla="*/ 387 w 775"/>
                <a:gd name="T1" fmla="*/ 0 h 551"/>
                <a:gd name="T2" fmla="*/ 0 w 775"/>
                <a:gd name="T3" fmla="*/ 247 h 551"/>
                <a:gd name="T4" fmla="*/ 94 w 775"/>
                <a:gd name="T5" fmla="*/ 409 h 551"/>
                <a:gd name="T6" fmla="*/ 50 w 775"/>
                <a:gd name="T7" fmla="*/ 551 h 551"/>
                <a:gd name="T8" fmla="*/ 193 w 775"/>
                <a:gd name="T9" fmla="*/ 462 h 551"/>
                <a:gd name="T10" fmla="*/ 387 w 775"/>
                <a:gd name="T11" fmla="*/ 495 h 551"/>
                <a:gd name="T12" fmla="*/ 775 w 775"/>
                <a:gd name="T13" fmla="*/ 247 h 551"/>
                <a:gd name="T14" fmla="*/ 387 w 775"/>
                <a:gd name="T15" fmla="*/ 0 h 5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5" h="551">
                  <a:moveTo>
                    <a:pt x="387" y="0"/>
                  </a:moveTo>
                  <a:cubicBezTo>
                    <a:pt x="173" y="0"/>
                    <a:pt x="0" y="111"/>
                    <a:pt x="0" y="247"/>
                  </a:cubicBezTo>
                  <a:cubicBezTo>
                    <a:pt x="0" y="309"/>
                    <a:pt x="36" y="366"/>
                    <a:pt x="94" y="409"/>
                  </a:cubicBezTo>
                  <a:cubicBezTo>
                    <a:pt x="50" y="551"/>
                    <a:pt x="50" y="551"/>
                    <a:pt x="50" y="551"/>
                  </a:cubicBezTo>
                  <a:cubicBezTo>
                    <a:pt x="193" y="462"/>
                    <a:pt x="193" y="462"/>
                    <a:pt x="193" y="462"/>
                  </a:cubicBezTo>
                  <a:cubicBezTo>
                    <a:pt x="250" y="483"/>
                    <a:pt x="317" y="495"/>
                    <a:pt x="387" y="495"/>
                  </a:cubicBezTo>
                  <a:cubicBezTo>
                    <a:pt x="601" y="495"/>
                    <a:pt x="775" y="384"/>
                    <a:pt x="775" y="247"/>
                  </a:cubicBezTo>
                  <a:cubicBezTo>
                    <a:pt x="775" y="111"/>
                    <a:pt x="601" y="0"/>
                    <a:pt x="387" y="0"/>
                  </a:cubicBezTo>
                  <a:close/>
                </a:path>
              </a:pathLst>
            </a:cu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9" name="Oval 434"/>
            <p:cNvSpPr>
              <a:spLocks noChangeArrowheads="1"/>
            </p:cNvSpPr>
            <p:nvPr/>
          </p:nvSpPr>
          <p:spPr bwMode="auto">
            <a:xfrm>
              <a:off x="10323800" y="3985419"/>
              <a:ext cx="34925" cy="33338"/>
            </a:xfrm>
            <a:prstGeom prst="ellipse">
              <a:avLst/>
            </a:prstGeom>
            <a:grp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0" name="Oval 435"/>
            <p:cNvSpPr>
              <a:spLocks noChangeArrowheads="1"/>
            </p:cNvSpPr>
            <p:nvPr/>
          </p:nvSpPr>
          <p:spPr bwMode="auto">
            <a:xfrm>
              <a:off x="10412700" y="3985419"/>
              <a:ext cx="33338" cy="33338"/>
            </a:xfrm>
            <a:prstGeom prst="ellipse">
              <a:avLst/>
            </a:prstGeom>
            <a:grp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1" name="Oval 436"/>
            <p:cNvSpPr>
              <a:spLocks noChangeArrowheads="1"/>
            </p:cNvSpPr>
            <p:nvPr/>
          </p:nvSpPr>
          <p:spPr bwMode="auto">
            <a:xfrm>
              <a:off x="10500012" y="3985419"/>
              <a:ext cx="34925" cy="33338"/>
            </a:xfrm>
            <a:prstGeom prst="ellipse">
              <a:avLst/>
            </a:prstGeom>
            <a:grp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sp>
        <p:nvSpPr>
          <p:cNvPr id="42" name="Freeform 437"/>
          <p:cNvSpPr>
            <a:spLocks/>
          </p:cNvSpPr>
          <p:nvPr/>
        </p:nvSpPr>
        <p:spPr bwMode="auto">
          <a:xfrm>
            <a:off x="4498330" y="5179991"/>
            <a:ext cx="404054" cy="420890"/>
          </a:xfrm>
          <a:custGeom>
            <a:avLst/>
            <a:gdLst>
              <a:gd name="T0" fmla="*/ 1030 w 1172"/>
              <a:gd name="T1" fmla="*/ 380 h 1222"/>
              <a:gd name="T2" fmla="*/ 957 w 1172"/>
              <a:gd name="T3" fmla="*/ 13 h 1222"/>
              <a:gd name="T4" fmla="*/ 871 w 1172"/>
              <a:gd name="T5" fmla="*/ 116 h 1222"/>
              <a:gd name="T6" fmla="*/ 195 w 1172"/>
              <a:gd name="T7" fmla="*/ 251 h 1222"/>
              <a:gd name="T8" fmla="*/ 263 w 1172"/>
              <a:gd name="T9" fmla="*/ 1027 h 1222"/>
              <a:gd name="T10" fmla="*/ 1039 w 1172"/>
              <a:gd name="T11" fmla="*/ 959 h 1222"/>
              <a:gd name="T12" fmla="*/ 1168 w 1172"/>
              <a:gd name="T13" fmla="*/ 587 h 1222"/>
              <a:gd name="T14" fmla="*/ 986 w 1172"/>
              <a:gd name="T15" fmla="*/ 585 h 1222"/>
              <a:gd name="T16" fmla="*/ 901 w 1172"/>
              <a:gd name="T17" fmla="*/ 842 h 1222"/>
              <a:gd name="T18" fmla="*/ 380 w 1172"/>
              <a:gd name="T19" fmla="*/ 888 h 1222"/>
              <a:gd name="T20" fmla="*/ 334 w 1172"/>
              <a:gd name="T21" fmla="*/ 367 h 1222"/>
              <a:gd name="T22" fmla="*/ 751 w 1172"/>
              <a:gd name="T23" fmla="*/ 260 h 1222"/>
              <a:gd name="T24" fmla="*/ 656 w 1172"/>
              <a:gd name="T25" fmla="*/ 373 h 1222"/>
              <a:gd name="T26" fmla="*/ 1030 w 1172"/>
              <a:gd name="T27" fmla="*/ 380 h 1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2" h="1222">
                <a:moveTo>
                  <a:pt x="1030" y="380"/>
                </a:moveTo>
                <a:cubicBezTo>
                  <a:pt x="957" y="13"/>
                  <a:pt x="957" y="13"/>
                  <a:pt x="957" y="13"/>
                </a:cubicBezTo>
                <a:cubicBezTo>
                  <a:pt x="871" y="116"/>
                  <a:pt x="871" y="116"/>
                  <a:pt x="871" y="116"/>
                </a:cubicBezTo>
                <a:cubicBezTo>
                  <a:pt x="647" y="0"/>
                  <a:pt x="364" y="49"/>
                  <a:pt x="195" y="251"/>
                </a:cubicBezTo>
                <a:cubicBezTo>
                  <a:pt x="0" y="484"/>
                  <a:pt x="31" y="832"/>
                  <a:pt x="263" y="1027"/>
                </a:cubicBezTo>
                <a:cubicBezTo>
                  <a:pt x="496" y="1222"/>
                  <a:pt x="844" y="1191"/>
                  <a:pt x="1039" y="959"/>
                </a:cubicBezTo>
                <a:cubicBezTo>
                  <a:pt x="1130" y="851"/>
                  <a:pt x="1172" y="718"/>
                  <a:pt x="1168" y="587"/>
                </a:cubicBezTo>
                <a:cubicBezTo>
                  <a:pt x="986" y="585"/>
                  <a:pt x="986" y="585"/>
                  <a:pt x="986" y="585"/>
                </a:cubicBezTo>
                <a:cubicBezTo>
                  <a:pt x="991" y="675"/>
                  <a:pt x="964" y="768"/>
                  <a:pt x="901" y="842"/>
                </a:cubicBezTo>
                <a:cubicBezTo>
                  <a:pt x="770" y="999"/>
                  <a:pt x="536" y="1019"/>
                  <a:pt x="380" y="888"/>
                </a:cubicBezTo>
                <a:cubicBezTo>
                  <a:pt x="223" y="757"/>
                  <a:pt x="203" y="523"/>
                  <a:pt x="334" y="367"/>
                </a:cubicBezTo>
                <a:cubicBezTo>
                  <a:pt x="438" y="243"/>
                  <a:pt x="607" y="204"/>
                  <a:pt x="751" y="260"/>
                </a:cubicBezTo>
                <a:cubicBezTo>
                  <a:pt x="656" y="373"/>
                  <a:pt x="656" y="373"/>
                  <a:pt x="656" y="373"/>
                </a:cubicBezTo>
                <a:lnTo>
                  <a:pt x="1030" y="380"/>
                </a:lnTo>
                <a:close/>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nvGrpSpPr>
          <p:cNvPr id="547" name="Gruppieren 546"/>
          <p:cNvGrpSpPr/>
          <p:nvPr/>
        </p:nvGrpSpPr>
        <p:grpSpPr>
          <a:xfrm>
            <a:off x="1733046" y="3819310"/>
            <a:ext cx="435135" cy="261275"/>
            <a:chOff x="5129213" y="3170238"/>
            <a:chExt cx="533400" cy="306388"/>
          </a:xfrm>
          <a:solidFill>
            <a:srgbClr val="4A4A4A"/>
          </a:solidFill>
        </p:grpSpPr>
        <p:sp>
          <p:nvSpPr>
            <p:cNvPr id="433" name="Freeform 107"/>
            <p:cNvSpPr>
              <a:spLocks noEditPoints="1"/>
            </p:cNvSpPr>
            <p:nvPr/>
          </p:nvSpPr>
          <p:spPr bwMode="auto">
            <a:xfrm>
              <a:off x="5168901" y="3294063"/>
              <a:ext cx="120650" cy="182563"/>
            </a:xfrm>
            <a:custGeom>
              <a:avLst/>
              <a:gdLst>
                <a:gd name="T0" fmla="*/ 267 w 282"/>
                <a:gd name="T1" fmla="*/ 434 h 434"/>
                <a:gd name="T2" fmla="*/ 15 w 282"/>
                <a:gd name="T3" fmla="*/ 434 h 434"/>
                <a:gd name="T4" fmla="*/ 0 w 282"/>
                <a:gd name="T5" fmla="*/ 419 h 434"/>
                <a:gd name="T6" fmla="*/ 0 w 282"/>
                <a:gd name="T7" fmla="*/ 15 h 434"/>
                <a:gd name="T8" fmla="*/ 15 w 282"/>
                <a:gd name="T9" fmla="*/ 0 h 434"/>
                <a:gd name="T10" fmla="*/ 267 w 282"/>
                <a:gd name="T11" fmla="*/ 0 h 434"/>
                <a:gd name="T12" fmla="*/ 282 w 282"/>
                <a:gd name="T13" fmla="*/ 15 h 434"/>
                <a:gd name="T14" fmla="*/ 282 w 282"/>
                <a:gd name="T15" fmla="*/ 419 h 434"/>
                <a:gd name="T16" fmla="*/ 267 w 282"/>
                <a:gd name="T17" fmla="*/ 434 h 434"/>
                <a:gd name="T18" fmla="*/ 30 w 282"/>
                <a:gd name="T19" fmla="*/ 405 h 434"/>
                <a:gd name="T20" fmla="*/ 252 w 282"/>
                <a:gd name="T21" fmla="*/ 405 h 434"/>
                <a:gd name="T22" fmla="*/ 252 w 282"/>
                <a:gd name="T23" fmla="*/ 30 h 434"/>
                <a:gd name="T24" fmla="*/ 30 w 282"/>
                <a:gd name="T25" fmla="*/ 30 h 434"/>
                <a:gd name="T26" fmla="*/ 30 w 282"/>
                <a:gd name="T27" fmla="*/ 405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2" h="434">
                  <a:moveTo>
                    <a:pt x="267" y="434"/>
                  </a:moveTo>
                  <a:cubicBezTo>
                    <a:pt x="15" y="434"/>
                    <a:pt x="15" y="434"/>
                    <a:pt x="15" y="434"/>
                  </a:cubicBezTo>
                  <a:cubicBezTo>
                    <a:pt x="7" y="434"/>
                    <a:pt x="0" y="428"/>
                    <a:pt x="0" y="419"/>
                  </a:cubicBezTo>
                  <a:cubicBezTo>
                    <a:pt x="0" y="15"/>
                    <a:pt x="0" y="15"/>
                    <a:pt x="0" y="15"/>
                  </a:cubicBezTo>
                  <a:cubicBezTo>
                    <a:pt x="0" y="7"/>
                    <a:pt x="7" y="0"/>
                    <a:pt x="15" y="0"/>
                  </a:cubicBezTo>
                  <a:cubicBezTo>
                    <a:pt x="267" y="0"/>
                    <a:pt x="267" y="0"/>
                    <a:pt x="267" y="0"/>
                  </a:cubicBezTo>
                  <a:cubicBezTo>
                    <a:pt x="275" y="0"/>
                    <a:pt x="282" y="7"/>
                    <a:pt x="282" y="15"/>
                  </a:cubicBezTo>
                  <a:cubicBezTo>
                    <a:pt x="282" y="419"/>
                    <a:pt x="282" y="419"/>
                    <a:pt x="282" y="419"/>
                  </a:cubicBezTo>
                  <a:cubicBezTo>
                    <a:pt x="282" y="428"/>
                    <a:pt x="275" y="434"/>
                    <a:pt x="267" y="434"/>
                  </a:cubicBezTo>
                  <a:close/>
                  <a:moveTo>
                    <a:pt x="30" y="405"/>
                  </a:moveTo>
                  <a:cubicBezTo>
                    <a:pt x="252" y="405"/>
                    <a:pt x="252" y="405"/>
                    <a:pt x="252" y="405"/>
                  </a:cubicBezTo>
                  <a:cubicBezTo>
                    <a:pt x="252" y="30"/>
                    <a:pt x="252" y="30"/>
                    <a:pt x="252" y="30"/>
                  </a:cubicBezTo>
                  <a:cubicBezTo>
                    <a:pt x="30" y="30"/>
                    <a:pt x="30" y="30"/>
                    <a:pt x="30" y="30"/>
                  </a:cubicBezTo>
                  <a:lnTo>
                    <a:pt x="30" y="405"/>
                  </a:ln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34" name="Freeform 108"/>
            <p:cNvSpPr>
              <a:spLocks noEditPoints="1"/>
            </p:cNvSpPr>
            <p:nvPr/>
          </p:nvSpPr>
          <p:spPr bwMode="auto">
            <a:xfrm>
              <a:off x="5337176" y="3232151"/>
              <a:ext cx="117475" cy="244475"/>
            </a:xfrm>
            <a:custGeom>
              <a:avLst/>
              <a:gdLst>
                <a:gd name="T0" fmla="*/ 267 w 281"/>
                <a:gd name="T1" fmla="*/ 580 h 580"/>
                <a:gd name="T2" fmla="*/ 15 w 281"/>
                <a:gd name="T3" fmla="*/ 580 h 580"/>
                <a:gd name="T4" fmla="*/ 0 w 281"/>
                <a:gd name="T5" fmla="*/ 565 h 580"/>
                <a:gd name="T6" fmla="*/ 0 w 281"/>
                <a:gd name="T7" fmla="*/ 15 h 580"/>
                <a:gd name="T8" fmla="*/ 15 w 281"/>
                <a:gd name="T9" fmla="*/ 0 h 580"/>
                <a:gd name="T10" fmla="*/ 267 w 281"/>
                <a:gd name="T11" fmla="*/ 0 h 580"/>
                <a:gd name="T12" fmla="*/ 281 w 281"/>
                <a:gd name="T13" fmla="*/ 15 h 580"/>
                <a:gd name="T14" fmla="*/ 281 w 281"/>
                <a:gd name="T15" fmla="*/ 565 h 580"/>
                <a:gd name="T16" fmla="*/ 267 w 281"/>
                <a:gd name="T17" fmla="*/ 580 h 580"/>
                <a:gd name="T18" fmla="*/ 29 w 281"/>
                <a:gd name="T19" fmla="*/ 551 h 580"/>
                <a:gd name="T20" fmla="*/ 252 w 281"/>
                <a:gd name="T21" fmla="*/ 551 h 580"/>
                <a:gd name="T22" fmla="*/ 252 w 281"/>
                <a:gd name="T23" fmla="*/ 30 h 580"/>
                <a:gd name="T24" fmla="*/ 29 w 281"/>
                <a:gd name="T25" fmla="*/ 30 h 580"/>
                <a:gd name="T26" fmla="*/ 29 w 281"/>
                <a:gd name="T27" fmla="*/ 55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1" h="580">
                  <a:moveTo>
                    <a:pt x="267" y="580"/>
                  </a:moveTo>
                  <a:cubicBezTo>
                    <a:pt x="15" y="580"/>
                    <a:pt x="15" y="580"/>
                    <a:pt x="15" y="580"/>
                  </a:cubicBezTo>
                  <a:cubicBezTo>
                    <a:pt x="7" y="580"/>
                    <a:pt x="0" y="574"/>
                    <a:pt x="0" y="565"/>
                  </a:cubicBezTo>
                  <a:cubicBezTo>
                    <a:pt x="0" y="15"/>
                    <a:pt x="0" y="15"/>
                    <a:pt x="0" y="15"/>
                  </a:cubicBezTo>
                  <a:cubicBezTo>
                    <a:pt x="0" y="7"/>
                    <a:pt x="7" y="0"/>
                    <a:pt x="15" y="0"/>
                  </a:cubicBezTo>
                  <a:cubicBezTo>
                    <a:pt x="267" y="0"/>
                    <a:pt x="267" y="0"/>
                    <a:pt x="267" y="0"/>
                  </a:cubicBezTo>
                  <a:cubicBezTo>
                    <a:pt x="275" y="0"/>
                    <a:pt x="281" y="7"/>
                    <a:pt x="281" y="15"/>
                  </a:cubicBezTo>
                  <a:cubicBezTo>
                    <a:pt x="281" y="565"/>
                    <a:pt x="281" y="565"/>
                    <a:pt x="281" y="565"/>
                  </a:cubicBezTo>
                  <a:cubicBezTo>
                    <a:pt x="281" y="574"/>
                    <a:pt x="275" y="580"/>
                    <a:pt x="267" y="580"/>
                  </a:cubicBezTo>
                  <a:close/>
                  <a:moveTo>
                    <a:pt x="29" y="551"/>
                  </a:moveTo>
                  <a:cubicBezTo>
                    <a:pt x="252" y="551"/>
                    <a:pt x="252" y="551"/>
                    <a:pt x="252" y="551"/>
                  </a:cubicBezTo>
                  <a:cubicBezTo>
                    <a:pt x="252" y="30"/>
                    <a:pt x="252" y="30"/>
                    <a:pt x="252" y="30"/>
                  </a:cubicBezTo>
                  <a:cubicBezTo>
                    <a:pt x="29" y="30"/>
                    <a:pt x="29" y="30"/>
                    <a:pt x="29" y="30"/>
                  </a:cubicBezTo>
                  <a:lnTo>
                    <a:pt x="29" y="551"/>
                  </a:ln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35" name="Freeform 109"/>
            <p:cNvSpPr>
              <a:spLocks noEditPoints="1"/>
            </p:cNvSpPr>
            <p:nvPr/>
          </p:nvSpPr>
          <p:spPr bwMode="auto">
            <a:xfrm>
              <a:off x="5503864" y="3170238"/>
              <a:ext cx="117475" cy="306388"/>
            </a:xfrm>
            <a:custGeom>
              <a:avLst/>
              <a:gdLst>
                <a:gd name="T0" fmla="*/ 266 w 281"/>
                <a:gd name="T1" fmla="*/ 726 h 726"/>
                <a:gd name="T2" fmla="*/ 14 w 281"/>
                <a:gd name="T3" fmla="*/ 726 h 726"/>
                <a:gd name="T4" fmla="*/ 0 w 281"/>
                <a:gd name="T5" fmla="*/ 711 h 726"/>
                <a:gd name="T6" fmla="*/ 0 w 281"/>
                <a:gd name="T7" fmla="*/ 15 h 726"/>
                <a:gd name="T8" fmla="*/ 14 w 281"/>
                <a:gd name="T9" fmla="*/ 0 h 726"/>
                <a:gd name="T10" fmla="*/ 266 w 281"/>
                <a:gd name="T11" fmla="*/ 0 h 726"/>
                <a:gd name="T12" fmla="*/ 281 w 281"/>
                <a:gd name="T13" fmla="*/ 15 h 726"/>
                <a:gd name="T14" fmla="*/ 281 w 281"/>
                <a:gd name="T15" fmla="*/ 711 h 726"/>
                <a:gd name="T16" fmla="*/ 266 w 281"/>
                <a:gd name="T17" fmla="*/ 726 h 726"/>
                <a:gd name="T18" fmla="*/ 29 w 281"/>
                <a:gd name="T19" fmla="*/ 697 h 726"/>
                <a:gd name="T20" fmla="*/ 252 w 281"/>
                <a:gd name="T21" fmla="*/ 697 h 726"/>
                <a:gd name="T22" fmla="*/ 252 w 281"/>
                <a:gd name="T23" fmla="*/ 29 h 726"/>
                <a:gd name="T24" fmla="*/ 29 w 281"/>
                <a:gd name="T25" fmla="*/ 29 h 726"/>
                <a:gd name="T26" fmla="*/ 29 w 281"/>
                <a:gd name="T27" fmla="*/ 6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1" h="726">
                  <a:moveTo>
                    <a:pt x="266" y="726"/>
                  </a:moveTo>
                  <a:cubicBezTo>
                    <a:pt x="14" y="726"/>
                    <a:pt x="14" y="726"/>
                    <a:pt x="14" y="726"/>
                  </a:cubicBezTo>
                  <a:cubicBezTo>
                    <a:pt x="6" y="726"/>
                    <a:pt x="0" y="720"/>
                    <a:pt x="0" y="711"/>
                  </a:cubicBezTo>
                  <a:cubicBezTo>
                    <a:pt x="0" y="15"/>
                    <a:pt x="0" y="15"/>
                    <a:pt x="0" y="15"/>
                  </a:cubicBezTo>
                  <a:cubicBezTo>
                    <a:pt x="0" y="7"/>
                    <a:pt x="6" y="0"/>
                    <a:pt x="14" y="0"/>
                  </a:cubicBezTo>
                  <a:cubicBezTo>
                    <a:pt x="266" y="0"/>
                    <a:pt x="266" y="0"/>
                    <a:pt x="266" y="0"/>
                  </a:cubicBezTo>
                  <a:cubicBezTo>
                    <a:pt x="274" y="0"/>
                    <a:pt x="281" y="7"/>
                    <a:pt x="281" y="15"/>
                  </a:cubicBezTo>
                  <a:cubicBezTo>
                    <a:pt x="281" y="711"/>
                    <a:pt x="281" y="711"/>
                    <a:pt x="281" y="711"/>
                  </a:cubicBezTo>
                  <a:cubicBezTo>
                    <a:pt x="281" y="720"/>
                    <a:pt x="274" y="726"/>
                    <a:pt x="266" y="726"/>
                  </a:cubicBezTo>
                  <a:close/>
                  <a:moveTo>
                    <a:pt x="29" y="697"/>
                  </a:moveTo>
                  <a:cubicBezTo>
                    <a:pt x="252" y="697"/>
                    <a:pt x="252" y="697"/>
                    <a:pt x="252" y="697"/>
                  </a:cubicBezTo>
                  <a:cubicBezTo>
                    <a:pt x="252" y="29"/>
                    <a:pt x="252" y="29"/>
                    <a:pt x="252" y="29"/>
                  </a:cubicBezTo>
                  <a:cubicBezTo>
                    <a:pt x="29" y="29"/>
                    <a:pt x="29" y="29"/>
                    <a:pt x="29" y="29"/>
                  </a:cubicBezTo>
                  <a:lnTo>
                    <a:pt x="29" y="697"/>
                  </a:lnTo>
                  <a:close/>
                </a:path>
              </a:pathLst>
            </a:custGeom>
            <a:solidFill>
              <a:schemeClr val="bg1"/>
            </a:solid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3" name="Freeform 438"/>
            <p:cNvSpPr>
              <a:spLocks/>
            </p:cNvSpPr>
            <p:nvPr/>
          </p:nvSpPr>
          <p:spPr bwMode="auto">
            <a:xfrm>
              <a:off x="5129213" y="3465513"/>
              <a:ext cx="533400" cy="11113"/>
            </a:xfrm>
            <a:custGeom>
              <a:avLst/>
              <a:gdLst>
                <a:gd name="T0" fmla="*/ 1249 w 1263"/>
                <a:gd name="T1" fmla="*/ 29 h 29"/>
                <a:gd name="T2" fmla="*/ 15 w 1263"/>
                <a:gd name="T3" fmla="*/ 29 h 29"/>
                <a:gd name="T4" fmla="*/ 0 w 1263"/>
                <a:gd name="T5" fmla="*/ 14 h 29"/>
                <a:gd name="T6" fmla="*/ 15 w 1263"/>
                <a:gd name="T7" fmla="*/ 0 h 29"/>
                <a:gd name="T8" fmla="*/ 1249 w 1263"/>
                <a:gd name="T9" fmla="*/ 0 h 29"/>
                <a:gd name="T10" fmla="*/ 1263 w 1263"/>
                <a:gd name="T11" fmla="*/ 14 h 29"/>
                <a:gd name="T12" fmla="*/ 1249 w 1263"/>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63" h="29">
                  <a:moveTo>
                    <a:pt x="1249" y="29"/>
                  </a:moveTo>
                  <a:cubicBezTo>
                    <a:pt x="15" y="29"/>
                    <a:pt x="15" y="29"/>
                    <a:pt x="15" y="29"/>
                  </a:cubicBezTo>
                  <a:cubicBezTo>
                    <a:pt x="7" y="29"/>
                    <a:pt x="0" y="23"/>
                    <a:pt x="0" y="14"/>
                  </a:cubicBezTo>
                  <a:cubicBezTo>
                    <a:pt x="0" y="6"/>
                    <a:pt x="7" y="0"/>
                    <a:pt x="15" y="0"/>
                  </a:cubicBezTo>
                  <a:cubicBezTo>
                    <a:pt x="1249" y="0"/>
                    <a:pt x="1249" y="0"/>
                    <a:pt x="1249" y="0"/>
                  </a:cubicBezTo>
                  <a:cubicBezTo>
                    <a:pt x="1257" y="0"/>
                    <a:pt x="1263" y="6"/>
                    <a:pt x="1263" y="14"/>
                  </a:cubicBezTo>
                  <a:cubicBezTo>
                    <a:pt x="1263" y="23"/>
                    <a:pt x="1257" y="29"/>
                    <a:pt x="1249" y="29"/>
                  </a:cubicBez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157" name="Freeform 232"/>
          <p:cNvSpPr>
            <a:spLocks/>
          </p:cNvSpPr>
          <p:nvPr/>
        </p:nvSpPr>
        <p:spPr bwMode="auto">
          <a:xfrm>
            <a:off x="3098306" y="3043917"/>
            <a:ext cx="285844" cy="419486"/>
          </a:xfrm>
          <a:custGeom>
            <a:avLst/>
            <a:gdLst>
              <a:gd name="T0" fmla="*/ 446 w 579"/>
              <a:gd name="T1" fmla="*/ 851 h 851"/>
              <a:gd name="T2" fmla="*/ 41 w 579"/>
              <a:gd name="T3" fmla="*/ 851 h 851"/>
              <a:gd name="T4" fmla="*/ 0 w 579"/>
              <a:gd name="T5" fmla="*/ 811 h 851"/>
              <a:gd name="T6" fmla="*/ 0 w 579"/>
              <a:gd name="T7" fmla="*/ 40 h 851"/>
              <a:gd name="T8" fmla="*/ 41 w 579"/>
              <a:gd name="T9" fmla="*/ 0 h 851"/>
              <a:gd name="T10" fmla="*/ 538 w 579"/>
              <a:gd name="T11" fmla="*/ 0 h 851"/>
              <a:gd name="T12" fmla="*/ 579 w 579"/>
              <a:gd name="T13" fmla="*/ 40 h 851"/>
              <a:gd name="T14" fmla="*/ 579 w 579"/>
              <a:gd name="T15" fmla="*/ 228 h 8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9" h="851">
                <a:moveTo>
                  <a:pt x="446" y="851"/>
                </a:moveTo>
                <a:cubicBezTo>
                  <a:pt x="41" y="851"/>
                  <a:pt x="41" y="851"/>
                  <a:pt x="41" y="851"/>
                </a:cubicBezTo>
                <a:cubicBezTo>
                  <a:pt x="18" y="851"/>
                  <a:pt x="0" y="833"/>
                  <a:pt x="0" y="811"/>
                </a:cubicBezTo>
                <a:cubicBezTo>
                  <a:pt x="0" y="40"/>
                  <a:pt x="0" y="40"/>
                  <a:pt x="0" y="40"/>
                </a:cubicBezTo>
                <a:cubicBezTo>
                  <a:pt x="0" y="18"/>
                  <a:pt x="18" y="0"/>
                  <a:pt x="41" y="0"/>
                </a:cubicBezTo>
                <a:cubicBezTo>
                  <a:pt x="538" y="0"/>
                  <a:pt x="538" y="0"/>
                  <a:pt x="538" y="0"/>
                </a:cubicBezTo>
                <a:cubicBezTo>
                  <a:pt x="561" y="0"/>
                  <a:pt x="579" y="18"/>
                  <a:pt x="579" y="40"/>
                </a:cubicBezTo>
                <a:cubicBezTo>
                  <a:pt x="579" y="228"/>
                  <a:pt x="579" y="228"/>
                  <a:pt x="579" y="228"/>
                </a:cubicBezTo>
              </a:path>
            </a:pathLst>
          </a:cu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58" name="Line 233"/>
          <p:cNvSpPr>
            <a:spLocks noChangeShapeType="1"/>
          </p:cNvSpPr>
          <p:nvPr/>
        </p:nvSpPr>
        <p:spPr bwMode="auto">
          <a:xfrm>
            <a:off x="3098306" y="3095889"/>
            <a:ext cx="285844" cy="0"/>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59" name="Line 234"/>
          <p:cNvSpPr>
            <a:spLocks noChangeShapeType="1"/>
          </p:cNvSpPr>
          <p:nvPr/>
        </p:nvSpPr>
        <p:spPr bwMode="auto">
          <a:xfrm>
            <a:off x="3098306" y="3405863"/>
            <a:ext cx="217168" cy="0"/>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60" name="Line 235"/>
          <p:cNvSpPr>
            <a:spLocks noChangeShapeType="1"/>
          </p:cNvSpPr>
          <p:nvPr/>
        </p:nvSpPr>
        <p:spPr bwMode="auto">
          <a:xfrm flipH="1">
            <a:off x="3249818" y="3435561"/>
            <a:ext cx="897" cy="734"/>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61" name="Oval 236"/>
          <p:cNvSpPr>
            <a:spLocks noChangeArrowheads="1"/>
          </p:cNvSpPr>
          <p:nvPr/>
        </p:nvSpPr>
        <p:spPr bwMode="auto">
          <a:xfrm>
            <a:off x="3239372" y="3068047"/>
            <a:ext cx="3712" cy="3712"/>
          </a:xfrm>
          <a:prstGeom prst="ellips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0" name="Freeform 445"/>
          <p:cNvSpPr>
            <a:spLocks/>
          </p:cNvSpPr>
          <p:nvPr/>
        </p:nvSpPr>
        <p:spPr bwMode="auto">
          <a:xfrm>
            <a:off x="3317329" y="3155285"/>
            <a:ext cx="172621" cy="326679"/>
          </a:xfrm>
          <a:custGeom>
            <a:avLst/>
            <a:gdLst>
              <a:gd name="T0" fmla="*/ 304 w 351"/>
              <a:gd name="T1" fmla="*/ 662 h 662"/>
              <a:gd name="T2" fmla="*/ 46 w 351"/>
              <a:gd name="T3" fmla="*/ 662 h 662"/>
              <a:gd name="T4" fmla="*/ 0 w 351"/>
              <a:gd name="T5" fmla="*/ 616 h 662"/>
              <a:gd name="T6" fmla="*/ 0 w 351"/>
              <a:gd name="T7" fmla="*/ 46 h 662"/>
              <a:gd name="T8" fmla="*/ 46 w 351"/>
              <a:gd name="T9" fmla="*/ 0 h 662"/>
              <a:gd name="T10" fmla="*/ 304 w 351"/>
              <a:gd name="T11" fmla="*/ 0 h 662"/>
              <a:gd name="T12" fmla="*/ 351 w 351"/>
              <a:gd name="T13" fmla="*/ 46 h 662"/>
              <a:gd name="T14" fmla="*/ 351 w 351"/>
              <a:gd name="T15" fmla="*/ 616 h 662"/>
              <a:gd name="T16" fmla="*/ 304 w 351"/>
              <a:gd name="T17"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1" h="662">
                <a:moveTo>
                  <a:pt x="304" y="662"/>
                </a:moveTo>
                <a:cubicBezTo>
                  <a:pt x="46" y="662"/>
                  <a:pt x="46" y="662"/>
                  <a:pt x="46" y="662"/>
                </a:cubicBezTo>
                <a:cubicBezTo>
                  <a:pt x="20" y="662"/>
                  <a:pt x="0" y="641"/>
                  <a:pt x="0" y="616"/>
                </a:cubicBezTo>
                <a:cubicBezTo>
                  <a:pt x="0" y="46"/>
                  <a:pt x="0" y="46"/>
                  <a:pt x="0" y="46"/>
                </a:cubicBezTo>
                <a:cubicBezTo>
                  <a:pt x="0" y="20"/>
                  <a:pt x="20" y="0"/>
                  <a:pt x="46" y="0"/>
                </a:cubicBezTo>
                <a:cubicBezTo>
                  <a:pt x="304" y="0"/>
                  <a:pt x="304" y="0"/>
                  <a:pt x="304" y="0"/>
                </a:cubicBezTo>
                <a:cubicBezTo>
                  <a:pt x="330" y="0"/>
                  <a:pt x="351" y="20"/>
                  <a:pt x="351" y="46"/>
                </a:cubicBezTo>
                <a:cubicBezTo>
                  <a:pt x="351" y="616"/>
                  <a:pt x="351" y="616"/>
                  <a:pt x="351" y="616"/>
                </a:cubicBezTo>
                <a:cubicBezTo>
                  <a:pt x="351" y="641"/>
                  <a:pt x="330" y="662"/>
                  <a:pt x="304" y="662"/>
                </a:cubicBezTo>
                <a:close/>
              </a:path>
            </a:pathLst>
          </a:custGeom>
          <a:noFill/>
          <a:ln w="19050"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 name="Line 446"/>
          <p:cNvSpPr>
            <a:spLocks noChangeShapeType="1"/>
          </p:cNvSpPr>
          <p:nvPr/>
        </p:nvSpPr>
        <p:spPr bwMode="auto">
          <a:xfrm>
            <a:off x="3317329" y="3203544"/>
            <a:ext cx="172621" cy="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 name="Line 447"/>
          <p:cNvSpPr>
            <a:spLocks noChangeShapeType="1"/>
          </p:cNvSpPr>
          <p:nvPr/>
        </p:nvSpPr>
        <p:spPr bwMode="auto">
          <a:xfrm>
            <a:off x="3317329" y="3439272"/>
            <a:ext cx="172621" cy="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 name="Oval 448"/>
          <p:cNvSpPr>
            <a:spLocks noChangeArrowheads="1"/>
          </p:cNvSpPr>
          <p:nvPr/>
        </p:nvSpPr>
        <p:spPr bwMode="auto">
          <a:xfrm>
            <a:off x="3398999" y="3455978"/>
            <a:ext cx="9281" cy="9281"/>
          </a:xfrm>
          <a:prstGeom prst="ellipse">
            <a:avLst/>
          </a:prstGeom>
          <a:no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4" name="Line 449"/>
          <p:cNvSpPr>
            <a:spLocks noChangeShapeType="1"/>
          </p:cNvSpPr>
          <p:nvPr/>
        </p:nvSpPr>
        <p:spPr bwMode="auto">
          <a:xfrm>
            <a:off x="3395287" y="3177558"/>
            <a:ext cx="16706" cy="0"/>
          </a:xfrm>
          <a:prstGeom prst="line">
            <a:avLst/>
          </a:prstGeom>
          <a:noFill/>
          <a:ln w="19050" cap="rnd">
            <a:solidFill>
              <a:srgbClr val="F0B22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559" name="Gruppieren 558"/>
          <p:cNvGrpSpPr/>
          <p:nvPr/>
        </p:nvGrpSpPr>
        <p:grpSpPr>
          <a:xfrm>
            <a:off x="3161978" y="2339224"/>
            <a:ext cx="350957" cy="437724"/>
            <a:chOff x="6354763" y="6316663"/>
            <a:chExt cx="430213" cy="536575"/>
          </a:xfrm>
          <a:noFill/>
        </p:grpSpPr>
        <p:sp>
          <p:nvSpPr>
            <p:cNvPr id="203" name="Freeform 278"/>
            <p:cNvSpPr>
              <a:spLocks/>
            </p:cNvSpPr>
            <p:nvPr/>
          </p:nvSpPr>
          <p:spPr bwMode="auto">
            <a:xfrm>
              <a:off x="6354763" y="6316663"/>
              <a:ext cx="282575" cy="536575"/>
            </a:xfrm>
            <a:custGeom>
              <a:avLst/>
              <a:gdLst>
                <a:gd name="T0" fmla="*/ 670 w 670"/>
                <a:gd name="T1" fmla="*/ 868 h 1271"/>
                <a:gd name="T2" fmla="*/ 670 w 670"/>
                <a:gd name="T3" fmla="*/ 1164 h 1271"/>
                <a:gd name="T4" fmla="*/ 564 w 670"/>
                <a:gd name="T5" fmla="*/ 1271 h 1271"/>
                <a:gd name="T6" fmla="*/ 107 w 670"/>
                <a:gd name="T7" fmla="*/ 1271 h 1271"/>
                <a:gd name="T8" fmla="*/ 0 w 670"/>
                <a:gd name="T9" fmla="*/ 1164 h 1271"/>
                <a:gd name="T10" fmla="*/ 0 w 670"/>
                <a:gd name="T11" fmla="*/ 107 h 1271"/>
                <a:gd name="T12" fmla="*/ 107 w 670"/>
                <a:gd name="T13" fmla="*/ 0 h 1271"/>
                <a:gd name="T14" fmla="*/ 564 w 670"/>
                <a:gd name="T15" fmla="*/ 0 h 1271"/>
                <a:gd name="T16" fmla="*/ 670 w 670"/>
                <a:gd name="T17" fmla="*/ 107 h 1271"/>
                <a:gd name="T18" fmla="*/ 670 w 670"/>
                <a:gd name="T19" fmla="*/ 402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0" h="1271">
                  <a:moveTo>
                    <a:pt x="670" y="868"/>
                  </a:moveTo>
                  <a:cubicBezTo>
                    <a:pt x="670" y="1164"/>
                    <a:pt x="670" y="1164"/>
                    <a:pt x="670" y="1164"/>
                  </a:cubicBezTo>
                  <a:cubicBezTo>
                    <a:pt x="670" y="1223"/>
                    <a:pt x="623" y="1271"/>
                    <a:pt x="564" y="1271"/>
                  </a:cubicBezTo>
                  <a:cubicBezTo>
                    <a:pt x="107" y="1271"/>
                    <a:pt x="107" y="1271"/>
                    <a:pt x="107" y="1271"/>
                  </a:cubicBezTo>
                  <a:cubicBezTo>
                    <a:pt x="48" y="1271"/>
                    <a:pt x="0" y="1223"/>
                    <a:pt x="0" y="1164"/>
                  </a:cubicBezTo>
                  <a:cubicBezTo>
                    <a:pt x="0" y="107"/>
                    <a:pt x="0" y="107"/>
                    <a:pt x="0" y="107"/>
                  </a:cubicBezTo>
                  <a:cubicBezTo>
                    <a:pt x="0" y="48"/>
                    <a:pt x="48" y="0"/>
                    <a:pt x="107" y="0"/>
                  </a:cubicBezTo>
                  <a:cubicBezTo>
                    <a:pt x="564" y="0"/>
                    <a:pt x="564" y="0"/>
                    <a:pt x="564" y="0"/>
                  </a:cubicBezTo>
                  <a:cubicBezTo>
                    <a:pt x="623" y="0"/>
                    <a:pt x="670" y="48"/>
                    <a:pt x="670" y="107"/>
                  </a:cubicBezTo>
                  <a:cubicBezTo>
                    <a:pt x="670" y="402"/>
                    <a:pt x="670" y="402"/>
                    <a:pt x="670" y="402"/>
                  </a:cubicBezTo>
                </a:path>
              </a:pathLst>
            </a:cu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04" name="Line 279"/>
            <p:cNvSpPr>
              <a:spLocks noChangeShapeType="1"/>
            </p:cNvSpPr>
            <p:nvPr/>
          </p:nvSpPr>
          <p:spPr bwMode="auto">
            <a:xfrm>
              <a:off x="6354763" y="6392863"/>
              <a:ext cx="282575" cy="0"/>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05" name="Line 280"/>
            <p:cNvSpPr>
              <a:spLocks noChangeShapeType="1"/>
            </p:cNvSpPr>
            <p:nvPr/>
          </p:nvSpPr>
          <p:spPr bwMode="auto">
            <a:xfrm>
              <a:off x="6354763" y="6780213"/>
              <a:ext cx="282575" cy="0"/>
            </a:xfrm>
            <a:prstGeom prst="lin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06" name="Oval 281"/>
            <p:cNvSpPr>
              <a:spLocks noChangeArrowheads="1"/>
            </p:cNvSpPr>
            <p:nvPr/>
          </p:nvSpPr>
          <p:spPr bwMode="auto">
            <a:xfrm>
              <a:off x="6486526" y="6807201"/>
              <a:ext cx="19050" cy="19050"/>
            </a:xfrm>
            <a:prstGeom prst="ellipse">
              <a:avLst/>
            </a:prstGeom>
            <a:no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5" name="Freeform 450"/>
            <p:cNvSpPr>
              <a:spLocks/>
            </p:cNvSpPr>
            <p:nvPr/>
          </p:nvSpPr>
          <p:spPr bwMode="auto">
            <a:xfrm>
              <a:off x="6491288" y="6486525"/>
              <a:ext cx="293688" cy="196850"/>
            </a:xfrm>
            <a:custGeom>
              <a:avLst/>
              <a:gdLst>
                <a:gd name="T0" fmla="*/ 674 w 693"/>
                <a:gd name="T1" fmla="*/ 466 h 466"/>
                <a:gd name="T2" fmla="*/ 19 w 693"/>
                <a:gd name="T3" fmla="*/ 466 h 466"/>
                <a:gd name="T4" fmla="*/ 0 w 693"/>
                <a:gd name="T5" fmla="*/ 447 h 466"/>
                <a:gd name="T6" fmla="*/ 0 w 693"/>
                <a:gd name="T7" fmla="*/ 19 h 466"/>
                <a:gd name="T8" fmla="*/ 19 w 693"/>
                <a:gd name="T9" fmla="*/ 0 h 466"/>
                <a:gd name="T10" fmla="*/ 674 w 693"/>
                <a:gd name="T11" fmla="*/ 0 h 466"/>
                <a:gd name="T12" fmla="*/ 693 w 693"/>
                <a:gd name="T13" fmla="*/ 19 h 466"/>
                <a:gd name="T14" fmla="*/ 693 w 693"/>
                <a:gd name="T15" fmla="*/ 447 h 466"/>
                <a:gd name="T16" fmla="*/ 674 w 693"/>
                <a:gd name="T17"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3" h="466">
                  <a:moveTo>
                    <a:pt x="674" y="466"/>
                  </a:moveTo>
                  <a:cubicBezTo>
                    <a:pt x="19" y="466"/>
                    <a:pt x="19" y="466"/>
                    <a:pt x="19" y="466"/>
                  </a:cubicBezTo>
                  <a:cubicBezTo>
                    <a:pt x="9" y="466"/>
                    <a:pt x="0" y="458"/>
                    <a:pt x="0" y="447"/>
                  </a:cubicBezTo>
                  <a:cubicBezTo>
                    <a:pt x="0" y="19"/>
                    <a:pt x="0" y="19"/>
                    <a:pt x="0" y="19"/>
                  </a:cubicBezTo>
                  <a:cubicBezTo>
                    <a:pt x="0" y="9"/>
                    <a:pt x="9" y="0"/>
                    <a:pt x="19" y="0"/>
                  </a:cubicBezTo>
                  <a:cubicBezTo>
                    <a:pt x="674" y="0"/>
                    <a:pt x="674" y="0"/>
                    <a:pt x="674" y="0"/>
                  </a:cubicBezTo>
                  <a:cubicBezTo>
                    <a:pt x="684" y="0"/>
                    <a:pt x="693" y="9"/>
                    <a:pt x="693" y="19"/>
                  </a:cubicBezTo>
                  <a:cubicBezTo>
                    <a:pt x="693" y="447"/>
                    <a:pt x="693" y="447"/>
                    <a:pt x="693" y="447"/>
                  </a:cubicBezTo>
                  <a:cubicBezTo>
                    <a:pt x="693" y="458"/>
                    <a:pt x="684" y="466"/>
                    <a:pt x="674" y="466"/>
                  </a:cubicBezTo>
                  <a:close/>
                </a:path>
              </a:pathLst>
            </a:custGeom>
            <a:grp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6" name="Freeform 451"/>
            <p:cNvSpPr>
              <a:spLocks/>
            </p:cNvSpPr>
            <p:nvPr/>
          </p:nvSpPr>
          <p:spPr bwMode="auto">
            <a:xfrm>
              <a:off x="6494463" y="6492875"/>
              <a:ext cx="287338" cy="112713"/>
            </a:xfrm>
            <a:custGeom>
              <a:avLst/>
              <a:gdLst>
                <a:gd name="T0" fmla="*/ 0 w 680"/>
                <a:gd name="T1" fmla="*/ 0 h 268"/>
                <a:gd name="T2" fmla="*/ 320 w 680"/>
                <a:gd name="T3" fmla="*/ 258 h 268"/>
                <a:gd name="T4" fmla="*/ 360 w 680"/>
                <a:gd name="T5" fmla="*/ 258 h 268"/>
                <a:gd name="T6" fmla="*/ 680 w 680"/>
                <a:gd name="T7" fmla="*/ 0 h 268"/>
              </a:gdLst>
              <a:ahLst/>
              <a:cxnLst>
                <a:cxn ang="0">
                  <a:pos x="T0" y="T1"/>
                </a:cxn>
                <a:cxn ang="0">
                  <a:pos x="T2" y="T3"/>
                </a:cxn>
                <a:cxn ang="0">
                  <a:pos x="T4" y="T5"/>
                </a:cxn>
                <a:cxn ang="0">
                  <a:pos x="T6" y="T7"/>
                </a:cxn>
              </a:cxnLst>
              <a:rect l="0" t="0" r="r" b="b"/>
              <a:pathLst>
                <a:path w="680" h="268">
                  <a:moveTo>
                    <a:pt x="0" y="0"/>
                  </a:moveTo>
                  <a:cubicBezTo>
                    <a:pt x="320" y="258"/>
                    <a:pt x="320" y="258"/>
                    <a:pt x="320" y="258"/>
                  </a:cubicBezTo>
                  <a:cubicBezTo>
                    <a:pt x="332" y="268"/>
                    <a:pt x="349" y="268"/>
                    <a:pt x="360" y="258"/>
                  </a:cubicBezTo>
                  <a:cubicBezTo>
                    <a:pt x="680" y="0"/>
                    <a:pt x="680" y="0"/>
                    <a:pt x="680" y="0"/>
                  </a:cubicBezTo>
                </a:path>
              </a:pathLst>
            </a:custGeom>
            <a:grp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55" name="Gruppieren 554"/>
          <p:cNvGrpSpPr/>
          <p:nvPr/>
        </p:nvGrpSpPr>
        <p:grpSpPr>
          <a:xfrm>
            <a:off x="2417154" y="3798199"/>
            <a:ext cx="424774" cy="312105"/>
            <a:chOff x="3179763" y="4763"/>
            <a:chExt cx="520700" cy="382587"/>
          </a:xfrm>
          <a:noFill/>
        </p:grpSpPr>
        <p:sp>
          <p:nvSpPr>
            <p:cNvPr id="113" name="Freeform 213"/>
            <p:cNvSpPr>
              <a:spLocks/>
            </p:cNvSpPr>
            <p:nvPr/>
          </p:nvSpPr>
          <p:spPr bwMode="auto">
            <a:xfrm>
              <a:off x="3233738" y="195263"/>
              <a:ext cx="412750" cy="82550"/>
            </a:xfrm>
            <a:custGeom>
              <a:avLst/>
              <a:gdLst>
                <a:gd name="T0" fmla="*/ 0 w 979"/>
                <a:gd name="T1" fmla="*/ 195 h 195"/>
                <a:gd name="T2" fmla="*/ 0 w 979"/>
                <a:gd name="T3" fmla="*/ 53 h 195"/>
                <a:gd name="T4" fmla="*/ 53 w 979"/>
                <a:gd name="T5" fmla="*/ 0 h 195"/>
                <a:gd name="T6" fmla="*/ 926 w 979"/>
                <a:gd name="T7" fmla="*/ 0 h 195"/>
                <a:gd name="T8" fmla="*/ 979 w 979"/>
                <a:gd name="T9" fmla="*/ 53 h 195"/>
                <a:gd name="T10" fmla="*/ 979 w 979"/>
                <a:gd name="T11" fmla="*/ 195 h 195"/>
              </a:gdLst>
              <a:ahLst/>
              <a:cxnLst>
                <a:cxn ang="0">
                  <a:pos x="T0" y="T1"/>
                </a:cxn>
                <a:cxn ang="0">
                  <a:pos x="T2" y="T3"/>
                </a:cxn>
                <a:cxn ang="0">
                  <a:pos x="T4" y="T5"/>
                </a:cxn>
                <a:cxn ang="0">
                  <a:pos x="T6" y="T7"/>
                </a:cxn>
                <a:cxn ang="0">
                  <a:pos x="T8" y="T9"/>
                </a:cxn>
                <a:cxn ang="0">
                  <a:pos x="T10" y="T11"/>
                </a:cxn>
              </a:cxnLst>
              <a:rect l="0" t="0" r="r" b="b"/>
              <a:pathLst>
                <a:path w="979" h="195">
                  <a:moveTo>
                    <a:pt x="0" y="195"/>
                  </a:moveTo>
                  <a:cubicBezTo>
                    <a:pt x="0" y="53"/>
                    <a:pt x="0" y="53"/>
                    <a:pt x="0" y="53"/>
                  </a:cubicBezTo>
                  <a:cubicBezTo>
                    <a:pt x="0" y="24"/>
                    <a:pt x="23" y="0"/>
                    <a:pt x="53" y="0"/>
                  </a:cubicBezTo>
                  <a:cubicBezTo>
                    <a:pt x="926" y="0"/>
                    <a:pt x="926" y="0"/>
                    <a:pt x="926" y="0"/>
                  </a:cubicBezTo>
                  <a:cubicBezTo>
                    <a:pt x="955" y="0"/>
                    <a:pt x="979" y="24"/>
                    <a:pt x="979" y="53"/>
                  </a:cubicBezTo>
                  <a:cubicBezTo>
                    <a:pt x="979" y="195"/>
                    <a:pt x="979" y="195"/>
                    <a:pt x="979" y="195"/>
                  </a:cubicBezTo>
                </a:path>
              </a:pathLst>
            </a:custGeom>
            <a:grp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38" name="Line 214"/>
            <p:cNvSpPr>
              <a:spLocks noChangeShapeType="1"/>
            </p:cNvSpPr>
            <p:nvPr/>
          </p:nvSpPr>
          <p:spPr bwMode="auto">
            <a:xfrm flipV="1">
              <a:off x="3440113" y="112713"/>
              <a:ext cx="0" cy="165100"/>
            </a:xfrm>
            <a:prstGeom prst="line">
              <a:avLst/>
            </a:prstGeom>
            <a:grpFill/>
            <a:ln w="19050"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7" name="Freeform 452"/>
            <p:cNvSpPr>
              <a:spLocks/>
            </p:cNvSpPr>
            <p:nvPr/>
          </p:nvSpPr>
          <p:spPr bwMode="auto">
            <a:xfrm>
              <a:off x="3386138" y="4763"/>
              <a:ext cx="107950" cy="107950"/>
            </a:xfrm>
            <a:custGeom>
              <a:avLst/>
              <a:gdLst>
                <a:gd name="T0" fmla="*/ 233 w 255"/>
                <a:gd name="T1" fmla="*/ 254 h 254"/>
                <a:gd name="T2" fmla="*/ 21 w 255"/>
                <a:gd name="T3" fmla="*/ 254 h 254"/>
                <a:gd name="T4" fmla="*/ 0 w 255"/>
                <a:gd name="T5" fmla="*/ 233 h 254"/>
                <a:gd name="T6" fmla="*/ 0 w 255"/>
                <a:gd name="T7" fmla="*/ 21 h 254"/>
                <a:gd name="T8" fmla="*/ 21 w 255"/>
                <a:gd name="T9" fmla="*/ 0 h 254"/>
                <a:gd name="T10" fmla="*/ 233 w 255"/>
                <a:gd name="T11" fmla="*/ 0 h 254"/>
                <a:gd name="T12" fmla="*/ 255 w 255"/>
                <a:gd name="T13" fmla="*/ 21 h 254"/>
                <a:gd name="T14" fmla="*/ 255 w 255"/>
                <a:gd name="T15" fmla="*/ 233 h 254"/>
                <a:gd name="T16" fmla="*/ 233 w 255"/>
                <a:gd name="T17" fmla="*/ 254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4">
                  <a:moveTo>
                    <a:pt x="233" y="254"/>
                  </a:moveTo>
                  <a:cubicBezTo>
                    <a:pt x="21" y="254"/>
                    <a:pt x="21" y="254"/>
                    <a:pt x="21" y="254"/>
                  </a:cubicBezTo>
                  <a:cubicBezTo>
                    <a:pt x="10" y="254"/>
                    <a:pt x="0" y="245"/>
                    <a:pt x="0" y="233"/>
                  </a:cubicBezTo>
                  <a:cubicBezTo>
                    <a:pt x="0" y="21"/>
                    <a:pt x="0" y="21"/>
                    <a:pt x="0" y="21"/>
                  </a:cubicBezTo>
                  <a:cubicBezTo>
                    <a:pt x="0" y="9"/>
                    <a:pt x="10" y="0"/>
                    <a:pt x="21" y="0"/>
                  </a:cubicBezTo>
                  <a:cubicBezTo>
                    <a:pt x="233" y="0"/>
                    <a:pt x="233" y="0"/>
                    <a:pt x="233" y="0"/>
                  </a:cubicBezTo>
                  <a:cubicBezTo>
                    <a:pt x="245" y="0"/>
                    <a:pt x="255" y="9"/>
                    <a:pt x="255" y="21"/>
                  </a:cubicBezTo>
                  <a:cubicBezTo>
                    <a:pt x="255" y="233"/>
                    <a:pt x="255" y="233"/>
                    <a:pt x="255" y="233"/>
                  </a:cubicBezTo>
                  <a:cubicBezTo>
                    <a:pt x="255" y="245"/>
                    <a:pt x="245" y="254"/>
                    <a:pt x="233" y="254"/>
                  </a:cubicBezTo>
                  <a:close/>
                </a:path>
              </a:pathLst>
            </a:cu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8" name="Freeform 453"/>
            <p:cNvSpPr>
              <a:spLocks/>
            </p:cNvSpPr>
            <p:nvPr/>
          </p:nvSpPr>
          <p:spPr bwMode="auto">
            <a:xfrm>
              <a:off x="3386138" y="279400"/>
              <a:ext cx="107950" cy="107950"/>
            </a:xfrm>
            <a:custGeom>
              <a:avLst/>
              <a:gdLst>
                <a:gd name="T0" fmla="*/ 233 w 255"/>
                <a:gd name="T1" fmla="*/ 255 h 255"/>
                <a:gd name="T2" fmla="*/ 21 w 255"/>
                <a:gd name="T3" fmla="*/ 255 h 255"/>
                <a:gd name="T4" fmla="*/ 0 w 255"/>
                <a:gd name="T5" fmla="*/ 233 h 255"/>
                <a:gd name="T6" fmla="*/ 0 w 255"/>
                <a:gd name="T7" fmla="*/ 21 h 255"/>
                <a:gd name="T8" fmla="*/ 21 w 255"/>
                <a:gd name="T9" fmla="*/ 0 h 255"/>
                <a:gd name="T10" fmla="*/ 233 w 255"/>
                <a:gd name="T11" fmla="*/ 0 h 255"/>
                <a:gd name="T12" fmla="*/ 255 w 255"/>
                <a:gd name="T13" fmla="*/ 21 h 255"/>
                <a:gd name="T14" fmla="*/ 255 w 255"/>
                <a:gd name="T15" fmla="*/ 233 h 255"/>
                <a:gd name="T16" fmla="*/ 233 w 255"/>
                <a:gd name="T17"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5">
                  <a:moveTo>
                    <a:pt x="233" y="255"/>
                  </a:moveTo>
                  <a:cubicBezTo>
                    <a:pt x="21" y="255"/>
                    <a:pt x="21" y="255"/>
                    <a:pt x="21" y="255"/>
                  </a:cubicBezTo>
                  <a:cubicBezTo>
                    <a:pt x="10" y="255"/>
                    <a:pt x="0" y="245"/>
                    <a:pt x="0" y="233"/>
                  </a:cubicBezTo>
                  <a:cubicBezTo>
                    <a:pt x="0" y="21"/>
                    <a:pt x="0" y="21"/>
                    <a:pt x="0" y="21"/>
                  </a:cubicBezTo>
                  <a:cubicBezTo>
                    <a:pt x="0" y="9"/>
                    <a:pt x="10" y="0"/>
                    <a:pt x="21" y="0"/>
                  </a:cubicBezTo>
                  <a:cubicBezTo>
                    <a:pt x="233" y="0"/>
                    <a:pt x="233" y="0"/>
                    <a:pt x="233" y="0"/>
                  </a:cubicBezTo>
                  <a:cubicBezTo>
                    <a:pt x="245" y="0"/>
                    <a:pt x="255" y="9"/>
                    <a:pt x="255" y="21"/>
                  </a:cubicBezTo>
                  <a:cubicBezTo>
                    <a:pt x="255" y="233"/>
                    <a:pt x="255" y="233"/>
                    <a:pt x="255" y="233"/>
                  </a:cubicBezTo>
                  <a:cubicBezTo>
                    <a:pt x="255" y="245"/>
                    <a:pt x="245" y="255"/>
                    <a:pt x="233" y="255"/>
                  </a:cubicBezTo>
                  <a:close/>
                </a:path>
              </a:pathLst>
            </a:cu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9" name="Freeform 454"/>
            <p:cNvSpPr>
              <a:spLocks/>
            </p:cNvSpPr>
            <p:nvPr/>
          </p:nvSpPr>
          <p:spPr bwMode="auto">
            <a:xfrm>
              <a:off x="3179763" y="279400"/>
              <a:ext cx="107950" cy="107950"/>
            </a:xfrm>
            <a:custGeom>
              <a:avLst/>
              <a:gdLst>
                <a:gd name="T0" fmla="*/ 234 w 255"/>
                <a:gd name="T1" fmla="*/ 255 h 255"/>
                <a:gd name="T2" fmla="*/ 22 w 255"/>
                <a:gd name="T3" fmla="*/ 255 h 255"/>
                <a:gd name="T4" fmla="*/ 0 w 255"/>
                <a:gd name="T5" fmla="*/ 233 h 255"/>
                <a:gd name="T6" fmla="*/ 0 w 255"/>
                <a:gd name="T7" fmla="*/ 21 h 255"/>
                <a:gd name="T8" fmla="*/ 22 w 255"/>
                <a:gd name="T9" fmla="*/ 0 h 255"/>
                <a:gd name="T10" fmla="*/ 234 w 255"/>
                <a:gd name="T11" fmla="*/ 0 h 255"/>
                <a:gd name="T12" fmla="*/ 255 w 255"/>
                <a:gd name="T13" fmla="*/ 21 h 255"/>
                <a:gd name="T14" fmla="*/ 255 w 255"/>
                <a:gd name="T15" fmla="*/ 233 h 255"/>
                <a:gd name="T16" fmla="*/ 234 w 255"/>
                <a:gd name="T17"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5">
                  <a:moveTo>
                    <a:pt x="234" y="255"/>
                  </a:moveTo>
                  <a:cubicBezTo>
                    <a:pt x="22" y="255"/>
                    <a:pt x="22" y="255"/>
                    <a:pt x="22" y="255"/>
                  </a:cubicBezTo>
                  <a:cubicBezTo>
                    <a:pt x="10" y="255"/>
                    <a:pt x="0" y="245"/>
                    <a:pt x="0" y="233"/>
                  </a:cubicBezTo>
                  <a:cubicBezTo>
                    <a:pt x="0" y="21"/>
                    <a:pt x="0" y="21"/>
                    <a:pt x="0" y="21"/>
                  </a:cubicBezTo>
                  <a:cubicBezTo>
                    <a:pt x="0" y="9"/>
                    <a:pt x="10" y="0"/>
                    <a:pt x="22" y="0"/>
                  </a:cubicBezTo>
                  <a:cubicBezTo>
                    <a:pt x="234" y="0"/>
                    <a:pt x="234" y="0"/>
                    <a:pt x="234" y="0"/>
                  </a:cubicBezTo>
                  <a:cubicBezTo>
                    <a:pt x="246" y="0"/>
                    <a:pt x="255" y="9"/>
                    <a:pt x="255" y="21"/>
                  </a:cubicBezTo>
                  <a:cubicBezTo>
                    <a:pt x="255" y="233"/>
                    <a:pt x="255" y="233"/>
                    <a:pt x="255" y="233"/>
                  </a:cubicBezTo>
                  <a:cubicBezTo>
                    <a:pt x="255" y="245"/>
                    <a:pt x="246" y="255"/>
                    <a:pt x="234" y="255"/>
                  </a:cubicBezTo>
                  <a:close/>
                </a:path>
              </a:pathLst>
            </a:cu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0" name="Freeform 455"/>
            <p:cNvSpPr>
              <a:spLocks/>
            </p:cNvSpPr>
            <p:nvPr/>
          </p:nvSpPr>
          <p:spPr bwMode="auto">
            <a:xfrm>
              <a:off x="3592513" y="279400"/>
              <a:ext cx="107950" cy="107950"/>
            </a:xfrm>
            <a:custGeom>
              <a:avLst/>
              <a:gdLst>
                <a:gd name="T0" fmla="*/ 22 w 255"/>
                <a:gd name="T1" fmla="*/ 255 h 255"/>
                <a:gd name="T2" fmla="*/ 234 w 255"/>
                <a:gd name="T3" fmla="*/ 255 h 255"/>
                <a:gd name="T4" fmla="*/ 255 w 255"/>
                <a:gd name="T5" fmla="*/ 233 h 255"/>
                <a:gd name="T6" fmla="*/ 255 w 255"/>
                <a:gd name="T7" fmla="*/ 21 h 255"/>
                <a:gd name="T8" fmla="*/ 234 w 255"/>
                <a:gd name="T9" fmla="*/ 0 h 255"/>
                <a:gd name="T10" fmla="*/ 22 w 255"/>
                <a:gd name="T11" fmla="*/ 0 h 255"/>
                <a:gd name="T12" fmla="*/ 0 w 255"/>
                <a:gd name="T13" fmla="*/ 21 h 255"/>
                <a:gd name="T14" fmla="*/ 0 w 255"/>
                <a:gd name="T15" fmla="*/ 233 h 255"/>
                <a:gd name="T16" fmla="*/ 22 w 255"/>
                <a:gd name="T17"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255">
                  <a:moveTo>
                    <a:pt x="22" y="255"/>
                  </a:moveTo>
                  <a:cubicBezTo>
                    <a:pt x="234" y="255"/>
                    <a:pt x="234" y="255"/>
                    <a:pt x="234" y="255"/>
                  </a:cubicBezTo>
                  <a:cubicBezTo>
                    <a:pt x="246" y="255"/>
                    <a:pt x="255" y="245"/>
                    <a:pt x="255" y="233"/>
                  </a:cubicBezTo>
                  <a:cubicBezTo>
                    <a:pt x="255" y="21"/>
                    <a:pt x="255" y="21"/>
                    <a:pt x="255" y="21"/>
                  </a:cubicBezTo>
                  <a:cubicBezTo>
                    <a:pt x="255" y="9"/>
                    <a:pt x="246" y="0"/>
                    <a:pt x="234" y="0"/>
                  </a:cubicBezTo>
                  <a:cubicBezTo>
                    <a:pt x="22" y="0"/>
                    <a:pt x="22" y="0"/>
                    <a:pt x="22" y="0"/>
                  </a:cubicBezTo>
                  <a:cubicBezTo>
                    <a:pt x="10" y="0"/>
                    <a:pt x="0" y="9"/>
                    <a:pt x="0" y="21"/>
                  </a:cubicBezTo>
                  <a:cubicBezTo>
                    <a:pt x="0" y="233"/>
                    <a:pt x="0" y="233"/>
                    <a:pt x="0" y="233"/>
                  </a:cubicBezTo>
                  <a:cubicBezTo>
                    <a:pt x="0" y="245"/>
                    <a:pt x="10" y="255"/>
                    <a:pt x="22" y="255"/>
                  </a:cubicBezTo>
                  <a:close/>
                </a:path>
              </a:pathLst>
            </a:custGeom>
            <a:grpFill/>
            <a:ln w="19050"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75" name="Gruppieren 574"/>
          <p:cNvGrpSpPr/>
          <p:nvPr/>
        </p:nvGrpSpPr>
        <p:grpSpPr>
          <a:xfrm>
            <a:off x="4474422" y="1665288"/>
            <a:ext cx="369088" cy="400169"/>
            <a:chOff x="5946776" y="750888"/>
            <a:chExt cx="452438" cy="490538"/>
          </a:xfrm>
          <a:solidFill>
            <a:schemeClr val="bg1"/>
          </a:solidFill>
        </p:grpSpPr>
        <p:sp>
          <p:nvSpPr>
            <p:cNvPr id="436" name="Freeform 110"/>
            <p:cNvSpPr>
              <a:spLocks noEditPoints="1"/>
            </p:cNvSpPr>
            <p:nvPr/>
          </p:nvSpPr>
          <p:spPr bwMode="auto">
            <a:xfrm>
              <a:off x="5948364" y="750888"/>
              <a:ext cx="284163" cy="177800"/>
            </a:xfrm>
            <a:custGeom>
              <a:avLst/>
              <a:gdLst>
                <a:gd name="T0" fmla="*/ 338 w 675"/>
                <a:gd name="T1" fmla="*/ 420 h 420"/>
                <a:gd name="T2" fmla="*/ 102 w 675"/>
                <a:gd name="T3" fmla="*/ 364 h 420"/>
                <a:gd name="T4" fmla="*/ 0 w 675"/>
                <a:gd name="T5" fmla="*/ 219 h 420"/>
                <a:gd name="T6" fmla="*/ 102 w 675"/>
                <a:gd name="T7" fmla="*/ 74 h 420"/>
                <a:gd name="T8" fmla="*/ 573 w 675"/>
                <a:gd name="T9" fmla="*/ 74 h 420"/>
                <a:gd name="T10" fmla="*/ 573 w 675"/>
                <a:gd name="T11" fmla="*/ 74 h 420"/>
                <a:gd name="T12" fmla="*/ 675 w 675"/>
                <a:gd name="T13" fmla="*/ 219 h 420"/>
                <a:gd name="T14" fmla="*/ 573 w 675"/>
                <a:gd name="T15" fmla="*/ 364 h 420"/>
                <a:gd name="T16" fmla="*/ 338 w 675"/>
                <a:gd name="T17" fmla="*/ 420 h 420"/>
                <a:gd name="T18" fmla="*/ 338 w 675"/>
                <a:gd name="T19" fmla="*/ 49 h 420"/>
                <a:gd name="T20" fmla="*/ 118 w 675"/>
                <a:gd name="T21" fmla="*/ 101 h 420"/>
                <a:gd name="T22" fmla="*/ 31 w 675"/>
                <a:gd name="T23" fmla="*/ 219 h 420"/>
                <a:gd name="T24" fmla="*/ 118 w 675"/>
                <a:gd name="T25" fmla="*/ 337 h 420"/>
                <a:gd name="T26" fmla="*/ 558 w 675"/>
                <a:gd name="T27" fmla="*/ 337 h 420"/>
                <a:gd name="T28" fmla="*/ 645 w 675"/>
                <a:gd name="T29" fmla="*/ 219 h 420"/>
                <a:gd name="T30" fmla="*/ 558 w 675"/>
                <a:gd name="T31" fmla="*/ 101 h 420"/>
                <a:gd name="T32" fmla="*/ 338 w 675"/>
                <a:gd name="T33" fmla="*/ 49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5" h="420">
                  <a:moveTo>
                    <a:pt x="338" y="420"/>
                  </a:moveTo>
                  <a:cubicBezTo>
                    <a:pt x="252" y="420"/>
                    <a:pt x="167" y="401"/>
                    <a:pt x="102" y="364"/>
                  </a:cubicBezTo>
                  <a:cubicBezTo>
                    <a:pt x="36" y="326"/>
                    <a:pt x="0" y="275"/>
                    <a:pt x="0" y="219"/>
                  </a:cubicBezTo>
                  <a:cubicBezTo>
                    <a:pt x="0" y="164"/>
                    <a:pt x="36" y="112"/>
                    <a:pt x="102" y="74"/>
                  </a:cubicBezTo>
                  <a:cubicBezTo>
                    <a:pt x="232" y="0"/>
                    <a:pt x="443" y="0"/>
                    <a:pt x="573" y="74"/>
                  </a:cubicBezTo>
                  <a:cubicBezTo>
                    <a:pt x="573" y="74"/>
                    <a:pt x="573" y="74"/>
                    <a:pt x="573" y="74"/>
                  </a:cubicBezTo>
                  <a:cubicBezTo>
                    <a:pt x="639" y="112"/>
                    <a:pt x="675" y="164"/>
                    <a:pt x="675" y="219"/>
                  </a:cubicBezTo>
                  <a:cubicBezTo>
                    <a:pt x="675" y="275"/>
                    <a:pt x="639" y="326"/>
                    <a:pt x="573" y="364"/>
                  </a:cubicBezTo>
                  <a:cubicBezTo>
                    <a:pt x="508" y="401"/>
                    <a:pt x="423" y="420"/>
                    <a:pt x="338" y="420"/>
                  </a:cubicBezTo>
                  <a:close/>
                  <a:moveTo>
                    <a:pt x="338" y="49"/>
                  </a:moveTo>
                  <a:cubicBezTo>
                    <a:pt x="258" y="49"/>
                    <a:pt x="178" y="66"/>
                    <a:pt x="118" y="101"/>
                  </a:cubicBezTo>
                  <a:cubicBezTo>
                    <a:pt x="62" y="133"/>
                    <a:pt x="31" y="175"/>
                    <a:pt x="31" y="219"/>
                  </a:cubicBezTo>
                  <a:cubicBezTo>
                    <a:pt x="31" y="263"/>
                    <a:pt x="62" y="305"/>
                    <a:pt x="118" y="337"/>
                  </a:cubicBezTo>
                  <a:cubicBezTo>
                    <a:pt x="239" y="407"/>
                    <a:pt x="437" y="407"/>
                    <a:pt x="558" y="337"/>
                  </a:cubicBezTo>
                  <a:cubicBezTo>
                    <a:pt x="614" y="305"/>
                    <a:pt x="645" y="263"/>
                    <a:pt x="645" y="219"/>
                  </a:cubicBezTo>
                  <a:cubicBezTo>
                    <a:pt x="645" y="175"/>
                    <a:pt x="614" y="133"/>
                    <a:pt x="558" y="101"/>
                  </a:cubicBezTo>
                  <a:cubicBezTo>
                    <a:pt x="497" y="66"/>
                    <a:pt x="418" y="49"/>
                    <a:pt x="338" y="49"/>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37" name="Freeform 111"/>
            <p:cNvSpPr>
              <a:spLocks/>
            </p:cNvSpPr>
            <p:nvPr/>
          </p:nvSpPr>
          <p:spPr bwMode="auto">
            <a:xfrm>
              <a:off x="5946776" y="887413"/>
              <a:ext cx="285750" cy="93663"/>
            </a:xfrm>
            <a:custGeom>
              <a:avLst/>
              <a:gdLst>
                <a:gd name="T0" fmla="*/ 340 w 677"/>
                <a:gd name="T1" fmla="*/ 221 h 221"/>
                <a:gd name="T2" fmla="*/ 104 w 677"/>
                <a:gd name="T3" fmla="*/ 165 h 221"/>
                <a:gd name="T4" fmla="*/ 2 w 677"/>
                <a:gd name="T5" fmla="*/ 15 h 221"/>
                <a:gd name="T6" fmla="*/ 18 w 677"/>
                <a:gd name="T7" fmla="*/ 1 h 221"/>
                <a:gd name="T8" fmla="*/ 33 w 677"/>
                <a:gd name="T9" fmla="*/ 17 h 221"/>
                <a:gd name="T10" fmla="*/ 120 w 677"/>
                <a:gd name="T11" fmla="*/ 138 h 221"/>
                <a:gd name="T12" fmla="*/ 560 w 677"/>
                <a:gd name="T13" fmla="*/ 138 h 221"/>
                <a:gd name="T14" fmla="*/ 647 w 677"/>
                <a:gd name="T15" fmla="*/ 20 h 221"/>
                <a:gd name="T16" fmla="*/ 662 w 677"/>
                <a:gd name="T17" fmla="*/ 5 h 221"/>
                <a:gd name="T18" fmla="*/ 677 w 677"/>
                <a:gd name="T19" fmla="*/ 20 h 221"/>
                <a:gd name="T20" fmla="*/ 575 w 677"/>
                <a:gd name="T21" fmla="*/ 165 h 221"/>
                <a:gd name="T22" fmla="*/ 340 w 677"/>
                <a:gd name="T2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7" h="221">
                  <a:moveTo>
                    <a:pt x="340" y="221"/>
                  </a:moveTo>
                  <a:cubicBezTo>
                    <a:pt x="254" y="221"/>
                    <a:pt x="169" y="202"/>
                    <a:pt x="104" y="165"/>
                  </a:cubicBezTo>
                  <a:cubicBezTo>
                    <a:pt x="36" y="126"/>
                    <a:pt x="0" y="73"/>
                    <a:pt x="2" y="15"/>
                  </a:cubicBezTo>
                  <a:cubicBezTo>
                    <a:pt x="3" y="7"/>
                    <a:pt x="10" y="0"/>
                    <a:pt x="18" y="1"/>
                  </a:cubicBezTo>
                  <a:cubicBezTo>
                    <a:pt x="27" y="1"/>
                    <a:pt x="33" y="8"/>
                    <a:pt x="33" y="17"/>
                  </a:cubicBezTo>
                  <a:cubicBezTo>
                    <a:pt x="31" y="62"/>
                    <a:pt x="62" y="105"/>
                    <a:pt x="120" y="138"/>
                  </a:cubicBezTo>
                  <a:cubicBezTo>
                    <a:pt x="241" y="208"/>
                    <a:pt x="439" y="208"/>
                    <a:pt x="560" y="138"/>
                  </a:cubicBezTo>
                  <a:cubicBezTo>
                    <a:pt x="616" y="106"/>
                    <a:pt x="647" y="64"/>
                    <a:pt x="647" y="20"/>
                  </a:cubicBezTo>
                  <a:cubicBezTo>
                    <a:pt x="647" y="12"/>
                    <a:pt x="654" y="5"/>
                    <a:pt x="662" y="5"/>
                  </a:cubicBezTo>
                  <a:cubicBezTo>
                    <a:pt x="671" y="5"/>
                    <a:pt x="677" y="12"/>
                    <a:pt x="677" y="20"/>
                  </a:cubicBezTo>
                  <a:cubicBezTo>
                    <a:pt x="677" y="76"/>
                    <a:pt x="641" y="127"/>
                    <a:pt x="575" y="165"/>
                  </a:cubicBezTo>
                  <a:cubicBezTo>
                    <a:pt x="510" y="202"/>
                    <a:pt x="425" y="221"/>
                    <a:pt x="340" y="221"/>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38" name="Freeform 112"/>
            <p:cNvSpPr>
              <a:spLocks/>
            </p:cNvSpPr>
            <p:nvPr/>
          </p:nvSpPr>
          <p:spPr bwMode="auto">
            <a:xfrm>
              <a:off x="5948364" y="838201"/>
              <a:ext cx="12700" cy="65088"/>
            </a:xfrm>
            <a:custGeom>
              <a:avLst/>
              <a:gdLst>
                <a:gd name="T0" fmla="*/ 16 w 31"/>
                <a:gd name="T1" fmla="*/ 155 h 155"/>
                <a:gd name="T2" fmla="*/ 0 w 31"/>
                <a:gd name="T3" fmla="*/ 139 h 155"/>
                <a:gd name="T4" fmla="*/ 0 w 31"/>
                <a:gd name="T5" fmla="*/ 15 h 155"/>
                <a:gd name="T6" fmla="*/ 16 w 31"/>
                <a:gd name="T7" fmla="*/ 0 h 155"/>
                <a:gd name="T8" fmla="*/ 31 w 31"/>
                <a:gd name="T9" fmla="*/ 15 h 155"/>
                <a:gd name="T10" fmla="*/ 31 w 31"/>
                <a:gd name="T11" fmla="*/ 139 h 155"/>
                <a:gd name="T12" fmla="*/ 16 w 31"/>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31" h="155">
                  <a:moveTo>
                    <a:pt x="16" y="155"/>
                  </a:moveTo>
                  <a:cubicBezTo>
                    <a:pt x="7" y="155"/>
                    <a:pt x="0" y="148"/>
                    <a:pt x="0" y="139"/>
                  </a:cubicBezTo>
                  <a:cubicBezTo>
                    <a:pt x="0" y="15"/>
                    <a:pt x="0" y="15"/>
                    <a:pt x="0" y="15"/>
                  </a:cubicBezTo>
                  <a:cubicBezTo>
                    <a:pt x="0" y="7"/>
                    <a:pt x="7" y="0"/>
                    <a:pt x="16" y="0"/>
                  </a:cubicBezTo>
                  <a:cubicBezTo>
                    <a:pt x="24" y="0"/>
                    <a:pt x="31" y="7"/>
                    <a:pt x="31" y="15"/>
                  </a:cubicBezTo>
                  <a:cubicBezTo>
                    <a:pt x="31" y="139"/>
                    <a:pt x="31" y="139"/>
                    <a:pt x="31" y="139"/>
                  </a:cubicBezTo>
                  <a:cubicBezTo>
                    <a:pt x="31" y="148"/>
                    <a:pt x="24" y="155"/>
                    <a:pt x="16" y="155"/>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39" name="Freeform 113"/>
            <p:cNvSpPr>
              <a:spLocks/>
            </p:cNvSpPr>
            <p:nvPr/>
          </p:nvSpPr>
          <p:spPr bwMode="auto">
            <a:xfrm>
              <a:off x="6219826" y="838201"/>
              <a:ext cx="12700" cy="65088"/>
            </a:xfrm>
            <a:custGeom>
              <a:avLst/>
              <a:gdLst>
                <a:gd name="T0" fmla="*/ 15 w 30"/>
                <a:gd name="T1" fmla="*/ 155 h 155"/>
                <a:gd name="T2" fmla="*/ 0 w 30"/>
                <a:gd name="T3" fmla="*/ 139 h 155"/>
                <a:gd name="T4" fmla="*/ 0 w 30"/>
                <a:gd name="T5" fmla="*/ 15 h 155"/>
                <a:gd name="T6" fmla="*/ 15 w 30"/>
                <a:gd name="T7" fmla="*/ 0 h 155"/>
                <a:gd name="T8" fmla="*/ 30 w 30"/>
                <a:gd name="T9" fmla="*/ 15 h 155"/>
                <a:gd name="T10" fmla="*/ 30 w 30"/>
                <a:gd name="T11" fmla="*/ 139 h 155"/>
                <a:gd name="T12" fmla="*/ 15 w 30"/>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30" h="155">
                  <a:moveTo>
                    <a:pt x="15" y="155"/>
                  </a:moveTo>
                  <a:cubicBezTo>
                    <a:pt x="7" y="155"/>
                    <a:pt x="0" y="148"/>
                    <a:pt x="0" y="139"/>
                  </a:cubicBezTo>
                  <a:cubicBezTo>
                    <a:pt x="0" y="15"/>
                    <a:pt x="0" y="15"/>
                    <a:pt x="0" y="15"/>
                  </a:cubicBezTo>
                  <a:cubicBezTo>
                    <a:pt x="0" y="7"/>
                    <a:pt x="7" y="0"/>
                    <a:pt x="15" y="0"/>
                  </a:cubicBezTo>
                  <a:cubicBezTo>
                    <a:pt x="24" y="0"/>
                    <a:pt x="30" y="7"/>
                    <a:pt x="30" y="15"/>
                  </a:cubicBezTo>
                  <a:cubicBezTo>
                    <a:pt x="30" y="139"/>
                    <a:pt x="30" y="139"/>
                    <a:pt x="30" y="139"/>
                  </a:cubicBezTo>
                  <a:cubicBezTo>
                    <a:pt x="30" y="148"/>
                    <a:pt x="24" y="155"/>
                    <a:pt x="15" y="155"/>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40" name="Freeform 114"/>
            <p:cNvSpPr>
              <a:spLocks/>
            </p:cNvSpPr>
            <p:nvPr/>
          </p:nvSpPr>
          <p:spPr bwMode="auto">
            <a:xfrm>
              <a:off x="5946776" y="939801"/>
              <a:ext cx="187325" cy="93663"/>
            </a:xfrm>
            <a:custGeom>
              <a:avLst/>
              <a:gdLst>
                <a:gd name="T0" fmla="*/ 340 w 445"/>
                <a:gd name="T1" fmla="*/ 221 h 221"/>
                <a:gd name="T2" fmla="*/ 104 w 445"/>
                <a:gd name="T3" fmla="*/ 165 h 221"/>
                <a:gd name="T4" fmla="*/ 2 w 445"/>
                <a:gd name="T5" fmla="*/ 15 h 221"/>
                <a:gd name="T6" fmla="*/ 18 w 445"/>
                <a:gd name="T7" fmla="*/ 1 h 221"/>
                <a:gd name="T8" fmla="*/ 33 w 445"/>
                <a:gd name="T9" fmla="*/ 17 h 221"/>
                <a:gd name="T10" fmla="*/ 120 w 445"/>
                <a:gd name="T11" fmla="*/ 138 h 221"/>
                <a:gd name="T12" fmla="*/ 426 w 445"/>
                <a:gd name="T13" fmla="*/ 184 h 221"/>
                <a:gd name="T14" fmla="*/ 444 w 445"/>
                <a:gd name="T15" fmla="*/ 196 h 221"/>
                <a:gd name="T16" fmla="*/ 431 w 445"/>
                <a:gd name="T17" fmla="*/ 214 h 221"/>
                <a:gd name="T18" fmla="*/ 340 w 445"/>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5" h="221">
                  <a:moveTo>
                    <a:pt x="340" y="221"/>
                  </a:moveTo>
                  <a:cubicBezTo>
                    <a:pt x="253" y="221"/>
                    <a:pt x="168" y="201"/>
                    <a:pt x="104" y="165"/>
                  </a:cubicBezTo>
                  <a:cubicBezTo>
                    <a:pt x="36" y="126"/>
                    <a:pt x="0" y="73"/>
                    <a:pt x="2" y="15"/>
                  </a:cubicBezTo>
                  <a:cubicBezTo>
                    <a:pt x="3" y="7"/>
                    <a:pt x="10" y="0"/>
                    <a:pt x="18" y="1"/>
                  </a:cubicBezTo>
                  <a:cubicBezTo>
                    <a:pt x="27" y="1"/>
                    <a:pt x="33" y="8"/>
                    <a:pt x="33" y="17"/>
                  </a:cubicBezTo>
                  <a:cubicBezTo>
                    <a:pt x="31" y="62"/>
                    <a:pt x="62" y="105"/>
                    <a:pt x="120" y="138"/>
                  </a:cubicBezTo>
                  <a:cubicBezTo>
                    <a:pt x="199" y="184"/>
                    <a:pt x="317" y="202"/>
                    <a:pt x="426" y="184"/>
                  </a:cubicBezTo>
                  <a:cubicBezTo>
                    <a:pt x="434" y="182"/>
                    <a:pt x="442" y="188"/>
                    <a:pt x="444" y="196"/>
                  </a:cubicBezTo>
                  <a:cubicBezTo>
                    <a:pt x="445" y="205"/>
                    <a:pt x="439" y="213"/>
                    <a:pt x="431" y="214"/>
                  </a:cubicBezTo>
                  <a:cubicBezTo>
                    <a:pt x="401" y="219"/>
                    <a:pt x="370" y="221"/>
                    <a:pt x="340" y="221"/>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41" name="Freeform 115"/>
            <p:cNvSpPr>
              <a:spLocks/>
            </p:cNvSpPr>
            <p:nvPr/>
          </p:nvSpPr>
          <p:spPr bwMode="auto">
            <a:xfrm>
              <a:off x="6208714" y="941388"/>
              <a:ext cx="23813" cy="41275"/>
            </a:xfrm>
            <a:custGeom>
              <a:avLst/>
              <a:gdLst>
                <a:gd name="T0" fmla="*/ 18 w 55"/>
                <a:gd name="T1" fmla="*/ 98 h 98"/>
                <a:gd name="T2" fmla="*/ 9 w 55"/>
                <a:gd name="T3" fmla="*/ 96 h 98"/>
                <a:gd name="T4" fmla="*/ 5 w 55"/>
                <a:gd name="T5" fmla="*/ 74 h 98"/>
                <a:gd name="T6" fmla="*/ 25 w 55"/>
                <a:gd name="T7" fmla="*/ 15 h 98"/>
                <a:gd name="T8" fmla="*/ 40 w 55"/>
                <a:gd name="T9" fmla="*/ 0 h 98"/>
                <a:gd name="T10" fmla="*/ 55 w 55"/>
                <a:gd name="T11" fmla="*/ 15 h 98"/>
                <a:gd name="T12" fmla="*/ 31 w 55"/>
                <a:gd name="T13" fmla="*/ 91 h 98"/>
                <a:gd name="T14" fmla="*/ 18 w 55"/>
                <a:gd name="T15" fmla="*/ 98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98">
                  <a:moveTo>
                    <a:pt x="18" y="98"/>
                  </a:moveTo>
                  <a:cubicBezTo>
                    <a:pt x="15" y="98"/>
                    <a:pt x="12" y="97"/>
                    <a:pt x="9" y="96"/>
                  </a:cubicBezTo>
                  <a:cubicBezTo>
                    <a:pt x="2" y="91"/>
                    <a:pt x="0" y="81"/>
                    <a:pt x="5" y="74"/>
                  </a:cubicBezTo>
                  <a:cubicBezTo>
                    <a:pt x="18" y="55"/>
                    <a:pt x="25" y="35"/>
                    <a:pt x="25" y="15"/>
                  </a:cubicBezTo>
                  <a:cubicBezTo>
                    <a:pt x="25" y="7"/>
                    <a:pt x="32" y="0"/>
                    <a:pt x="40" y="0"/>
                  </a:cubicBezTo>
                  <a:cubicBezTo>
                    <a:pt x="49" y="0"/>
                    <a:pt x="55" y="7"/>
                    <a:pt x="55" y="15"/>
                  </a:cubicBezTo>
                  <a:cubicBezTo>
                    <a:pt x="55" y="42"/>
                    <a:pt x="47" y="67"/>
                    <a:pt x="31" y="91"/>
                  </a:cubicBezTo>
                  <a:cubicBezTo>
                    <a:pt x="28" y="96"/>
                    <a:pt x="23" y="98"/>
                    <a:pt x="18" y="98"/>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42" name="Freeform 116"/>
            <p:cNvSpPr>
              <a:spLocks/>
            </p:cNvSpPr>
            <p:nvPr/>
          </p:nvSpPr>
          <p:spPr bwMode="auto">
            <a:xfrm>
              <a:off x="5948364" y="890588"/>
              <a:ext cx="12700" cy="65088"/>
            </a:xfrm>
            <a:custGeom>
              <a:avLst/>
              <a:gdLst>
                <a:gd name="T0" fmla="*/ 16 w 31"/>
                <a:gd name="T1" fmla="*/ 155 h 155"/>
                <a:gd name="T2" fmla="*/ 0 w 31"/>
                <a:gd name="T3" fmla="*/ 139 h 155"/>
                <a:gd name="T4" fmla="*/ 0 w 31"/>
                <a:gd name="T5" fmla="*/ 15 h 155"/>
                <a:gd name="T6" fmla="*/ 16 w 31"/>
                <a:gd name="T7" fmla="*/ 0 h 155"/>
                <a:gd name="T8" fmla="*/ 31 w 31"/>
                <a:gd name="T9" fmla="*/ 15 h 155"/>
                <a:gd name="T10" fmla="*/ 31 w 31"/>
                <a:gd name="T11" fmla="*/ 139 h 155"/>
                <a:gd name="T12" fmla="*/ 16 w 31"/>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31" h="155">
                  <a:moveTo>
                    <a:pt x="16" y="155"/>
                  </a:moveTo>
                  <a:cubicBezTo>
                    <a:pt x="7" y="155"/>
                    <a:pt x="0" y="148"/>
                    <a:pt x="0" y="139"/>
                  </a:cubicBezTo>
                  <a:cubicBezTo>
                    <a:pt x="0" y="15"/>
                    <a:pt x="0" y="15"/>
                    <a:pt x="0" y="15"/>
                  </a:cubicBezTo>
                  <a:cubicBezTo>
                    <a:pt x="0" y="7"/>
                    <a:pt x="7" y="0"/>
                    <a:pt x="16" y="0"/>
                  </a:cubicBezTo>
                  <a:cubicBezTo>
                    <a:pt x="24" y="0"/>
                    <a:pt x="31" y="7"/>
                    <a:pt x="31" y="15"/>
                  </a:cubicBezTo>
                  <a:cubicBezTo>
                    <a:pt x="31" y="139"/>
                    <a:pt x="31" y="139"/>
                    <a:pt x="31" y="139"/>
                  </a:cubicBezTo>
                  <a:cubicBezTo>
                    <a:pt x="31" y="148"/>
                    <a:pt x="24" y="155"/>
                    <a:pt x="16" y="155"/>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43" name="Freeform 117"/>
            <p:cNvSpPr>
              <a:spLocks/>
            </p:cNvSpPr>
            <p:nvPr/>
          </p:nvSpPr>
          <p:spPr bwMode="auto">
            <a:xfrm>
              <a:off x="6219826" y="890588"/>
              <a:ext cx="12700" cy="65088"/>
            </a:xfrm>
            <a:custGeom>
              <a:avLst/>
              <a:gdLst>
                <a:gd name="T0" fmla="*/ 15 w 30"/>
                <a:gd name="T1" fmla="*/ 155 h 155"/>
                <a:gd name="T2" fmla="*/ 0 w 30"/>
                <a:gd name="T3" fmla="*/ 139 h 155"/>
                <a:gd name="T4" fmla="*/ 0 w 30"/>
                <a:gd name="T5" fmla="*/ 15 h 155"/>
                <a:gd name="T6" fmla="*/ 15 w 30"/>
                <a:gd name="T7" fmla="*/ 0 h 155"/>
                <a:gd name="T8" fmla="*/ 30 w 30"/>
                <a:gd name="T9" fmla="*/ 15 h 155"/>
                <a:gd name="T10" fmla="*/ 30 w 30"/>
                <a:gd name="T11" fmla="*/ 139 h 155"/>
                <a:gd name="T12" fmla="*/ 15 w 30"/>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30" h="155">
                  <a:moveTo>
                    <a:pt x="15" y="155"/>
                  </a:moveTo>
                  <a:cubicBezTo>
                    <a:pt x="7" y="155"/>
                    <a:pt x="0" y="148"/>
                    <a:pt x="0" y="139"/>
                  </a:cubicBezTo>
                  <a:cubicBezTo>
                    <a:pt x="0" y="15"/>
                    <a:pt x="0" y="15"/>
                    <a:pt x="0" y="15"/>
                  </a:cubicBezTo>
                  <a:cubicBezTo>
                    <a:pt x="0" y="7"/>
                    <a:pt x="7" y="0"/>
                    <a:pt x="15" y="0"/>
                  </a:cubicBezTo>
                  <a:cubicBezTo>
                    <a:pt x="24" y="0"/>
                    <a:pt x="30" y="7"/>
                    <a:pt x="30" y="15"/>
                  </a:cubicBezTo>
                  <a:cubicBezTo>
                    <a:pt x="30" y="139"/>
                    <a:pt x="30" y="139"/>
                    <a:pt x="30" y="139"/>
                  </a:cubicBezTo>
                  <a:cubicBezTo>
                    <a:pt x="30" y="148"/>
                    <a:pt x="24" y="155"/>
                    <a:pt x="15" y="155"/>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44" name="Freeform 118"/>
            <p:cNvSpPr>
              <a:spLocks/>
            </p:cNvSpPr>
            <p:nvPr/>
          </p:nvSpPr>
          <p:spPr bwMode="auto">
            <a:xfrm>
              <a:off x="5946776" y="987426"/>
              <a:ext cx="180975" cy="93663"/>
            </a:xfrm>
            <a:custGeom>
              <a:avLst/>
              <a:gdLst>
                <a:gd name="T0" fmla="*/ 339 w 427"/>
                <a:gd name="T1" fmla="*/ 221 h 221"/>
                <a:gd name="T2" fmla="*/ 104 w 427"/>
                <a:gd name="T3" fmla="*/ 165 h 221"/>
                <a:gd name="T4" fmla="*/ 2 w 427"/>
                <a:gd name="T5" fmla="*/ 15 h 221"/>
                <a:gd name="T6" fmla="*/ 18 w 427"/>
                <a:gd name="T7" fmla="*/ 0 h 221"/>
                <a:gd name="T8" fmla="*/ 33 w 427"/>
                <a:gd name="T9" fmla="*/ 16 h 221"/>
                <a:gd name="T10" fmla="*/ 120 w 427"/>
                <a:gd name="T11" fmla="*/ 138 h 221"/>
                <a:gd name="T12" fmla="*/ 408 w 427"/>
                <a:gd name="T13" fmla="*/ 186 h 221"/>
                <a:gd name="T14" fmla="*/ 425 w 427"/>
                <a:gd name="T15" fmla="*/ 199 h 221"/>
                <a:gd name="T16" fmla="*/ 412 w 427"/>
                <a:gd name="T17" fmla="*/ 216 h 221"/>
                <a:gd name="T18" fmla="*/ 339 w 427"/>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7" h="221">
                  <a:moveTo>
                    <a:pt x="339" y="221"/>
                  </a:moveTo>
                  <a:cubicBezTo>
                    <a:pt x="252" y="221"/>
                    <a:pt x="168" y="201"/>
                    <a:pt x="104" y="165"/>
                  </a:cubicBezTo>
                  <a:cubicBezTo>
                    <a:pt x="36" y="125"/>
                    <a:pt x="0" y="72"/>
                    <a:pt x="2" y="15"/>
                  </a:cubicBezTo>
                  <a:cubicBezTo>
                    <a:pt x="3" y="7"/>
                    <a:pt x="10" y="0"/>
                    <a:pt x="18" y="0"/>
                  </a:cubicBezTo>
                  <a:cubicBezTo>
                    <a:pt x="27" y="1"/>
                    <a:pt x="33" y="8"/>
                    <a:pt x="33" y="16"/>
                  </a:cubicBezTo>
                  <a:cubicBezTo>
                    <a:pt x="31" y="62"/>
                    <a:pt x="62" y="105"/>
                    <a:pt x="120" y="138"/>
                  </a:cubicBezTo>
                  <a:cubicBezTo>
                    <a:pt x="195" y="181"/>
                    <a:pt x="303" y="199"/>
                    <a:pt x="408" y="186"/>
                  </a:cubicBezTo>
                  <a:cubicBezTo>
                    <a:pt x="417" y="185"/>
                    <a:pt x="424" y="191"/>
                    <a:pt x="425" y="199"/>
                  </a:cubicBezTo>
                  <a:cubicBezTo>
                    <a:pt x="427" y="208"/>
                    <a:pt x="421" y="215"/>
                    <a:pt x="412" y="216"/>
                  </a:cubicBezTo>
                  <a:cubicBezTo>
                    <a:pt x="388" y="220"/>
                    <a:pt x="364" y="221"/>
                    <a:pt x="339" y="221"/>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45" name="Freeform 119"/>
            <p:cNvSpPr>
              <a:spLocks/>
            </p:cNvSpPr>
            <p:nvPr/>
          </p:nvSpPr>
          <p:spPr bwMode="auto">
            <a:xfrm>
              <a:off x="5948364" y="938213"/>
              <a:ext cx="12700" cy="65088"/>
            </a:xfrm>
            <a:custGeom>
              <a:avLst/>
              <a:gdLst>
                <a:gd name="T0" fmla="*/ 16 w 31"/>
                <a:gd name="T1" fmla="*/ 154 h 154"/>
                <a:gd name="T2" fmla="*/ 0 w 31"/>
                <a:gd name="T3" fmla="*/ 139 h 154"/>
                <a:gd name="T4" fmla="*/ 0 w 31"/>
                <a:gd name="T5" fmla="*/ 15 h 154"/>
                <a:gd name="T6" fmla="*/ 16 w 31"/>
                <a:gd name="T7" fmla="*/ 0 h 154"/>
                <a:gd name="T8" fmla="*/ 31 w 31"/>
                <a:gd name="T9" fmla="*/ 15 h 154"/>
                <a:gd name="T10" fmla="*/ 31 w 31"/>
                <a:gd name="T11" fmla="*/ 139 h 154"/>
                <a:gd name="T12" fmla="*/ 16 w 31"/>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31" h="154">
                  <a:moveTo>
                    <a:pt x="16" y="154"/>
                  </a:moveTo>
                  <a:cubicBezTo>
                    <a:pt x="7" y="154"/>
                    <a:pt x="0" y="148"/>
                    <a:pt x="0" y="139"/>
                  </a:cubicBezTo>
                  <a:cubicBezTo>
                    <a:pt x="0" y="15"/>
                    <a:pt x="0" y="15"/>
                    <a:pt x="0" y="15"/>
                  </a:cubicBezTo>
                  <a:cubicBezTo>
                    <a:pt x="0" y="7"/>
                    <a:pt x="7" y="0"/>
                    <a:pt x="16" y="0"/>
                  </a:cubicBezTo>
                  <a:cubicBezTo>
                    <a:pt x="24" y="0"/>
                    <a:pt x="31" y="7"/>
                    <a:pt x="31" y="15"/>
                  </a:cubicBezTo>
                  <a:cubicBezTo>
                    <a:pt x="31" y="139"/>
                    <a:pt x="31" y="139"/>
                    <a:pt x="31" y="139"/>
                  </a:cubicBezTo>
                  <a:cubicBezTo>
                    <a:pt x="31" y="148"/>
                    <a:pt x="24" y="154"/>
                    <a:pt x="16" y="154"/>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46" name="Freeform 120"/>
            <p:cNvSpPr>
              <a:spLocks/>
            </p:cNvSpPr>
            <p:nvPr/>
          </p:nvSpPr>
          <p:spPr bwMode="auto">
            <a:xfrm>
              <a:off x="6219826" y="938213"/>
              <a:ext cx="12700" cy="42863"/>
            </a:xfrm>
            <a:custGeom>
              <a:avLst/>
              <a:gdLst>
                <a:gd name="T0" fmla="*/ 15 w 30"/>
                <a:gd name="T1" fmla="*/ 103 h 103"/>
                <a:gd name="T2" fmla="*/ 0 w 30"/>
                <a:gd name="T3" fmla="*/ 88 h 103"/>
                <a:gd name="T4" fmla="*/ 0 w 30"/>
                <a:gd name="T5" fmla="*/ 15 h 103"/>
                <a:gd name="T6" fmla="*/ 15 w 30"/>
                <a:gd name="T7" fmla="*/ 0 h 103"/>
                <a:gd name="T8" fmla="*/ 30 w 30"/>
                <a:gd name="T9" fmla="*/ 15 h 103"/>
                <a:gd name="T10" fmla="*/ 30 w 30"/>
                <a:gd name="T11" fmla="*/ 88 h 103"/>
                <a:gd name="T12" fmla="*/ 15 w 30"/>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30" h="103">
                  <a:moveTo>
                    <a:pt x="15" y="103"/>
                  </a:moveTo>
                  <a:cubicBezTo>
                    <a:pt x="7" y="103"/>
                    <a:pt x="0" y="96"/>
                    <a:pt x="0" y="88"/>
                  </a:cubicBezTo>
                  <a:cubicBezTo>
                    <a:pt x="0" y="15"/>
                    <a:pt x="0" y="15"/>
                    <a:pt x="0" y="15"/>
                  </a:cubicBezTo>
                  <a:cubicBezTo>
                    <a:pt x="0" y="7"/>
                    <a:pt x="7" y="0"/>
                    <a:pt x="15" y="0"/>
                  </a:cubicBezTo>
                  <a:cubicBezTo>
                    <a:pt x="24" y="0"/>
                    <a:pt x="30" y="7"/>
                    <a:pt x="30" y="15"/>
                  </a:cubicBezTo>
                  <a:cubicBezTo>
                    <a:pt x="30" y="88"/>
                    <a:pt x="30" y="88"/>
                    <a:pt x="30" y="88"/>
                  </a:cubicBezTo>
                  <a:cubicBezTo>
                    <a:pt x="30" y="96"/>
                    <a:pt x="24" y="103"/>
                    <a:pt x="15" y="103"/>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47" name="Freeform 121"/>
            <p:cNvSpPr>
              <a:spLocks/>
            </p:cNvSpPr>
            <p:nvPr/>
          </p:nvSpPr>
          <p:spPr bwMode="auto">
            <a:xfrm>
              <a:off x="5946776" y="1035051"/>
              <a:ext cx="180975" cy="93663"/>
            </a:xfrm>
            <a:custGeom>
              <a:avLst/>
              <a:gdLst>
                <a:gd name="T0" fmla="*/ 339 w 427"/>
                <a:gd name="T1" fmla="*/ 222 h 222"/>
                <a:gd name="T2" fmla="*/ 104 w 427"/>
                <a:gd name="T3" fmla="*/ 165 h 222"/>
                <a:gd name="T4" fmla="*/ 2 w 427"/>
                <a:gd name="T5" fmla="*/ 16 h 222"/>
                <a:gd name="T6" fmla="*/ 18 w 427"/>
                <a:gd name="T7" fmla="*/ 1 h 222"/>
                <a:gd name="T8" fmla="*/ 33 w 427"/>
                <a:gd name="T9" fmla="*/ 17 h 222"/>
                <a:gd name="T10" fmla="*/ 120 w 427"/>
                <a:gd name="T11" fmla="*/ 139 h 222"/>
                <a:gd name="T12" fmla="*/ 408 w 427"/>
                <a:gd name="T13" fmla="*/ 187 h 222"/>
                <a:gd name="T14" fmla="*/ 425 w 427"/>
                <a:gd name="T15" fmla="*/ 200 h 222"/>
                <a:gd name="T16" fmla="*/ 412 w 427"/>
                <a:gd name="T17" fmla="*/ 217 h 222"/>
                <a:gd name="T18" fmla="*/ 339 w 427"/>
                <a:gd name="T1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7" h="222">
                  <a:moveTo>
                    <a:pt x="339" y="222"/>
                  </a:moveTo>
                  <a:cubicBezTo>
                    <a:pt x="252" y="222"/>
                    <a:pt x="168" y="202"/>
                    <a:pt x="104" y="165"/>
                  </a:cubicBezTo>
                  <a:cubicBezTo>
                    <a:pt x="36" y="126"/>
                    <a:pt x="0" y="73"/>
                    <a:pt x="2" y="16"/>
                  </a:cubicBezTo>
                  <a:cubicBezTo>
                    <a:pt x="3" y="7"/>
                    <a:pt x="10" y="0"/>
                    <a:pt x="18" y="1"/>
                  </a:cubicBezTo>
                  <a:cubicBezTo>
                    <a:pt x="27" y="1"/>
                    <a:pt x="33" y="9"/>
                    <a:pt x="33" y="17"/>
                  </a:cubicBezTo>
                  <a:cubicBezTo>
                    <a:pt x="31" y="62"/>
                    <a:pt x="62" y="105"/>
                    <a:pt x="120" y="139"/>
                  </a:cubicBezTo>
                  <a:cubicBezTo>
                    <a:pt x="195" y="182"/>
                    <a:pt x="303" y="200"/>
                    <a:pt x="408" y="187"/>
                  </a:cubicBezTo>
                  <a:cubicBezTo>
                    <a:pt x="417" y="185"/>
                    <a:pt x="424" y="191"/>
                    <a:pt x="425" y="200"/>
                  </a:cubicBezTo>
                  <a:cubicBezTo>
                    <a:pt x="427" y="208"/>
                    <a:pt x="421" y="216"/>
                    <a:pt x="412" y="217"/>
                  </a:cubicBezTo>
                  <a:cubicBezTo>
                    <a:pt x="388" y="220"/>
                    <a:pt x="364" y="222"/>
                    <a:pt x="339" y="222"/>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48" name="Freeform 122"/>
            <p:cNvSpPr>
              <a:spLocks/>
            </p:cNvSpPr>
            <p:nvPr/>
          </p:nvSpPr>
          <p:spPr bwMode="auto">
            <a:xfrm>
              <a:off x="5948364" y="985838"/>
              <a:ext cx="12700" cy="65088"/>
            </a:xfrm>
            <a:custGeom>
              <a:avLst/>
              <a:gdLst>
                <a:gd name="T0" fmla="*/ 16 w 31"/>
                <a:gd name="T1" fmla="*/ 155 h 155"/>
                <a:gd name="T2" fmla="*/ 0 w 31"/>
                <a:gd name="T3" fmla="*/ 140 h 155"/>
                <a:gd name="T4" fmla="*/ 0 w 31"/>
                <a:gd name="T5" fmla="*/ 16 h 155"/>
                <a:gd name="T6" fmla="*/ 16 w 31"/>
                <a:gd name="T7" fmla="*/ 0 h 155"/>
                <a:gd name="T8" fmla="*/ 31 w 31"/>
                <a:gd name="T9" fmla="*/ 16 h 155"/>
                <a:gd name="T10" fmla="*/ 31 w 31"/>
                <a:gd name="T11" fmla="*/ 140 h 155"/>
                <a:gd name="T12" fmla="*/ 16 w 31"/>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31" h="155">
                  <a:moveTo>
                    <a:pt x="16" y="155"/>
                  </a:moveTo>
                  <a:cubicBezTo>
                    <a:pt x="7" y="155"/>
                    <a:pt x="0" y="148"/>
                    <a:pt x="0" y="140"/>
                  </a:cubicBezTo>
                  <a:cubicBezTo>
                    <a:pt x="0" y="16"/>
                    <a:pt x="0" y="16"/>
                    <a:pt x="0" y="16"/>
                  </a:cubicBezTo>
                  <a:cubicBezTo>
                    <a:pt x="0" y="7"/>
                    <a:pt x="7" y="0"/>
                    <a:pt x="16" y="0"/>
                  </a:cubicBezTo>
                  <a:cubicBezTo>
                    <a:pt x="24" y="0"/>
                    <a:pt x="31" y="7"/>
                    <a:pt x="31" y="16"/>
                  </a:cubicBezTo>
                  <a:cubicBezTo>
                    <a:pt x="31" y="140"/>
                    <a:pt x="31" y="140"/>
                    <a:pt x="31" y="140"/>
                  </a:cubicBezTo>
                  <a:cubicBezTo>
                    <a:pt x="31" y="148"/>
                    <a:pt x="24" y="155"/>
                    <a:pt x="16" y="155"/>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49" name="Freeform 123"/>
            <p:cNvSpPr>
              <a:spLocks/>
            </p:cNvSpPr>
            <p:nvPr/>
          </p:nvSpPr>
          <p:spPr bwMode="auto">
            <a:xfrm>
              <a:off x="5946776" y="1082676"/>
              <a:ext cx="180975" cy="93663"/>
            </a:xfrm>
            <a:custGeom>
              <a:avLst/>
              <a:gdLst>
                <a:gd name="T0" fmla="*/ 339 w 427"/>
                <a:gd name="T1" fmla="*/ 221 h 221"/>
                <a:gd name="T2" fmla="*/ 104 w 427"/>
                <a:gd name="T3" fmla="*/ 165 h 221"/>
                <a:gd name="T4" fmla="*/ 2 w 427"/>
                <a:gd name="T5" fmla="*/ 16 h 221"/>
                <a:gd name="T6" fmla="*/ 18 w 427"/>
                <a:gd name="T7" fmla="*/ 1 h 221"/>
                <a:gd name="T8" fmla="*/ 33 w 427"/>
                <a:gd name="T9" fmla="*/ 17 h 221"/>
                <a:gd name="T10" fmla="*/ 120 w 427"/>
                <a:gd name="T11" fmla="*/ 138 h 221"/>
                <a:gd name="T12" fmla="*/ 408 w 427"/>
                <a:gd name="T13" fmla="*/ 186 h 221"/>
                <a:gd name="T14" fmla="*/ 425 w 427"/>
                <a:gd name="T15" fmla="*/ 200 h 221"/>
                <a:gd name="T16" fmla="*/ 412 w 427"/>
                <a:gd name="T17" fmla="*/ 217 h 221"/>
                <a:gd name="T18" fmla="*/ 339 w 427"/>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7" h="221">
                  <a:moveTo>
                    <a:pt x="339" y="221"/>
                  </a:moveTo>
                  <a:cubicBezTo>
                    <a:pt x="252" y="221"/>
                    <a:pt x="168" y="202"/>
                    <a:pt x="104" y="165"/>
                  </a:cubicBezTo>
                  <a:cubicBezTo>
                    <a:pt x="36" y="126"/>
                    <a:pt x="0" y="73"/>
                    <a:pt x="2" y="16"/>
                  </a:cubicBezTo>
                  <a:cubicBezTo>
                    <a:pt x="3" y="7"/>
                    <a:pt x="10" y="0"/>
                    <a:pt x="18" y="1"/>
                  </a:cubicBezTo>
                  <a:cubicBezTo>
                    <a:pt x="27" y="1"/>
                    <a:pt x="33" y="8"/>
                    <a:pt x="33" y="17"/>
                  </a:cubicBezTo>
                  <a:cubicBezTo>
                    <a:pt x="31" y="62"/>
                    <a:pt x="62" y="105"/>
                    <a:pt x="120" y="138"/>
                  </a:cubicBezTo>
                  <a:cubicBezTo>
                    <a:pt x="195" y="182"/>
                    <a:pt x="303" y="200"/>
                    <a:pt x="408" y="186"/>
                  </a:cubicBezTo>
                  <a:cubicBezTo>
                    <a:pt x="417" y="185"/>
                    <a:pt x="424" y="191"/>
                    <a:pt x="425" y="200"/>
                  </a:cubicBezTo>
                  <a:cubicBezTo>
                    <a:pt x="427" y="208"/>
                    <a:pt x="421" y="216"/>
                    <a:pt x="412" y="217"/>
                  </a:cubicBezTo>
                  <a:cubicBezTo>
                    <a:pt x="388" y="220"/>
                    <a:pt x="364" y="221"/>
                    <a:pt x="339" y="221"/>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450" name="Freeform 124"/>
            <p:cNvSpPr>
              <a:spLocks/>
            </p:cNvSpPr>
            <p:nvPr/>
          </p:nvSpPr>
          <p:spPr bwMode="auto">
            <a:xfrm>
              <a:off x="5948364" y="1033463"/>
              <a:ext cx="12700" cy="66675"/>
            </a:xfrm>
            <a:custGeom>
              <a:avLst/>
              <a:gdLst>
                <a:gd name="T0" fmla="*/ 16 w 31"/>
                <a:gd name="T1" fmla="*/ 155 h 155"/>
                <a:gd name="T2" fmla="*/ 0 w 31"/>
                <a:gd name="T3" fmla="*/ 139 h 155"/>
                <a:gd name="T4" fmla="*/ 0 w 31"/>
                <a:gd name="T5" fmla="*/ 15 h 155"/>
                <a:gd name="T6" fmla="*/ 16 w 31"/>
                <a:gd name="T7" fmla="*/ 0 h 155"/>
                <a:gd name="T8" fmla="*/ 31 w 31"/>
                <a:gd name="T9" fmla="*/ 15 h 155"/>
                <a:gd name="T10" fmla="*/ 31 w 31"/>
                <a:gd name="T11" fmla="*/ 139 h 155"/>
                <a:gd name="T12" fmla="*/ 16 w 31"/>
                <a:gd name="T13" fmla="*/ 155 h 155"/>
              </a:gdLst>
              <a:ahLst/>
              <a:cxnLst>
                <a:cxn ang="0">
                  <a:pos x="T0" y="T1"/>
                </a:cxn>
                <a:cxn ang="0">
                  <a:pos x="T2" y="T3"/>
                </a:cxn>
                <a:cxn ang="0">
                  <a:pos x="T4" y="T5"/>
                </a:cxn>
                <a:cxn ang="0">
                  <a:pos x="T6" y="T7"/>
                </a:cxn>
                <a:cxn ang="0">
                  <a:pos x="T8" y="T9"/>
                </a:cxn>
                <a:cxn ang="0">
                  <a:pos x="T10" y="T11"/>
                </a:cxn>
                <a:cxn ang="0">
                  <a:pos x="T12" y="T13"/>
                </a:cxn>
              </a:cxnLst>
              <a:rect l="0" t="0" r="r" b="b"/>
              <a:pathLst>
                <a:path w="31" h="155">
                  <a:moveTo>
                    <a:pt x="16" y="155"/>
                  </a:moveTo>
                  <a:cubicBezTo>
                    <a:pt x="7" y="155"/>
                    <a:pt x="0" y="148"/>
                    <a:pt x="0" y="139"/>
                  </a:cubicBezTo>
                  <a:cubicBezTo>
                    <a:pt x="0" y="15"/>
                    <a:pt x="0" y="15"/>
                    <a:pt x="0" y="15"/>
                  </a:cubicBezTo>
                  <a:cubicBezTo>
                    <a:pt x="0" y="7"/>
                    <a:pt x="7" y="0"/>
                    <a:pt x="16" y="0"/>
                  </a:cubicBezTo>
                  <a:cubicBezTo>
                    <a:pt x="24" y="0"/>
                    <a:pt x="31" y="7"/>
                    <a:pt x="31" y="15"/>
                  </a:cubicBezTo>
                  <a:cubicBezTo>
                    <a:pt x="31" y="139"/>
                    <a:pt x="31" y="139"/>
                    <a:pt x="31" y="139"/>
                  </a:cubicBezTo>
                  <a:cubicBezTo>
                    <a:pt x="31" y="148"/>
                    <a:pt x="24" y="155"/>
                    <a:pt x="16" y="155"/>
                  </a:cubicBezTo>
                  <a:close/>
                </a:path>
              </a:pathLst>
            </a:custGeom>
            <a:grpFill/>
            <a:ln w="6350">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1" name="Freeform 456"/>
            <p:cNvSpPr>
              <a:spLocks noEditPoints="1"/>
            </p:cNvSpPr>
            <p:nvPr/>
          </p:nvSpPr>
          <p:spPr bwMode="auto">
            <a:xfrm>
              <a:off x="6113463" y="958850"/>
              <a:ext cx="285750" cy="177800"/>
            </a:xfrm>
            <a:custGeom>
              <a:avLst/>
              <a:gdLst>
                <a:gd name="T0" fmla="*/ 337 w 675"/>
                <a:gd name="T1" fmla="*/ 421 h 421"/>
                <a:gd name="T2" fmla="*/ 102 w 675"/>
                <a:gd name="T3" fmla="*/ 365 h 421"/>
                <a:gd name="T4" fmla="*/ 0 w 675"/>
                <a:gd name="T5" fmla="*/ 220 h 421"/>
                <a:gd name="T6" fmla="*/ 102 w 675"/>
                <a:gd name="T7" fmla="*/ 75 h 421"/>
                <a:gd name="T8" fmla="*/ 573 w 675"/>
                <a:gd name="T9" fmla="*/ 75 h 421"/>
                <a:gd name="T10" fmla="*/ 573 w 675"/>
                <a:gd name="T11" fmla="*/ 75 h 421"/>
                <a:gd name="T12" fmla="*/ 675 w 675"/>
                <a:gd name="T13" fmla="*/ 220 h 421"/>
                <a:gd name="T14" fmla="*/ 573 w 675"/>
                <a:gd name="T15" fmla="*/ 365 h 421"/>
                <a:gd name="T16" fmla="*/ 337 w 675"/>
                <a:gd name="T17" fmla="*/ 421 h 421"/>
                <a:gd name="T18" fmla="*/ 337 w 675"/>
                <a:gd name="T19" fmla="*/ 49 h 421"/>
                <a:gd name="T20" fmla="*/ 117 w 675"/>
                <a:gd name="T21" fmla="*/ 102 h 421"/>
                <a:gd name="T22" fmla="*/ 31 w 675"/>
                <a:gd name="T23" fmla="*/ 220 h 421"/>
                <a:gd name="T24" fmla="*/ 117 w 675"/>
                <a:gd name="T25" fmla="*/ 338 h 421"/>
                <a:gd name="T26" fmla="*/ 558 w 675"/>
                <a:gd name="T27" fmla="*/ 338 h 421"/>
                <a:gd name="T28" fmla="*/ 644 w 675"/>
                <a:gd name="T29" fmla="*/ 220 h 421"/>
                <a:gd name="T30" fmla="*/ 558 w 675"/>
                <a:gd name="T31" fmla="*/ 102 h 421"/>
                <a:gd name="T32" fmla="*/ 337 w 675"/>
                <a:gd name="T33" fmla="*/ 49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5" h="421">
                  <a:moveTo>
                    <a:pt x="337" y="421"/>
                  </a:moveTo>
                  <a:cubicBezTo>
                    <a:pt x="252" y="421"/>
                    <a:pt x="167" y="402"/>
                    <a:pt x="102" y="365"/>
                  </a:cubicBezTo>
                  <a:cubicBezTo>
                    <a:pt x="36" y="327"/>
                    <a:pt x="0" y="275"/>
                    <a:pt x="0" y="220"/>
                  </a:cubicBezTo>
                  <a:cubicBezTo>
                    <a:pt x="0" y="164"/>
                    <a:pt x="36" y="113"/>
                    <a:pt x="102" y="75"/>
                  </a:cubicBezTo>
                  <a:cubicBezTo>
                    <a:pt x="232" y="0"/>
                    <a:pt x="443" y="0"/>
                    <a:pt x="573" y="75"/>
                  </a:cubicBezTo>
                  <a:cubicBezTo>
                    <a:pt x="573" y="75"/>
                    <a:pt x="573" y="75"/>
                    <a:pt x="573" y="75"/>
                  </a:cubicBezTo>
                  <a:cubicBezTo>
                    <a:pt x="639" y="113"/>
                    <a:pt x="675" y="164"/>
                    <a:pt x="675" y="220"/>
                  </a:cubicBezTo>
                  <a:cubicBezTo>
                    <a:pt x="675" y="275"/>
                    <a:pt x="639" y="327"/>
                    <a:pt x="573" y="365"/>
                  </a:cubicBezTo>
                  <a:cubicBezTo>
                    <a:pt x="508" y="402"/>
                    <a:pt x="423" y="421"/>
                    <a:pt x="337" y="421"/>
                  </a:cubicBezTo>
                  <a:close/>
                  <a:moveTo>
                    <a:pt x="337" y="49"/>
                  </a:moveTo>
                  <a:cubicBezTo>
                    <a:pt x="258" y="49"/>
                    <a:pt x="178" y="67"/>
                    <a:pt x="117" y="102"/>
                  </a:cubicBezTo>
                  <a:cubicBezTo>
                    <a:pt x="61" y="134"/>
                    <a:pt x="31" y="176"/>
                    <a:pt x="31" y="220"/>
                  </a:cubicBezTo>
                  <a:cubicBezTo>
                    <a:pt x="31" y="264"/>
                    <a:pt x="61" y="306"/>
                    <a:pt x="117" y="338"/>
                  </a:cubicBezTo>
                  <a:cubicBezTo>
                    <a:pt x="239" y="408"/>
                    <a:pt x="436" y="408"/>
                    <a:pt x="558" y="338"/>
                  </a:cubicBezTo>
                  <a:cubicBezTo>
                    <a:pt x="614" y="306"/>
                    <a:pt x="644" y="264"/>
                    <a:pt x="644" y="220"/>
                  </a:cubicBezTo>
                  <a:cubicBezTo>
                    <a:pt x="644" y="176"/>
                    <a:pt x="614" y="134"/>
                    <a:pt x="558" y="102"/>
                  </a:cubicBezTo>
                  <a:cubicBezTo>
                    <a:pt x="497" y="67"/>
                    <a:pt x="417" y="49"/>
                    <a:pt x="337" y="49"/>
                  </a:cubicBez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2" name="Freeform 457"/>
            <p:cNvSpPr>
              <a:spLocks/>
            </p:cNvSpPr>
            <p:nvPr/>
          </p:nvSpPr>
          <p:spPr bwMode="auto">
            <a:xfrm>
              <a:off x="6113463" y="1095375"/>
              <a:ext cx="285750" cy="93663"/>
            </a:xfrm>
            <a:custGeom>
              <a:avLst/>
              <a:gdLst>
                <a:gd name="T0" fmla="*/ 339 w 677"/>
                <a:gd name="T1" fmla="*/ 221 h 221"/>
                <a:gd name="T2" fmla="*/ 104 w 677"/>
                <a:gd name="T3" fmla="*/ 165 h 221"/>
                <a:gd name="T4" fmla="*/ 2 w 677"/>
                <a:gd name="T5" fmla="*/ 15 h 221"/>
                <a:gd name="T6" fmla="*/ 18 w 677"/>
                <a:gd name="T7" fmla="*/ 0 h 221"/>
                <a:gd name="T8" fmla="*/ 33 w 677"/>
                <a:gd name="T9" fmla="*/ 16 h 221"/>
                <a:gd name="T10" fmla="*/ 119 w 677"/>
                <a:gd name="T11" fmla="*/ 138 h 221"/>
                <a:gd name="T12" fmla="*/ 560 w 677"/>
                <a:gd name="T13" fmla="*/ 138 h 221"/>
                <a:gd name="T14" fmla="*/ 646 w 677"/>
                <a:gd name="T15" fmla="*/ 20 h 221"/>
                <a:gd name="T16" fmla="*/ 662 w 677"/>
                <a:gd name="T17" fmla="*/ 4 h 221"/>
                <a:gd name="T18" fmla="*/ 677 w 677"/>
                <a:gd name="T19" fmla="*/ 20 h 221"/>
                <a:gd name="T20" fmla="*/ 575 w 677"/>
                <a:gd name="T21" fmla="*/ 165 h 221"/>
                <a:gd name="T22" fmla="*/ 339 w 677"/>
                <a:gd name="T2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7" h="221">
                  <a:moveTo>
                    <a:pt x="339" y="221"/>
                  </a:moveTo>
                  <a:cubicBezTo>
                    <a:pt x="254" y="221"/>
                    <a:pt x="169" y="202"/>
                    <a:pt x="104" y="165"/>
                  </a:cubicBezTo>
                  <a:cubicBezTo>
                    <a:pt x="36" y="125"/>
                    <a:pt x="0" y="72"/>
                    <a:pt x="2" y="15"/>
                  </a:cubicBezTo>
                  <a:cubicBezTo>
                    <a:pt x="2" y="7"/>
                    <a:pt x="9" y="0"/>
                    <a:pt x="18" y="0"/>
                  </a:cubicBezTo>
                  <a:cubicBezTo>
                    <a:pt x="26" y="1"/>
                    <a:pt x="33" y="8"/>
                    <a:pt x="33" y="16"/>
                  </a:cubicBezTo>
                  <a:cubicBezTo>
                    <a:pt x="31" y="62"/>
                    <a:pt x="62" y="105"/>
                    <a:pt x="119" y="138"/>
                  </a:cubicBezTo>
                  <a:cubicBezTo>
                    <a:pt x="241" y="208"/>
                    <a:pt x="438" y="208"/>
                    <a:pt x="560" y="138"/>
                  </a:cubicBezTo>
                  <a:cubicBezTo>
                    <a:pt x="616" y="106"/>
                    <a:pt x="646" y="64"/>
                    <a:pt x="646" y="20"/>
                  </a:cubicBezTo>
                  <a:cubicBezTo>
                    <a:pt x="646" y="11"/>
                    <a:pt x="653" y="4"/>
                    <a:pt x="662" y="4"/>
                  </a:cubicBezTo>
                  <a:cubicBezTo>
                    <a:pt x="670" y="4"/>
                    <a:pt x="677" y="11"/>
                    <a:pt x="677" y="20"/>
                  </a:cubicBezTo>
                  <a:cubicBezTo>
                    <a:pt x="677" y="75"/>
                    <a:pt x="641" y="127"/>
                    <a:pt x="575" y="165"/>
                  </a:cubicBezTo>
                  <a:cubicBezTo>
                    <a:pt x="510" y="202"/>
                    <a:pt x="425" y="221"/>
                    <a:pt x="339" y="221"/>
                  </a:cubicBez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3" name="Freeform 458"/>
            <p:cNvSpPr>
              <a:spLocks/>
            </p:cNvSpPr>
            <p:nvPr/>
          </p:nvSpPr>
          <p:spPr bwMode="auto">
            <a:xfrm>
              <a:off x="6113463" y="1046163"/>
              <a:ext cx="12700" cy="65088"/>
            </a:xfrm>
            <a:custGeom>
              <a:avLst/>
              <a:gdLst>
                <a:gd name="T0" fmla="*/ 15 w 31"/>
                <a:gd name="T1" fmla="*/ 154 h 154"/>
                <a:gd name="T2" fmla="*/ 0 w 31"/>
                <a:gd name="T3" fmla="*/ 139 h 154"/>
                <a:gd name="T4" fmla="*/ 0 w 31"/>
                <a:gd name="T5" fmla="*/ 15 h 154"/>
                <a:gd name="T6" fmla="*/ 15 w 31"/>
                <a:gd name="T7" fmla="*/ 0 h 154"/>
                <a:gd name="T8" fmla="*/ 31 w 31"/>
                <a:gd name="T9" fmla="*/ 15 h 154"/>
                <a:gd name="T10" fmla="*/ 31 w 31"/>
                <a:gd name="T11" fmla="*/ 139 h 154"/>
                <a:gd name="T12" fmla="*/ 15 w 31"/>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31" h="154">
                  <a:moveTo>
                    <a:pt x="15" y="154"/>
                  </a:moveTo>
                  <a:cubicBezTo>
                    <a:pt x="7" y="154"/>
                    <a:pt x="0" y="147"/>
                    <a:pt x="0" y="139"/>
                  </a:cubicBezTo>
                  <a:cubicBezTo>
                    <a:pt x="0" y="15"/>
                    <a:pt x="0" y="15"/>
                    <a:pt x="0" y="15"/>
                  </a:cubicBezTo>
                  <a:cubicBezTo>
                    <a:pt x="0" y="7"/>
                    <a:pt x="7" y="0"/>
                    <a:pt x="15" y="0"/>
                  </a:cubicBezTo>
                  <a:cubicBezTo>
                    <a:pt x="24" y="0"/>
                    <a:pt x="31" y="7"/>
                    <a:pt x="31" y="15"/>
                  </a:cubicBezTo>
                  <a:cubicBezTo>
                    <a:pt x="31" y="139"/>
                    <a:pt x="31" y="139"/>
                    <a:pt x="31" y="139"/>
                  </a:cubicBezTo>
                  <a:cubicBezTo>
                    <a:pt x="31" y="147"/>
                    <a:pt x="24" y="154"/>
                    <a:pt x="15" y="154"/>
                  </a:cubicBez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4" name="Freeform 459"/>
            <p:cNvSpPr>
              <a:spLocks/>
            </p:cNvSpPr>
            <p:nvPr/>
          </p:nvSpPr>
          <p:spPr bwMode="auto">
            <a:xfrm>
              <a:off x="6384926" y="1046163"/>
              <a:ext cx="14288" cy="65088"/>
            </a:xfrm>
            <a:custGeom>
              <a:avLst/>
              <a:gdLst>
                <a:gd name="T0" fmla="*/ 16 w 31"/>
                <a:gd name="T1" fmla="*/ 154 h 154"/>
                <a:gd name="T2" fmla="*/ 0 w 31"/>
                <a:gd name="T3" fmla="*/ 139 h 154"/>
                <a:gd name="T4" fmla="*/ 0 w 31"/>
                <a:gd name="T5" fmla="*/ 15 h 154"/>
                <a:gd name="T6" fmla="*/ 16 w 31"/>
                <a:gd name="T7" fmla="*/ 0 h 154"/>
                <a:gd name="T8" fmla="*/ 31 w 31"/>
                <a:gd name="T9" fmla="*/ 15 h 154"/>
                <a:gd name="T10" fmla="*/ 31 w 31"/>
                <a:gd name="T11" fmla="*/ 139 h 154"/>
                <a:gd name="T12" fmla="*/ 16 w 31"/>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31" h="154">
                  <a:moveTo>
                    <a:pt x="16" y="154"/>
                  </a:moveTo>
                  <a:cubicBezTo>
                    <a:pt x="7" y="154"/>
                    <a:pt x="0" y="147"/>
                    <a:pt x="0" y="139"/>
                  </a:cubicBezTo>
                  <a:cubicBezTo>
                    <a:pt x="0" y="15"/>
                    <a:pt x="0" y="15"/>
                    <a:pt x="0" y="15"/>
                  </a:cubicBezTo>
                  <a:cubicBezTo>
                    <a:pt x="0" y="7"/>
                    <a:pt x="7" y="0"/>
                    <a:pt x="16" y="0"/>
                  </a:cubicBezTo>
                  <a:cubicBezTo>
                    <a:pt x="24" y="0"/>
                    <a:pt x="31" y="7"/>
                    <a:pt x="31" y="15"/>
                  </a:cubicBezTo>
                  <a:cubicBezTo>
                    <a:pt x="31" y="139"/>
                    <a:pt x="31" y="139"/>
                    <a:pt x="31" y="139"/>
                  </a:cubicBezTo>
                  <a:cubicBezTo>
                    <a:pt x="31" y="147"/>
                    <a:pt x="24" y="154"/>
                    <a:pt x="16" y="154"/>
                  </a:cubicBez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5" name="Freeform 460"/>
            <p:cNvSpPr>
              <a:spLocks/>
            </p:cNvSpPr>
            <p:nvPr/>
          </p:nvSpPr>
          <p:spPr bwMode="auto">
            <a:xfrm>
              <a:off x="6113463" y="1147763"/>
              <a:ext cx="285750" cy="93663"/>
            </a:xfrm>
            <a:custGeom>
              <a:avLst/>
              <a:gdLst>
                <a:gd name="T0" fmla="*/ 339 w 677"/>
                <a:gd name="T1" fmla="*/ 221 h 221"/>
                <a:gd name="T2" fmla="*/ 104 w 677"/>
                <a:gd name="T3" fmla="*/ 165 h 221"/>
                <a:gd name="T4" fmla="*/ 2 w 677"/>
                <a:gd name="T5" fmla="*/ 15 h 221"/>
                <a:gd name="T6" fmla="*/ 18 w 677"/>
                <a:gd name="T7" fmla="*/ 0 h 221"/>
                <a:gd name="T8" fmla="*/ 33 w 677"/>
                <a:gd name="T9" fmla="*/ 16 h 221"/>
                <a:gd name="T10" fmla="*/ 119 w 677"/>
                <a:gd name="T11" fmla="*/ 138 h 221"/>
                <a:gd name="T12" fmla="*/ 560 w 677"/>
                <a:gd name="T13" fmla="*/ 138 h 221"/>
                <a:gd name="T14" fmla="*/ 646 w 677"/>
                <a:gd name="T15" fmla="*/ 20 h 221"/>
                <a:gd name="T16" fmla="*/ 662 w 677"/>
                <a:gd name="T17" fmla="*/ 4 h 221"/>
                <a:gd name="T18" fmla="*/ 677 w 677"/>
                <a:gd name="T19" fmla="*/ 20 h 221"/>
                <a:gd name="T20" fmla="*/ 575 w 677"/>
                <a:gd name="T21" fmla="*/ 165 h 221"/>
                <a:gd name="T22" fmla="*/ 339 w 677"/>
                <a:gd name="T2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7" h="221">
                  <a:moveTo>
                    <a:pt x="339" y="221"/>
                  </a:moveTo>
                  <a:cubicBezTo>
                    <a:pt x="254" y="221"/>
                    <a:pt x="169" y="202"/>
                    <a:pt x="104" y="165"/>
                  </a:cubicBezTo>
                  <a:cubicBezTo>
                    <a:pt x="36" y="125"/>
                    <a:pt x="0" y="72"/>
                    <a:pt x="2" y="15"/>
                  </a:cubicBezTo>
                  <a:cubicBezTo>
                    <a:pt x="2" y="7"/>
                    <a:pt x="9" y="0"/>
                    <a:pt x="18" y="0"/>
                  </a:cubicBezTo>
                  <a:cubicBezTo>
                    <a:pt x="26" y="1"/>
                    <a:pt x="33" y="8"/>
                    <a:pt x="33" y="16"/>
                  </a:cubicBezTo>
                  <a:cubicBezTo>
                    <a:pt x="31" y="62"/>
                    <a:pt x="62" y="105"/>
                    <a:pt x="119" y="138"/>
                  </a:cubicBezTo>
                  <a:cubicBezTo>
                    <a:pt x="241" y="208"/>
                    <a:pt x="438" y="208"/>
                    <a:pt x="560" y="138"/>
                  </a:cubicBezTo>
                  <a:cubicBezTo>
                    <a:pt x="616" y="106"/>
                    <a:pt x="646" y="64"/>
                    <a:pt x="646" y="20"/>
                  </a:cubicBezTo>
                  <a:cubicBezTo>
                    <a:pt x="646" y="11"/>
                    <a:pt x="653" y="4"/>
                    <a:pt x="662" y="4"/>
                  </a:cubicBezTo>
                  <a:cubicBezTo>
                    <a:pt x="670" y="4"/>
                    <a:pt x="677" y="11"/>
                    <a:pt x="677" y="20"/>
                  </a:cubicBezTo>
                  <a:cubicBezTo>
                    <a:pt x="677" y="75"/>
                    <a:pt x="641" y="127"/>
                    <a:pt x="575" y="165"/>
                  </a:cubicBezTo>
                  <a:cubicBezTo>
                    <a:pt x="510" y="202"/>
                    <a:pt x="425" y="221"/>
                    <a:pt x="339" y="221"/>
                  </a:cubicBez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6" name="Freeform 461"/>
            <p:cNvSpPr>
              <a:spLocks/>
            </p:cNvSpPr>
            <p:nvPr/>
          </p:nvSpPr>
          <p:spPr bwMode="auto">
            <a:xfrm>
              <a:off x="6113463" y="1098550"/>
              <a:ext cx="12700" cy="65088"/>
            </a:xfrm>
            <a:custGeom>
              <a:avLst/>
              <a:gdLst>
                <a:gd name="T0" fmla="*/ 15 w 31"/>
                <a:gd name="T1" fmla="*/ 154 h 154"/>
                <a:gd name="T2" fmla="*/ 0 w 31"/>
                <a:gd name="T3" fmla="*/ 139 h 154"/>
                <a:gd name="T4" fmla="*/ 0 w 31"/>
                <a:gd name="T5" fmla="*/ 15 h 154"/>
                <a:gd name="T6" fmla="*/ 15 w 31"/>
                <a:gd name="T7" fmla="*/ 0 h 154"/>
                <a:gd name="T8" fmla="*/ 31 w 31"/>
                <a:gd name="T9" fmla="*/ 15 h 154"/>
                <a:gd name="T10" fmla="*/ 31 w 31"/>
                <a:gd name="T11" fmla="*/ 139 h 154"/>
                <a:gd name="T12" fmla="*/ 15 w 31"/>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31" h="154">
                  <a:moveTo>
                    <a:pt x="15" y="154"/>
                  </a:moveTo>
                  <a:cubicBezTo>
                    <a:pt x="7" y="154"/>
                    <a:pt x="0" y="148"/>
                    <a:pt x="0" y="139"/>
                  </a:cubicBezTo>
                  <a:cubicBezTo>
                    <a:pt x="0" y="15"/>
                    <a:pt x="0" y="15"/>
                    <a:pt x="0" y="15"/>
                  </a:cubicBezTo>
                  <a:cubicBezTo>
                    <a:pt x="0" y="7"/>
                    <a:pt x="7" y="0"/>
                    <a:pt x="15" y="0"/>
                  </a:cubicBezTo>
                  <a:cubicBezTo>
                    <a:pt x="24" y="0"/>
                    <a:pt x="31" y="7"/>
                    <a:pt x="31" y="15"/>
                  </a:cubicBezTo>
                  <a:cubicBezTo>
                    <a:pt x="31" y="139"/>
                    <a:pt x="31" y="139"/>
                    <a:pt x="31" y="139"/>
                  </a:cubicBezTo>
                  <a:cubicBezTo>
                    <a:pt x="31" y="148"/>
                    <a:pt x="24" y="154"/>
                    <a:pt x="15" y="154"/>
                  </a:cubicBez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7" name="Freeform 462"/>
            <p:cNvSpPr>
              <a:spLocks/>
            </p:cNvSpPr>
            <p:nvPr/>
          </p:nvSpPr>
          <p:spPr bwMode="auto">
            <a:xfrm>
              <a:off x="6384926" y="1098550"/>
              <a:ext cx="14288" cy="65088"/>
            </a:xfrm>
            <a:custGeom>
              <a:avLst/>
              <a:gdLst>
                <a:gd name="T0" fmla="*/ 16 w 31"/>
                <a:gd name="T1" fmla="*/ 154 h 154"/>
                <a:gd name="T2" fmla="*/ 0 w 31"/>
                <a:gd name="T3" fmla="*/ 139 h 154"/>
                <a:gd name="T4" fmla="*/ 0 w 31"/>
                <a:gd name="T5" fmla="*/ 15 h 154"/>
                <a:gd name="T6" fmla="*/ 16 w 31"/>
                <a:gd name="T7" fmla="*/ 0 h 154"/>
                <a:gd name="T8" fmla="*/ 31 w 31"/>
                <a:gd name="T9" fmla="*/ 15 h 154"/>
                <a:gd name="T10" fmla="*/ 31 w 31"/>
                <a:gd name="T11" fmla="*/ 139 h 154"/>
                <a:gd name="T12" fmla="*/ 16 w 31"/>
                <a:gd name="T13" fmla="*/ 154 h 154"/>
              </a:gdLst>
              <a:ahLst/>
              <a:cxnLst>
                <a:cxn ang="0">
                  <a:pos x="T0" y="T1"/>
                </a:cxn>
                <a:cxn ang="0">
                  <a:pos x="T2" y="T3"/>
                </a:cxn>
                <a:cxn ang="0">
                  <a:pos x="T4" y="T5"/>
                </a:cxn>
                <a:cxn ang="0">
                  <a:pos x="T6" y="T7"/>
                </a:cxn>
                <a:cxn ang="0">
                  <a:pos x="T8" y="T9"/>
                </a:cxn>
                <a:cxn ang="0">
                  <a:pos x="T10" y="T11"/>
                </a:cxn>
                <a:cxn ang="0">
                  <a:pos x="T12" y="T13"/>
                </a:cxn>
              </a:cxnLst>
              <a:rect l="0" t="0" r="r" b="b"/>
              <a:pathLst>
                <a:path w="31" h="154">
                  <a:moveTo>
                    <a:pt x="16" y="154"/>
                  </a:moveTo>
                  <a:cubicBezTo>
                    <a:pt x="7" y="154"/>
                    <a:pt x="0" y="148"/>
                    <a:pt x="0" y="139"/>
                  </a:cubicBezTo>
                  <a:cubicBezTo>
                    <a:pt x="0" y="15"/>
                    <a:pt x="0" y="15"/>
                    <a:pt x="0" y="15"/>
                  </a:cubicBezTo>
                  <a:cubicBezTo>
                    <a:pt x="0" y="7"/>
                    <a:pt x="7" y="0"/>
                    <a:pt x="16" y="0"/>
                  </a:cubicBezTo>
                  <a:cubicBezTo>
                    <a:pt x="24" y="0"/>
                    <a:pt x="31" y="7"/>
                    <a:pt x="31" y="15"/>
                  </a:cubicBezTo>
                  <a:cubicBezTo>
                    <a:pt x="31" y="139"/>
                    <a:pt x="31" y="139"/>
                    <a:pt x="31" y="139"/>
                  </a:cubicBezTo>
                  <a:cubicBezTo>
                    <a:pt x="31" y="148"/>
                    <a:pt x="24" y="154"/>
                    <a:pt x="16" y="154"/>
                  </a:cubicBezTo>
                  <a:close/>
                </a:path>
              </a:pathLst>
            </a:custGeom>
            <a:solidFill>
              <a:schemeClr val="accent1"/>
            </a:solidFill>
            <a:ln w="635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31" name="Group 4"/>
          <p:cNvGrpSpPr>
            <a:grpSpLocks noChangeAspect="1"/>
          </p:cNvGrpSpPr>
          <p:nvPr/>
        </p:nvGrpSpPr>
        <p:grpSpPr bwMode="auto">
          <a:xfrm>
            <a:off x="7164655" y="2365356"/>
            <a:ext cx="343674" cy="376370"/>
            <a:chOff x="478" y="1287"/>
            <a:chExt cx="473" cy="518"/>
          </a:xfrm>
        </p:grpSpPr>
        <p:sp>
          <p:nvSpPr>
            <p:cNvPr id="548" name="AutoShape 3"/>
            <p:cNvSpPr>
              <a:spLocks noChangeAspect="1" noChangeArrowheads="1" noTextEdit="1"/>
            </p:cNvSpPr>
            <p:nvPr/>
          </p:nvSpPr>
          <p:spPr bwMode="auto">
            <a:xfrm>
              <a:off x="478" y="1287"/>
              <a:ext cx="473"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4" name="Freeform 5"/>
            <p:cNvSpPr>
              <a:spLocks noEditPoints="1"/>
            </p:cNvSpPr>
            <p:nvPr/>
          </p:nvSpPr>
          <p:spPr bwMode="auto">
            <a:xfrm>
              <a:off x="560" y="1287"/>
              <a:ext cx="389" cy="520"/>
            </a:xfrm>
            <a:custGeom>
              <a:avLst/>
              <a:gdLst>
                <a:gd name="T0" fmla="*/ 204 w 257"/>
                <a:gd name="T1" fmla="*/ 5 h 343"/>
                <a:gd name="T2" fmla="*/ 193 w 257"/>
                <a:gd name="T3" fmla="*/ 0 h 343"/>
                <a:gd name="T4" fmla="*/ 17 w 257"/>
                <a:gd name="T5" fmla="*/ 0 h 343"/>
                <a:gd name="T6" fmla="*/ 0 w 257"/>
                <a:gd name="T7" fmla="*/ 17 h 343"/>
                <a:gd name="T8" fmla="*/ 0 w 257"/>
                <a:gd name="T9" fmla="*/ 56 h 343"/>
                <a:gd name="T10" fmla="*/ 6 w 257"/>
                <a:gd name="T11" fmla="*/ 62 h 343"/>
                <a:gd name="T12" fmla="*/ 12 w 257"/>
                <a:gd name="T13" fmla="*/ 56 h 343"/>
                <a:gd name="T14" fmla="*/ 12 w 257"/>
                <a:gd name="T15" fmla="*/ 17 h 343"/>
                <a:gd name="T16" fmla="*/ 17 w 257"/>
                <a:gd name="T17" fmla="*/ 11 h 343"/>
                <a:gd name="T18" fmla="*/ 186 w 257"/>
                <a:gd name="T19" fmla="*/ 11 h 343"/>
                <a:gd name="T20" fmla="*/ 188 w 257"/>
                <a:gd name="T21" fmla="*/ 11 h 343"/>
                <a:gd name="T22" fmla="*/ 188 w 257"/>
                <a:gd name="T23" fmla="*/ 63 h 343"/>
                <a:gd name="T24" fmla="*/ 193 w 257"/>
                <a:gd name="T25" fmla="*/ 69 h 343"/>
                <a:gd name="T26" fmla="*/ 245 w 257"/>
                <a:gd name="T27" fmla="*/ 69 h 343"/>
                <a:gd name="T28" fmla="*/ 245 w 257"/>
                <a:gd name="T29" fmla="*/ 326 h 343"/>
                <a:gd name="T30" fmla="*/ 240 w 257"/>
                <a:gd name="T31" fmla="*/ 332 h 343"/>
                <a:gd name="T32" fmla="*/ 17 w 257"/>
                <a:gd name="T33" fmla="*/ 332 h 343"/>
                <a:gd name="T34" fmla="*/ 12 w 257"/>
                <a:gd name="T35" fmla="*/ 326 h 343"/>
                <a:gd name="T36" fmla="*/ 12 w 257"/>
                <a:gd name="T37" fmla="*/ 287 h 343"/>
                <a:gd name="T38" fmla="*/ 6 w 257"/>
                <a:gd name="T39" fmla="*/ 282 h 343"/>
                <a:gd name="T40" fmla="*/ 0 w 257"/>
                <a:gd name="T41" fmla="*/ 287 h 343"/>
                <a:gd name="T42" fmla="*/ 0 w 257"/>
                <a:gd name="T43" fmla="*/ 326 h 343"/>
                <a:gd name="T44" fmla="*/ 17 w 257"/>
                <a:gd name="T45" fmla="*/ 343 h 343"/>
                <a:gd name="T46" fmla="*/ 240 w 257"/>
                <a:gd name="T47" fmla="*/ 343 h 343"/>
                <a:gd name="T48" fmla="*/ 257 w 257"/>
                <a:gd name="T49" fmla="*/ 326 h 343"/>
                <a:gd name="T50" fmla="*/ 257 w 257"/>
                <a:gd name="T51" fmla="*/ 63 h 343"/>
                <a:gd name="T52" fmla="*/ 252 w 257"/>
                <a:gd name="T53" fmla="*/ 52 h 343"/>
                <a:gd name="T54" fmla="*/ 204 w 257"/>
                <a:gd name="T55" fmla="*/ 5 h 343"/>
                <a:gd name="T56" fmla="*/ 237 w 257"/>
                <a:gd name="T57" fmla="*/ 58 h 343"/>
                <a:gd name="T58" fmla="*/ 199 w 257"/>
                <a:gd name="T59" fmla="*/ 58 h 343"/>
                <a:gd name="T60" fmla="*/ 199 w 257"/>
                <a:gd name="T61" fmla="*/ 16 h 343"/>
                <a:gd name="T62" fmla="*/ 202 w 257"/>
                <a:gd name="T63" fmla="*/ 19 h 343"/>
                <a:gd name="T64" fmla="*/ 238 w 257"/>
                <a:gd name="T65" fmla="*/ 55 h 343"/>
                <a:gd name="T66" fmla="*/ 241 w 257"/>
                <a:gd name="T67" fmla="*/ 58 h 343"/>
                <a:gd name="T68" fmla="*/ 237 w 257"/>
                <a:gd name="T69" fmla="*/ 58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7" h="343">
                  <a:moveTo>
                    <a:pt x="204" y="5"/>
                  </a:moveTo>
                  <a:cubicBezTo>
                    <a:pt x="202" y="3"/>
                    <a:pt x="199" y="0"/>
                    <a:pt x="193" y="0"/>
                  </a:cubicBezTo>
                  <a:cubicBezTo>
                    <a:pt x="17" y="0"/>
                    <a:pt x="17" y="0"/>
                    <a:pt x="17" y="0"/>
                  </a:cubicBezTo>
                  <a:cubicBezTo>
                    <a:pt x="8" y="0"/>
                    <a:pt x="0" y="8"/>
                    <a:pt x="0" y="17"/>
                  </a:cubicBezTo>
                  <a:cubicBezTo>
                    <a:pt x="0" y="56"/>
                    <a:pt x="0" y="56"/>
                    <a:pt x="0" y="56"/>
                  </a:cubicBezTo>
                  <a:cubicBezTo>
                    <a:pt x="0" y="59"/>
                    <a:pt x="3" y="62"/>
                    <a:pt x="6" y="62"/>
                  </a:cubicBezTo>
                  <a:cubicBezTo>
                    <a:pt x="9" y="62"/>
                    <a:pt x="12" y="59"/>
                    <a:pt x="12" y="56"/>
                  </a:cubicBezTo>
                  <a:cubicBezTo>
                    <a:pt x="12" y="17"/>
                    <a:pt x="12" y="17"/>
                    <a:pt x="12" y="17"/>
                  </a:cubicBezTo>
                  <a:cubicBezTo>
                    <a:pt x="12" y="14"/>
                    <a:pt x="14" y="11"/>
                    <a:pt x="17" y="11"/>
                  </a:cubicBezTo>
                  <a:cubicBezTo>
                    <a:pt x="186" y="11"/>
                    <a:pt x="186" y="11"/>
                    <a:pt x="186" y="11"/>
                  </a:cubicBezTo>
                  <a:cubicBezTo>
                    <a:pt x="188" y="11"/>
                    <a:pt x="188" y="11"/>
                    <a:pt x="188" y="11"/>
                  </a:cubicBezTo>
                  <a:cubicBezTo>
                    <a:pt x="188" y="63"/>
                    <a:pt x="188" y="63"/>
                    <a:pt x="188" y="63"/>
                  </a:cubicBezTo>
                  <a:cubicBezTo>
                    <a:pt x="188" y="66"/>
                    <a:pt x="190" y="69"/>
                    <a:pt x="193" y="69"/>
                  </a:cubicBezTo>
                  <a:cubicBezTo>
                    <a:pt x="245" y="69"/>
                    <a:pt x="245" y="69"/>
                    <a:pt x="245" y="69"/>
                  </a:cubicBezTo>
                  <a:cubicBezTo>
                    <a:pt x="245" y="326"/>
                    <a:pt x="245" y="326"/>
                    <a:pt x="245" y="326"/>
                  </a:cubicBezTo>
                  <a:cubicBezTo>
                    <a:pt x="245" y="329"/>
                    <a:pt x="243" y="332"/>
                    <a:pt x="240" y="332"/>
                  </a:cubicBezTo>
                  <a:cubicBezTo>
                    <a:pt x="17" y="332"/>
                    <a:pt x="17" y="332"/>
                    <a:pt x="17" y="332"/>
                  </a:cubicBezTo>
                  <a:cubicBezTo>
                    <a:pt x="14" y="332"/>
                    <a:pt x="12" y="329"/>
                    <a:pt x="12" y="326"/>
                  </a:cubicBezTo>
                  <a:cubicBezTo>
                    <a:pt x="12" y="287"/>
                    <a:pt x="12" y="287"/>
                    <a:pt x="12" y="287"/>
                  </a:cubicBezTo>
                  <a:cubicBezTo>
                    <a:pt x="12" y="284"/>
                    <a:pt x="9" y="282"/>
                    <a:pt x="6" y="282"/>
                  </a:cubicBezTo>
                  <a:cubicBezTo>
                    <a:pt x="3" y="282"/>
                    <a:pt x="0" y="284"/>
                    <a:pt x="0" y="287"/>
                  </a:cubicBezTo>
                  <a:cubicBezTo>
                    <a:pt x="0" y="326"/>
                    <a:pt x="0" y="326"/>
                    <a:pt x="0" y="326"/>
                  </a:cubicBezTo>
                  <a:cubicBezTo>
                    <a:pt x="0" y="335"/>
                    <a:pt x="8" y="343"/>
                    <a:pt x="17" y="343"/>
                  </a:cubicBezTo>
                  <a:cubicBezTo>
                    <a:pt x="240" y="343"/>
                    <a:pt x="240" y="343"/>
                    <a:pt x="240" y="343"/>
                  </a:cubicBezTo>
                  <a:cubicBezTo>
                    <a:pt x="249" y="343"/>
                    <a:pt x="257" y="335"/>
                    <a:pt x="257" y="326"/>
                  </a:cubicBezTo>
                  <a:cubicBezTo>
                    <a:pt x="257" y="63"/>
                    <a:pt x="257" y="63"/>
                    <a:pt x="257" y="63"/>
                  </a:cubicBezTo>
                  <a:cubicBezTo>
                    <a:pt x="257" y="58"/>
                    <a:pt x="254" y="54"/>
                    <a:pt x="252" y="52"/>
                  </a:cubicBezTo>
                  <a:cubicBezTo>
                    <a:pt x="204" y="5"/>
                    <a:pt x="204" y="5"/>
                    <a:pt x="204" y="5"/>
                  </a:cubicBezTo>
                  <a:close/>
                  <a:moveTo>
                    <a:pt x="237" y="58"/>
                  </a:moveTo>
                  <a:cubicBezTo>
                    <a:pt x="199" y="58"/>
                    <a:pt x="199" y="58"/>
                    <a:pt x="199" y="58"/>
                  </a:cubicBezTo>
                  <a:cubicBezTo>
                    <a:pt x="199" y="16"/>
                    <a:pt x="199" y="16"/>
                    <a:pt x="199" y="16"/>
                  </a:cubicBezTo>
                  <a:cubicBezTo>
                    <a:pt x="202" y="19"/>
                    <a:pt x="202" y="19"/>
                    <a:pt x="202" y="19"/>
                  </a:cubicBezTo>
                  <a:cubicBezTo>
                    <a:pt x="238" y="55"/>
                    <a:pt x="238" y="55"/>
                    <a:pt x="238" y="55"/>
                  </a:cubicBezTo>
                  <a:cubicBezTo>
                    <a:pt x="241" y="58"/>
                    <a:pt x="241" y="58"/>
                    <a:pt x="241" y="58"/>
                  </a:cubicBezTo>
                  <a:cubicBezTo>
                    <a:pt x="237" y="58"/>
                    <a:pt x="237" y="58"/>
                    <a:pt x="237" y="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2" name="Freeform 6"/>
            <p:cNvSpPr>
              <a:spLocks noEditPoints="1"/>
            </p:cNvSpPr>
            <p:nvPr/>
          </p:nvSpPr>
          <p:spPr bwMode="auto">
            <a:xfrm>
              <a:off x="561" y="1504"/>
              <a:ext cx="100" cy="92"/>
            </a:xfrm>
            <a:custGeom>
              <a:avLst/>
              <a:gdLst>
                <a:gd name="T0" fmla="*/ 43 w 66"/>
                <a:gd name="T1" fmla="*/ 2 h 61"/>
                <a:gd name="T2" fmla="*/ 32 w 66"/>
                <a:gd name="T3" fmla="*/ 0 h 61"/>
                <a:gd name="T4" fmla="*/ 3 w 66"/>
                <a:gd name="T5" fmla="*/ 19 h 61"/>
                <a:gd name="T6" fmla="*/ 3 w 66"/>
                <a:gd name="T7" fmla="*/ 42 h 61"/>
                <a:gd name="T8" fmla="*/ 20 w 66"/>
                <a:gd name="T9" fmla="*/ 58 h 61"/>
                <a:gd name="T10" fmla="*/ 31 w 66"/>
                <a:gd name="T11" fmla="*/ 61 h 61"/>
                <a:gd name="T12" fmla="*/ 60 w 66"/>
                <a:gd name="T13" fmla="*/ 42 h 61"/>
                <a:gd name="T14" fmla="*/ 43 w 66"/>
                <a:gd name="T15" fmla="*/ 2 h 61"/>
                <a:gd name="T16" fmla="*/ 49 w 66"/>
                <a:gd name="T17" fmla="*/ 37 h 61"/>
                <a:gd name="T18" fmla="*/ 31 w 66"/>
                <a:gd name="T19" fmla="*/ 49 h 61"/>
                <a:gd name="T20" fmla="*/ 24 w 66"/>
                <a:gd name="T21" fmla="*/ 48 h 61"/>
                <a:gd name="T22" fmla="*/ 14 w 66"/>
                <a:gd name="T23" fmla="*/ 37 h 61"/>
                <a:gd name="T24" fmla="*/ 14 w 66"/>
                <a:gd name="T25" fmla="*/ 23 h 61"/>
                <a:gd name="T26" fmla="*/ 31 w 66"/>
                <a:gd name="T27" fmla="*/ 11 h 61"/>
                <a:gd name="T28" fmla="*/ 39 w 66"/>
                <a:gd name="T29" fmla="*/ 12 h 61"/>
                <a:gd name="T30" fmla="*/ 49 w 66"/>
                <a:gd name="T31" fmla="*/ 23 h 61"/>
                <a:gd name="T32" fmla="*/ 49 w 66"/>
                <a:gd name="T33"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61">
                  <a:moveTo>
                    <a:pt x="43" y="2"/>
                  </a:moveTo>
                  <a:cubicBezTo>
                    <a:pt x="39" y="0"/>
                    <a:pt x="36" y="0"/>
                    <a:pt x="32" y="0"/>
                  </a:cubicBezTo>
                  <a:cubicBezTo>
                    <a:pt x="19" y="0"/>
                    <a:pt x="8" y="7"/>
                    <a:pt x="3" y="19"/>
                  </a:cubicBezTo>
                  <a:cubicBezTo>
                    <a:pt x="0" y="26"/>
                    <a:pt x="0" y="34"/>
                    <a:pt x="3" y="42"/>
                  </a:cubicBezTo>
                  <a:cubicBezTo>
                    <a:pt x="6" y="49"/>
                    <a:pt x="12" y="55"/>
                    <a:pt x="20" y="58"/>
                  </a:cubicBezTo>
                  <a:cubicBezTo>
                    <a:pt x="24" y="60"/>
                    <a:pt x="27" y="61"/>
                    <a:pt x="31" y="61"/>
                  </a:cubicBezTo>
                  <a:cubicBezTo>
                    <a:pt x="44" y="61"/>
                    <a:pt x="55" y="53"/>
                    <a:pt x="60" y="42"/>
                  </a:cubicBezTo>
                  <a:cubicBezTo>
                    <a:pt x="66" y="26"/>
                    <a:pt x="58" y="8"/>
                    <a:pt x="43" y="2"/>
                  </a:cubicBezTo>
                  <a:close/>
                  <a:moveTo>
                    <a:pt x="49" y="37"/>
                  </a:moveTo>
                  <a:cubicBezTo>
                    <a:pt x="46" y="44"/>
                    <a:pt x="39" y="49"/>
                    <a:pt x="31" y="49"/>
                  </a:cubicBezTo>
                  <a:cubicBezTo>
                    <a:pt x="29" y="49"/>
                    <a:pt x="26" y="49"/>
                    <a:pt x="24" y="48"/>
                  </a:cubicBezTo>
                  <a:cubicBezTo>
                    <a:pt x="19" y="46"/>
                    <a:pt x="16" y="42"/>
                    <a:pt x="14" y="37"/>
                  </a:cubicBezTo>
                  <a:cubicBezTo>
                    <a:pt x="12" y="33"/>
                    <a:pt x="12" y="28"/>
                    <a:pt x="14" y="23"/>
                  </a:cubicBezTo>
                  <a:cubicBezTo>
                    <a:pt x="17" y="16"/>
                    <a:pt x="24" y="11"/>
                    <a:pt x="31" y="11"/>
                  </a:cubicBezTo>
                  <a:cubicBezTo>
                    <a:pt x="34" y="11"/>
                    <a:pt x="36" y="11"/>
                    <a:pt x="39" y="12"/>
                  </a:cubicBezTo>
                  <a:cubicBezTo>
                    <a:pt x="43" y="14"/>
                    <a:pt x="47" y="18"/>
                    <a:pt x="49" y="23"/>
                  </a:cubicBezTo>
                  <a:cubicBezTo>
                    <a:pt x="51" y="27"/>
                    <a:pt x="51" y="33"/>
                    <a:pt x="49" y="3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3" name="Freeform 7"/>
            <p:cNvSpPr>
              <a:spLocks noEditPoints="1"/>
            </p:cNvSpPr>
            <p:nvPr/>
          </p:nvSpPr>
          <p:spPr bwMode="auto">
            <a:xfrm>
              <a:off x="478" y="1419"/>
              <a:ext cx="262" cy="260"/>
            </a:xfrm>
            <a:custGeom>
              <a:avLst/>
              <a:gdLst>
                <a:gd name="T0" fmla="*/ 154 w 173"/>
                <a:gd name="T1" fmla="*/ 93 h 172"/>
                <a:gd name="T2" fmla="*/ 153 w 173"/>
                <a:gd name="T3" fmla="*/ 80 h 172"/>
                <a:gd name="T4" fmla="*/ 169 w 173"/>
                <a:gd name="T5" fmla="*/ 70 h 172"/>
                <a:gd name="T6" fmla="*/ 157 w 173"/>
                <a:gd name="T7" fmla="*/ 38 h 172"/>
                <a:gd name="T8" fmla="*/ 138 w 173"/>
                <a:gd name="T9" fmla="*/ 43 h 172"/>
                <a:gd name="T10" fmla="*/ 129 w 173"/>
                <a:gd name="T11" fmla="*/ 34 h 172"/>
                <a:gd name="T12" fmla="*/ 131 w 173"/>
                <a:gd name="T13" fmla="*/ 10 h 172"/>
                <a:gd name="T14" fmla="*/ 102 w 173"/>
                <a:gd name="T15" fmla="*/ 3 h 172"/>
                <a:gd name="T16" fmla="*/ 92 w 173"/>
                <a:gd name="T17" fmla="*/ 19 h 172"/>
                <a:gd name="T18" fmla="*/ 80 w 173"/>
                <a:gd name="T19" fmla="*/ 20 h 172"/>
                <a:gd name="T20" fmla="*/ 65 w 173"/>
                <a:gd name="T21" fmla="*/ 0 h 172"/>
                <a:gd name="T22" fmla="*/ 39 w 173"/>
                <a:gd name="T23" fmla="*/ 16 h 172"/>
                <a:gd name="T24" fmla="*/ 43 w 173"/>
                <a:gd name="T25" fmla="*/ 35 h 172"/>
                <a:gd name="T26" fmla="*/ 34 w 173"/>
                <a:gd name="T27" fmla="*/ 44 h 172"/>
                <a:gd name="T28" fmla="*/ 10 w 173"/>
                <a:gd name="T29" fmla="*/ 42 h 172"/>
                <a:gd name="T30" fmla="*/ 19 w 173"/>
                <a:gd name="T31" fmla="*/ 79 h 172"/>
                <a:gd name="T32" fmla="*/ 20 w 173"/>
                <a:gd name="T33" fmla="*/ 92 h 172"/>
                <a:gd name="T34" fmla="*/ 4 w 173"/>
                <a:gd name="T35" fmla="*/ 102 h 172"/>
                <a:gd name="T36" fmla="*/ 15 w 173"/>
                <a:gd name="T37" fmla="*/ 134 h 172"/>
                <a:gd name="T38" fmla="*/ 35 w 173"/>
                <a:gd name="T39" fmla="*/ 129 h 172"/>
                <a:gd name="T40" fmla="*/ 44 w 173"/>
                <a:gd name="T41" fmla="*/ 138 h 172"/>
                <a:gd name="T42" fmla="*/ 42 w 173"/>
                <a:gd name="T43" fmla="*/ 162 h 172"/>
                <a:gd name="T44" fmla="*/ 71 w 173"/>
                <a:gd name="T45" fmla="*/ 169 h 172"/>
                <a:gd name="T46" fmla="*/ 81 w 173"/>
                <a:gd name="T47" fmla="*/ 153 h 172"/>
                <a:gd name="T48" fmla="*/ 93 w 173"/>
                <a:gd name="T49" fmla="*/ 153 h 172"/>
                <a:gd name="T50" fmla="*/ 108 w 173"/>
                <a:gd name="T51" fmla="*/ 172 h 172"/>
                <a:gd name="T52" fmla="*/ 134 w 173"/>
                <a:gd name="T53" fmla="*/ 156 h 172"/>
                <a:gd name="T54" fmla="*/ 130 w 173"/>
                <a:gd name="T55" fmla="*/ 137 h 172"/>
                <a:gd name="T56" fmla="*/ 139 w 173"/>
                <a:gd name="T57" fmla="*/ 129 h 172"/>
                <a:gd name="T58" fmla="*/ 163 w 173"/>
                <a:gd name="T59" fmla="*/ 130 h 172"/>
                <a:gd name="T60" fmla="*/ 156 w 173"/>
                <a:gd name="T61" fmla="*/ 120 h 172"/>
                <a:gd name="T62" fmla="*/ 137 w 173"/>
                <a:gd name="T63" fmla="*/ 116 h 172"/>
                <a:gd name="T64" fmla="*/ 119 w 173"/>
                <a:gd name="T65" fmla="*/ 131 h 172"/>
                <a:gd name="T66" fmla="*/ 122 w 173"/>
                <a:gd name="T67" fmla="*/ 154 h 172"/>
                <a:gd name="T68" fmla="*/ 110 w 173"/>
                <a:gd name="T69" fmla="*/ 159 h 172"/>
                <a:gd name="T70" fmla="*/ 96 w 173"/>
                <a:gd name="T71" fmla="*/ 141 h 172"/>
                <a:gd name="T72" fmla="*/ 78 w 173"/>
                <a:gd name="T73" fmla="*/ 141 h 172"/>
                <a:gd name="T74" fmla="*/ 64 w 173"/>
                <a:gd name="T75" fmla="*/ 158 h 172"/>
                <a:gd name="T76" fmla="*/ 53 w 173"/>
                <a:gd name="T77" fmla="*/ 155 h 172"/>
                <a:gd name="T78" fmla="*/ 56 w 173"/>
                <a:gd name="T79" fmla="*/ 137 h 172"/>
                <a:gd name="T80" fmla="*/ 37 w 173"/>
                <a:gd name="T81" fmla="*/ 117 h 172"/>
                <a:gd name="T82" fmla="*/ 18 w 173"/>
                <a:gd name="T83" fmla="*/ 122 h 172"/>
                <a:gd name="T84" fmla="*/ 13 w 173"/>
                <a:gd name="T85" fmla="*/ 110 h 172"/>
                <a:gd name="T86" fmla="*/ 32 w 173"/>
                <a:gd name="T87" fmla="*/ 95 h 172"/>
                <a:gd name="T88" fmla="*/ 14 w 173"/>
                <a:gd name="T89" fmla="*/ 63 h 172"/>
                <a:gd name="T90" fmla="*/ 17 w 173"/>
                <a:gd name="T91" fmla="*/ 52 h 172"/>
                <a:gd name="T92" fmla="*/ 35 w 173"/>
                <a:gd name="T93" fmla="*/ 56 h 172"/>
                <a:gd name="T94" fmla="*/ 54 w 173"/>
                <a:gd name="T95" fmla="*/ 41 h 172"/>
                <a:gd name="T96" fmla="*/ 51 w 173"/>
                <a:gd name="T97" fmla="*/ 18 h 172"/>
                <a:gd name="T98" fmla="*/ 63 w 173"/>
                <a:gd name="T99" fmla="*/ 13 h 172"/>
                <a:gd name="T100" fmla="*/ 77 w 173"/>
                <a:gd name="T101" fmla="*/ 31 h 172"/>
                <a:gd name="T102" fmla="*/ 95 w 173"/>
                <a:gd name="T103" fmla="*/ 31 h 172"/>
                <a:gd name="T104" fmla="*/ 109 w 173"/>
                <a:gd name="T105" fmla="*/ 14 h 172"/>
                <a:gd name="T106" fmla="*/ 120 w 173"/>
                <a:gd name="T107" fmla="*/ 17 h 172"/>
                <a:gd name="T108" fmla="*/ 117 w 173"/>
                <a:gd name="T109" fmla="*/ 35 h 172"/>
                <a:gd name="T110" fmla="*/ 136 w 173"/>
                <a:gd name="T111" fmla="*/ 56 h 172"/>
                <a:gd name="T112" fmla="*/ 155 w 173"/>
                <a:gd name="T113" fmla="*/ 51 h 172"/>
                <a:gd name="T114" fmla="*/ 160 w 173"/>
                <a:gd name="T115" fmla="*/ 62 h 172"/>
                <a:gd name="T116" fmla="*/ 141 w 173"/>
                <a:gd name="T117" fmla="*/ 77 h 172"/>
                <a:gd name="T118" fmla="*/ 159 w 173"/>
                <a:gd name="T119" fmla="*/ 10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3" h="172">
                  <a:moveTo>
                    <a:pt x="172" y="108"/>
                  </a:moveTo>
                  <a:cubicBezTo>
                    <a:pt x="173" y="105"/>
                    <a:pt x="171" y="103"/>
                    <a:pt x="169" y="102"/>
                  </a:cubicBezTo>
                  <a:cubicBezTo>
                    <a:pt x="154" y="93"/>
                    <a:pt x="154" y="93"/>
                    <a:pt x="154" y="93"/>
                  </a:cubicBezTo>
                  <a:cubicBezTo>
                    <a:pt x="153" y="92"/>
                    <a:pt x="153" y="92"/>
                    <a:pt x="153" y="92"/>
                  </a:cubicBezTo>
                  <a:cubicBezTo>
                    <a:pt x="153" y="91"/>
                    <a:pt x="153" y="91"/>
                    <a:pt x="153" y="91"/>
                  </a:cubicBezTo>
                  <a:cubicBezTo>
                    <a:pt x="153" y="88"/>
                    <a:pt x="153" y="84"/>
                    <a:pt x="153" y="80"/>
                  </a:cubicBezTo>
                  <a:cubicBezTo>
                    <a:pt x="153" y="79"/>
                    <a:pt x="153" y="79"/>
                    <a:pt x="153" y="79"/>
                  </a:cubicBezTo>
                  <a:cubicBezTo>
                    <a:pt x="154" y="79"/>
                    <a:pt x="154" y="79"/>
                    <a:pt x="154" y="79"/>
                  </a:cubicBezTo>
                  <a:cubicBezTo>
                    <a:pt x="169" y="70"/>
                    <a:pt x="169" y="70"/>
                    <a:pt x="169" y="70"/>
                  </a:cubicBezTo>
                  <a:cubicBezTo>
                    <a:pt x="171" y="69"/>
                    <a:pt x="172" y="66"/>
                    <a:pt x="172" y="64"/>
                  </a:cubicBezTo>
                  <a:cubicBezTo>
                    <a:pt x="170" y="56"/>
                    <a:pt x="167" y="48"/>
                    <a:pt x="162" y="41"/>
                  </a:cubicBezTo>
                  <a:cubicBezTo>
                    <a:pt x="161" y="39"/>
                    <a:pt x="159" y="38"/>
                    <a:pt x="157" y="38"/>
                  </a:cubicBezTo>
                  <a:cubicBezTo>
                    <a:pt x="157" y="38"/>
                    <a:pt x="156" y="38"/>
                    <a:pt x="156" y="38"/>
                  </a:cubicBezTo>
                  <a:cubicBezTo>
                    <a:pt x="139" y="43"/>
                    <a:pt x="139" y="43"/>
                    <a:pt x="139" y="43"/>
                  </a:cubicBezTo>
                  <a:cubicBezTo>
                    <a:pt x="138" y="43"/>
                    <a:pt x="138" y="43"/>
                    <a:pt x="138" y="43"/>
                  </a:cubicBezTo>
                  <a:cubicBezTo>
                    <a:pt x="137" y="43"/>
                    <a:pt x="137" y="43"/>
                    <a:pt x="137" y="43"/>
                  </a:cubicBezTo>
                  <a:cubicBezTo>
                    <a:pt x="135" y="40"/>
                    <a:pt x="132" y="37"/>
                    <a:pt x="129" y="35"/>
                  </a:cubicBezTo>
                  <a:cubicBezTo>
                    <a:pt x="129" y="34"/>
                    <a:pt x="129" y="34"/>
                    <a:pt x="129" y="34"/>
                  </a:cubicBezTo>
                  <a:cubicBezTo>
                    <a:pt x="129" y="33"/>
                    <a:pt x="129" y="33"/>
                    <a:pt x="129" y="33"/>
                  </a:cubicBezTo>
                  <a:cubicBezTo>
                    <a:pt x="133" y="16"/>
                    <a:pt x="133" y="16"/>
                    <a:pt x="133" y="16"/>
                  </a:cubicBezTo>
                  <a:cubicBezTo>
                    <a:pt x="134" y="14"/>
                    <a:pt x="133" y="11"/>
                    <a:pt x="131" y="10"/>
                  </a:cubicBezTo>
                  <a:cubicBezTo>
                    <a:pt x="124" y="6"/>
                    <a:pt x="116" y="3"/>
                    <a:pt x="108" y="0"/>
                  </a:cubicBezTo>
                  <a:cubicBezTo>
                    <a:pt x="108" y="0"/>
                    <a:pt x="107" y="0"/>
                    <a:pt x="107" y="0"/>
                  </a:cubicBezTo>
                  <a:cubicBezTo>
                    <a:pt x="105" y="0"/>
                    <a:pt x="103" y="1"/>
                    <a:pt x="102" y="3"/>
                  </a:cubicBezTo>
                  <a:cubicBezTo>
                    <a:pt x="93" y="19"/>
                    <a:pt x="93" y="19"/>
                    <a:pt x="93" y="19"/>
                  </a:cubicBezTo>
                  <a:cubicBezTo>
                    <a:pt x="93" y="19"/>
                    <a:pt x="93" y="19"/>
                    <a:pt x="93" y="19"/>
                  </a:cubicBezTo>
                  <a:cubicBezTo>
                    <a:pt x="92" y="19"/>
                    <a:pt x="92" y="19"/>
                    <a:pt x="92" y="19"/>
                  </a:cubicBezTo>
                  <a:cubicBezTo>
                    <a:pt x="90" y="19"/>
                    <a:pt x="88" y="19"/>
                    <a:pt x="86" y="19"/>
                  </a:cubicBezTo>
                  <a:cubicBezTo>
                    <a:pt x="85" y="19"/>
                    <a:pt x="83" y="19"/>
                    <a:pt x="81" y="19"/>
                  </a:cubicBezTo>
                  <a:cubicBezTo>
                    <a:pt x="80" y="20"/>
                    <a:pt x="80" y="20"/>
                    <a:pt x="80" y="20"/>
                  </a:cubicBezTo>
                  <a:cubicBezTo>
                    <a:pt x="79" y="19"/>
                    <a:pt x="79" y="19"/>
                    <a:pt x="79" y="19"/>
                  </a:cubicBezTo>
                  <a:cubicBezTo>
                    <a:pt x="70" y="3"/>
                    <a:pt x="70" y="3"/>
                    <a:pt x="70" y="3"/>
                  </a:cubicBezTo>
                  <a:cubicBezTo>
                    <a:pt x="69" y="2"/>
                    <a:pt x="67" y="0"/>
                    <a:pt x="65" y="0"/>
                  </a:cubicBezTo>
                  <a:cubicBezTo>
                    <a:pt x="65" y="0"/>
                    <a:pt x="64" y="0"/>
                    <a:pt x="64" y="1"/>
                  </a:cubicBezTo>
                  <a:cubicBezTo>
                    <a:pt x="56" y="3"/>
                    <a:pt x="48" y="6"/>
                    <a:pt x="41" y="10"/>
                  </a:cubicBezTo>
                  <a:cubicBezTo>
                    <a:pt x="39" y="11"/>
                    <a:pt x="38" y="14"/>
                    <a:pt x="39" y="16"/>
                  </a:cubicBezTo>
                  <a:cubicBezTo>
                    <a:pt x="43" y="34"/>
                    <a:pt x="43" y="34"/>
                    <a:pt x="43" y="34"/>
                  </a:cubicBezTo>
                  <a:cubicBezTo>
                    <a:pt x="44" y="35"/>
                    <a:pt x="44" y="35"/>
                    <a:pt x="44" y="35"/>
                  </a:cubicBezTo>
                  <a:cubicBezTo>
                    <a:pt x="43" y="35"/>
                    <a:pt x="43" y="35"/>
                    <a:pt x="43" y="35"/>
                  </a:cubicBezTo>
                  <a:cubicBezTo>
                    <a:pt x="40" y="38"/>
                    <a:pt x="38" y="40"/>
                    <a:pt x="35" y="43"/>
                  </a:cubicBezTo>
                  <a:cubicBezTo>
                    <a:pt x="35" y="44"/>
                    <a:pt x="35" y="44"/>
                    <a:pt x="35" y="44"/>
                  </a:cubicBezTo>
                  <a:cubicBezTo>
                    <a:pt x="34" y="44"/>
                    <a:pt x="34" y="44"/>
                    <a:pt x="34" y="44"/>
                  </a:cubicBezTo>
                  <a:cubicBezTo>
                    <a:pt x="16" y="39"/>
                    <a:pt x="16" y="39"/>
                    <a:pt x="16" y="39"/>
                  </a:cubicBezTo>
                  <a:cubicBezTo>
                    <a:pt x="16" y="39"/>
                    <a:pt x="15" y="39"/>
                    <a:pt x="15" y="39"/>
                  </a:cubicBezTo>
                  <a:cubicBezTo>
                    <a:pt x="13" y="39"/>
                    <a:pt x="11" y="40"/>
                    <a:pt x="10" y="42"/>
                  </a:cubicBezTo>
                  <a:cubicBezTo>
                    <a:pt x="6" y="49"/>
                    <a:pt x="3" y="56"/>
                    <a:pt x="1" y="64"/>
                  </a:cubicBezTo>
                  <a:cubicBezTo>
                    <a:pt x="0" y="67"/>
                    <a:pt x="1" y="69"/>
                    <a:pt x="3" y="71"/>
                  </a:cubicBezTo>
                  <a:cubicBezTo>
                    <a:pt x="19" y="79"/>
                    <a:pt x="19" y="79"/>
                    <a:pt x="19" y="79"/>
                  </a:cubicBezTo>
                  <a:cubicBezTo>
                    <a:pt x="20" y="80"/>
                    <a:pt x="20" y="80"/>
                    <a:pt x="20" y="80"/>
                  </a:cubicBezTo>
                  <a:cubicBezTo>
                    <a:pt x="20" y="81"/>
                    <a:pt x="20" y="81"/>
                    <a:pt x="20" y="81"/>
                  </a:cubicBezTo>
                  <a:cubicBezTo>
                    <a:pt x="19" y="84"/>
                    <a:pt x="19" y="88"/>
                    <a:pt x="20" y="92"/>
                  </a:cubicBezTo>
                  <a:cubicBezTo>
                    <a:pt x="20" y="93"/>
                    <a:pt x="20" y="93"/>
                    <a:pt x="20" y="93"/>
                  </a:cubicBezTo>
                  <a:cubicBezTo>
                    <a:pt x="19" y="93"/>
                    <a:pt x="19" y="93"/>
                    <a:pt x="19" y="93"/>
                  </a:cubicBezTo>
                  <a:cubicBezTo>
                    <a:pt x="4" y="102"/>
                    <a:pt x="4" y="102"/>
                    <a:pt x="4" y="102"/>
                  </a:cubicBezTo>
                  <a:cubicBezTo>
                    <a:pt x="1" y="104"/>
                    <a:pt x="0" y="106"/>
                    <a:pt x="1" y="109"/>
                  </a:cubicBezTo>
                  <a:cubicBezTo>
                    <a:pt x="3" y="116"/>
                    <a:pt x="6" y="124"/>
                    <a:pt x="10" y="131"/>
                  </a:cubicBezTo>
                  <a:cubicBezTo>
                    <a:pt x="11" y="133"/>
                    <a:pt x="13" y="134"/>
                    <a:pt x="15" y="134"/>
                  </a:cubicBezTo>
                  <a:cubicBezTo>
                    <a:pt x="16" y="134"/>
                    <a:pt x="16" y="134"/>
                    <a:pt x="17" y="134"/>
                  </a:cubicBezTo>
                  <a:cubicBezTo>
                    <a:pt x="34" y="129"/>
                    <a:pt x="34" y="129"/>
                    <a:pt x="34" y="129"/>
                  </a:cubicBezTo>
                  <a:cubicBezTo>
                    <a:pt x="35" y="129"/>
                    <a:pt x="35" y="129"/>
                    <a:pt x="35" y="129"/>
                  </a:cubicBezTo>
                  <a:cubicBezTo>
                    <a:pt x="36" y="130"/>
                    <a:pt x="36" y="130"/>
                    <a:pt x="36" y="130"/>
                  </a:cubicBezTo>
                  <a:cubicBezTo>
                    <a:pt x="38" y="132"/>
                    <a:pt x="41" y="135"/>
                    <a:pt x="43" y="137"/>
                  </a:cubicBezTo>
                  <a:cubicBezTo>
                    <a:pt x="44" y="138"/>
                    <a:pt x="44" y="138"/>
                    <a:pt x="44" y="138"/>
                  </a:cubicBezTo>
                  <a:cubicBezTo>
                    <a:pt x="44" y="139"/>
                    <a:pt x="44" y="139"/>
                    <a:pt x="44" y="139"/>
                  </a:cubicBezTo>
                  <a:cubicBezTo>
                    <a:pt x="39" y="156"/>
                    <a:pt x="39" y="156"/>
                    <a:pt x="39" y="156"/>
                  </a:cubicBezTo>
                  <a:cubicBezTo>
                    <a:pt x="39" y="159"/>
                    <a:pt x="40" y="161"/>
                    <a:pt x="42" y="162"/>
                  </a:cubicBezTo>
                  <a:cubicBezTo>
                    <a:pt x="49" y="167"/>
                    <a:pt x="56" y="170"/>
                    <a:pt x="65" y="172"/>
                  </a:cubicBezTo>
                  <a:cubicBezTo>
                    <a:pt x="65" y="172"/>
                    <a:pt x="65" y="172"/>
                    <a:pt x="66" y="172"/>
                  </a:cubicBezTo>
                  <a:cubicBezTo>
                    <a:pt x="68" y="172"/>
                    <a:pt x="70" y="171"/>
                    <a:pt x="71" y="169"/>
                  </a:cubicBezTo>
                  <a:cubicBezTo>
                    <a:pt x="80" y="153"/>
                    <a:pt x="80" y="153"/>
                    <a:pt x="80" y="153"/>
                  </a:cubicBezTo>
                  <a:cubicBezTo>
                    <a:pt x="80" y="153"/>
                    <a:pt x="80" y="153"/>
                    <a:pt x="80" y="153"/>
                  </a:cubicBezTo>
                  <a:cubicBezTo>
                    <a:pt x="81" y="153"/>
                    <a:pt x="81" y="153"/>
                    <a:pt x="81" y="153"/>
                  </a:cubicBezTo>
                  <a:cubicBezTo>
                    <a:pt x="83" y="153"/>
                    <a:pt x="85" y="153"/>
                    <a:pt x="86" y="153"/>
                  </a:cubicBezTo>
                  <a:cubicBezTo>
                    <a:pt x="88" y="153"/>
                    <a:pt x="90" y="153"/>
                    <a:pt x="92" y="153"/>
                  </a:cubicBezTo>
                  <a:cubicBezTo>
                    <a:pt x="93" y="153"/>
                    <a:pt x="93" y="153"/>
                    <a:pt x="93" y="153"/>
                  </a:cubicBezTo>
                  <a:cubicBezTo>
                    <a:pt x="94" y="153"/>
                    <a:pt x="94" y="153"/>
                    <a:pt x="94" y="153"/>
                  </a:cubicBezTo>
                  <a:cubicBezTo>
                    <a:pt x="103" y="169"/>
                    <a:pt x="103" y="169"/>
                    <a:pt x="103" y="169"/>
                  </a:cubicBezTo>
                  <a:cubicBezTo>
                    <a:pt x="104" y="171"/>
                    <a:pt x="105" y="172"/>
                    <a:pt x="108" y="172"/>
                  </a:cubicBezTo>
                  <a:cubicBezTo>
                    <a:pt x="108" y="172"/>
                    <a:pt x="108" y="172"/>
                    <a:pt x="109" y="171"/>
                  </a:cubicBezTo>
                  <a:cubicBezTo>
                    <a:pt x="117" y="169"/>
                    <a:pt x="124" y="166"/>
                    <a:pt x="131" y="162"/>
                  </a:cubicBezTo>
                  <a:cubicBezTo>
                    <a:pt x="134" y="161"/>
                    <a:pt x="135" y="158"/>
                    <a:pt x="134" y="156"/>
                  </a:cubicBezTo>
                  <a:cubicBezTo>
                    <a:pt x="129" y="138"/>
                    <a:pt x="129" y="138"/>
                    <a:pt x="129" y="138"/>
                  </a:cubicBezTo>
                  <a:cubicBezTo>
                    <a:pt x="129" y="137"/>
                    <a:pt x="129" y="137"/>
                    <a:pt x="129" y="137"/>
                  </a:cubicBezTo>
                  <a:cubicBezTo>
                    <a:pt x="130" y="137"/>
                    <a:pt x="130" y="137"/>
                    <a:pt x="130" y="137"/>
                  </a:cubicBezTo>
                  <a:cubicBezTo>
                    <a:pt x="133" y="135"/>
                    <a:pt x="135" y="132"/>
                    <a:pt x="138" y="129"/>
                  </a:cubicBezTo>
                  <a:cubicBezTo>
                    <a:pt x="138" y="128"/>
                    <a:pt x="138" y="128"/>
                    <a:pt x="138" y="128"/>
                  </a:cubicBezTo>
                  <a:cubicBezTo>
                    <a:pt x="139" y="129"/>
                    <a:pt x="139" y="129"/>
                    <a:pt x="139" y="129"/>
                  </a:cubicBezTo>
                  <a:cubicBezTo>
                    <a:pt x="156" y="133"/>
                    <a:pt x="156" y="133"/>
                    <a:pt x="156" y="133"/>
                  </a:cubicBezTo>
                  <a:cubicBezTo>
                    <a:pt x="157" y="133"/>
                    <a:pt x="157" y="133"/>
                    <a:pt x="158" y="133"/>
                  </a:cubicBezTo>
                  <a:cubicBezTo>
                    <a:pt x="160" y="133"/>
                    <a:pt x="162" y="132"/>
                    <a:pt x="163" y="130"/>
                  </a:cubicBezTo>
                  <a:cubicBezTo>
                    <a:pt x="167" y="123"/>
                    <a:pt x="170" y="116"/>
                    <a:pt x="172" y="108"/>
                  </a:cubicBezTo>
                  <a:close/>
                  <a:moveTo>
                    <a:pt x="159" y="110"/>
                  </a:moveTo>
                  <a:cubicBezTo>
                    <a:pt x="158" y="114"/>
                    <a:pt x="157" y="117"/>
                    <a:pt x="156" y="120"/>
                  </a:cubicBezTo>
                  <a:cubicBezTo>
                    <a:pt x="155" y="121"/>
                    <a:pt x="155" y="121"/>
                    <a:pt x="155" y="121"/>
                  </a:cubicBezTo>
                  <a:cubicBezTo>
                    <a:pt x="154" y="121"/>
                    <a:pt x="154" y="121"/>
                    <a:pt x="154" y="121"/>
                  </a:cubicBezTo>
                  <a:cubicBezTo>
                    <a:pt x="137" y="116"/>
                    <a:pt x="137" y="116"/>
                    <a:pt x="137" y="116"/>
                  </a:cubicBezTo>
                  <a:cubicBezTo>
                    <a:pt x="137" y="116"/>
                    <a:pt x="136" y="116"/>
                    <a:pt x="136" y="116"/>
                  </a:cubicBezTo>
                  <a:cubicBezTo>
                    <a:pt x="134" y="116"/>
                    <a:pt x="132" y="117"/>
                    <a:pt x="131" y="119"/>
                  </a:cubicBezTo>
                  <a:cubicBezTo>
                    <a:pt x="128" y="123"/>
                    <a:pt x="124" y="127"/>
                    <a:pt x="119" y="131"/>
                  </a:cubicBezTo>
                  <a:cubicBezTo>
                    <a:pt x="117" y="132"/>
                    <a:pt x="117" y="135"/>
                    <a:pt x="117" y="137"/>
                  </a:cubicBezTo>
                  <a:cubicBezTo>
                    <a:pt x="122" y="153"/>
                    <a:pt x="122" y="153"/>
                    <a:pt x="122" y="153"/>
                  </a:cubicBezTo>
                  <a:cubicBezTo>
                    <a:pt x="122" y="154"/>
                    <a:pt x="122" y="154"/>
                    <a:pt x="122" y="154"/>
                  </a:cubicBezTo>
                  <a:cubicBezTo>
                    <a:pt x="121" y="155"/>
                    <a:pt x="121" y="155"/>
                    <a:pt x="121" y="155"/>
                  </a:cubicBezTo>
                  <a:cubicBezTo>
                    <a:pt x="118" y="156"/>
                    <a:pt x="115" y="158"/>
                    <a:pt x="111" y="159"/>
                  </a:cubicBezTo>
                  <a:cubicBezTo>
                    <a:pt x="110" y="159"/>
                    <a:pt x="110" y="159"/>
                    <a:pt x="110" y="159"/>
                  </a:cubicBezTo>
                  <a:cubicBezTo>
                    <a:pt x="110" y="158"/>
                    <a:pt x="110" y="158"/>
                    <a:pt x="110" y="158"/>
                  </a:cubicBezTo>
                  <a:cubicBezTo>
                    <a:pt x="101" y="144"/>
                    <a:pt x="101" y="144"/>
                    <a:pt x="101" y="144"/>
                  </a:cubicBezTo>
                  <a:cubicBezTo>
                    <a:pt x="100" y="142"/>
                    <a:pt x="98" y="141"/>
                    <a:pt x="96" y="141"/>
                  </a:cubicBezTo>
                  <a:cubicBezTo>
                    <a:pt x="96" y="141"/>
                    <a:pt x="96" y="141"/>
                    <a:pt x="95" y="141"/>
                  </a:cubicBezTo>
                  <a:cubicBezTo>
                    <a:pt x="92" y="141"/>
                    <a:pt x="89" y="142"/>
                    <a:pt x="86" y="142"/>
                  </a:cubicBezTo>
                  <a:cubicBezTo>
                    <a:pt x="84" y="142"/>
                    <a:pt x="81" y="141"/>
                    <a:pt x="78" y="141"/>
                  </a:cubicBezTo>
                  <a:cubicBezTo>
                    <a:pt x="78" y="141"/>
                    <a:pt x="77" y="141"/>
                    <a:pt x="77" y="141"/>
                  </a:cubicBezTo>
                  <a:cubicBezTo>
                    <a:pt x="75" y="141"/>
                    <a:pt x="73" y="142"/>
                    <a:pt x="72" y="144"/>
                  </a:cubicBezTo>
                  <a:cubicBezTo>
                    <a:pt x="64" y="158"/>
                    <a:pt x="64" y="158"/>
                    <a:pt x="64" y="158"/>
                  </a:cubicBezTo>
                  <a:cubicBezTo>
                    <a:pt x="63" y="160"/>
                    <a:pt x="63" y="160"/>
                    <a:pt x="63" y="160"/>
                  </a:cubicBezTo>
                  <a:cubicBezTo>
                    <a:pt x="62" y="159"/>
                    <a:pt x="62" y="159"/>
                    <a:pt x="62" y="159"/>
                  </a:cubicBezTo>
                  <a:cubicBezTo>
                    <a:pt x="59" y="158"/>
                    <a:pt x="56" y="157"/>
                    <a:pt x="53" y="155"/>
                  </a:cubicBezTo>
                  <a:cubicBezTo>
                    <a:pt x="51" y="155"/>
                    <a:pt x="51" y="155"/>
                    <a:pt x="51" y="155"/>
                  </a:cubicBezTo>
                  <a:cubicBezTo>
                    <a:pt x="52" y="153"/>
                    <a:pt x="52" y="153"/>
                    <a:pt x="52" y="153"/>
                  </a:cubicBezTo>
                  <a:cubicBezTo>
                    <a:pt x="56" y="137"/>
                    <a:pt x="56" y="137"/>
                    <a:pt x="56" y="137"/>
                  </a:cubicBezTo>
                  <a:cubicBezTo>
                    <a:pt x="57" y="135"/>
                    <a:pt x="56" y="132"/>
                    <a:pt x="54" y="131"/>
                  </a:cubicBezTo>
                  <a:cubicBezTo>
                    <a:pt x="49" y="128"/>
                    <a:pt x="45" y="124"/>
                    <a:pt x="42" y="119"/>
                  </a:cubicBezTo>
                  <a:cubicBezTo>
                    <a:pt x="41" y="117"/>
                    <a:pt x="39" y="117"/>
                    <a:pt x="37" y="117"/>
                  </a:cubicBezTo>
                  <a:cubicBezTo>
                    <a:pt x="37" y="117"/>
                    <a:pt x="36" y="117"/>
                    <a:pt x="36" y="117"/>
                  </a:cubicBezTo>
                  <a:cubicBezTo>
                    <a:pt x="19" y="121"/>
                    <a:pt x="19" y="121"/>
                    <a:pt x="19" y="121"/>
                  </a:cubicBezTo>
                  <a:cubicBezTo>
                    <a:pt x="18" y="122"/>
                    <a:pt x="18" y="122"/>
                    <a:pt x="18" y="122"/>
                  </a:cubicBezTo>
                  <a:cubicBezTo>
                    <a:pt x="17" y="120"/>
                    <a:pt x="17" y="120"/>
                    <a:pt x="17" y="120"/>
                  </a:cubicBezTo>
                  <a:cubicBezTo>
                    <a:pt x="16" y="117"/>
                    <a:pt x="15" y="114"/>
                    <a:pt x="14" y="111"/>
                  </a:cubicBezTo>
                  <a:cubicBezTo>
                    <a:pt x="13" y="110"/>
                    <a:pt x="13" y="110"/>
                    <a:pt x="13" y="110"/>
                  </a:cubicBezTo>
                  <a:cubicBezTo>
                    <a:pt x="14" y="109"/>
                    <a:pt x="14" y="109"/>
                    <a:pt x="14" y="109"/>
                  </a:cubicBezTo>
                  <a:cubicBezTo>
                    <a:pt x="29" y="101"/>
                    <a:pt x="29" y="101"/>
                    <a:pt x="29" y="101"/>
                  </a:cubicBezTo>
                  <a:cubicBezTo>
                    <a:pt x="31" y="100"/>
                    <a:pt x="32" y="97"/>
                    <a:pt x="32" y="95"/>
                  </a:cubicBezTo>
                  <a:cubicBezTo>
                    <a:pt x="31" y="89"/>
                    <a:pt x="31" y="83"/>
                    <a:pt x="31" y="78"/>
                  </a:cubicBezTo>
                  <a:cubicBezTo>
                    <a:pt x="32" y="75"/>
                    <a:pt x="31" y="73"/>
                    <a:pt x="29" y="72"/>
                  </a:cubicBezTo>
                  <a:cubicBezTo>
                    <a:pt x="14" y="63"/>
                    <a:pt x="14" y="63"/>
                    <a:pt x="14" y="63"/>
                  </a:cubicBezTo>
                  <a:cubicBezTo>
                    <a:pt x="13" y="63"/>
                    <a:pt x="13" y="63"/>
                    <a:pt x="13" y="63"/>
                  </a:cubicBezTo>
                  <a:cubicBezTo>
                    <a:pt x="13" y="62"/>
                    <a:pt x="13" y="62"/>
                    <a:pt x="13" y="62"/>
                  </a:cubicBezTo>
                  <a:cubicBezTo>
                    <a:pt x="14" y="58"/>
                    <a:pt x="16" y="55"/>
                    <a:pt x="17" y="52"/>
                  </a:cubicBezTo>
                  <a:cubicBezTo>
                    <a:pt x="18" y="51"/>
                    <a:pt x="18" y="51"/>
                    <a:pt x="18" y="51"/>
                  </a:cubicBezTo>
                  <a:cubicBezTo>
                    <a:pt x="19" y="51"/>
                    <a:pt x="19" y="51"/>
                    <a:pt x="19" y="51"/>
                  </a:cubicBezTo>
                  <a:cubicBezTo>
                    <a:pt x="35" y="56"/>
                    <a:pt x="35" y="56"/>
                    <a:pt x="35" y="56"/>
                  </a:cubicBezTo>
                  <a:cubicBezTo>
                    <a:pt x="36" y="56"/>
                    <a:pt x="36" y="56"/>
                    <a:pt x="37" y="56"/>
                  </a:cubicBezTo>
                  <a:cubicBezTo>
                    <a:pt x="39" y="56"/>
                    <a:pt x="40" y="55"/>
                    <a:pt x="41" y="54"/>
                  </a:cubicBezTo>
                  <a:cubicBezTo>
                    <a:pt x="45" y="49"/>
                    <a:pt x="49" y="45"/>
                    <a:pt x="54" y="41"/>
                  </a:cubicBezTo>
                  <a:cubicBezTo>
                    <a:pt x="55" y="40"/>
                    <a:pt x="56" y="37"/>
                    <a:pt x="56" y="35"/>
                  </a:cubicBezTo>
                  <a:cubicBezTo>
                    <a:pt x="51" y="19"/>
                    <a:pt x="51" y="19"/>
                    <a:pt x="51" y="19"/>
                  </a:cubicBezTo>
                  <a:cubicBezTo>
                    <a:pt x="51" y="18"/>
                    <a:pt x="51" y="18"/>
                    <a:pt x="51" y="18"/>
                  </a:cubicBezTo>
                  <a:cubicBezTo>
                    <a:pt x="52" y="17"/>
                    <a:pt x="52" y="17"/>
                    <a:pt x="52" y="17"/>
                  </a:cubicBezTo>
                  <a:cubicBezTo>
                    <a:pt x="55" y="16"/>
                    <a:pt x="58" y="14"/>
                    <a:pt x="61" y="13"/>
                  </a:cubicBezTo>
                  <a:cubicBezTo>
                    <a:pt x="63" y="13"/>
                    <a:pt x="63" y="13"/>
                    <a:pt x="63" y="13"/>
                  </a:cubicBezTo>
                  <a:cubicBezTo>
                    <a:pt x="63" y="14"/>
                    <a:pt x="63" y="14"/>
                    <a:pt x="63" y="14"/>
                  </a:cubicBezTo>
                  <a:cubicBezTo>
                    <a:pt x="72" y="28"/>
                    <a:pt x="72" y="28"/>
                    <a:pt x="72" y="28"/>
                  </a:cubicBezTo>
                  <a:cubicBezTo>
                    <a:pt x="73" y="30"/>
                    <a:pt x="75" y="31"/>
                    <a:pt x="77" y="31"/>
                  </a:cubicBezTo>
                  <a:cubicBezTo>
                    <a:pt x="77" y="31"/>
                    <a:pt x="77" y="31"/>
                    <a:pt x="78" y="31"/>
                  </a:cubicBezTo>
                  <a:cubicBezTo>
                    <a:pt x="80" y="31"/>
                    <a:pt x="83" y="31"/>
                    <a:pt x="86" y="31"/>
                  </a:cubicBezTo>
                  <a:cubicBezTo>
                    <a:pt x="89" y="31"/>
                    <a:pt x="92" y="31"/>
                    <a:pt x="95" y="31"/>
                  </a:cubicBezTo>
                  <a:cubicBezTo>
                    <a:pt x="95" y="31"/>
                    <a:pt x="95" y="31"/>
                    <a:pt x="96" y="31"/>
                  </a:cubicBezTo>
                  <a:cubicBezTo>
                    <a:pt x="98" y="31"/>
                    <a:pt x="100" y="30"/>
                    <a:pt x="101" y="28"/>
                  </a:cubicBezTo>
                  <a:cubicBezTo>
                    <a:pt x="109" y="14"/>
                    <a:pt x="109" y="14"/>
                    <a:pt x="109" y="14"/>
                  </a:cubicBezTo>
                  <a:cubicBezTo>
                    <a:pt x="110" y="13"/>
                    <a:pt x="110" y="13"/>
                    <a:pt x="110" y="13"/>
                  </a:cubicBezTo>
                  <a:cubicBezTo>
                    <a:pt x="111" y="13"/>
                    <a:pt x="111" y="13"/>
                    <a:pt x="111" y="13"/>
                  </a:cubicBezTo>
                  <a:cubicBezTo>
                    <a:pt x="114" y="14"/>
                    <a:pt x="117" y="15"/>
                    <a:pt x="120" y="17"/>
                  </a:cubicBezTo>
                  <a:cubicBezTo>
                    <a:pt x="121" y="17"/>
                    <a:pt x="121" y="17"/>
                    <a:pt x="121" y="17"/>
                  </a:cubicBezTo>
                  <a:cubicBezTo>
                    <a:pt x="121" y="19"/>
                    <a:pt x="121" y="19"/>
                    <a:pt x="121" y="19"/>
                  </a:cubicBezTo>
                  <a:cubicBezTo>
                    <a:pt x="117" y="35"/>
                    <a:pt x="117" y="35"/>
                    <a:pt x="117" y="35"/>
                  </a:cubicBezTo>
                  <a:cubicBezTo>
                    <a:pt x="116" y="37"/>
                    <a:pt x="117" y="40"/>
                    <a:pt x="119" y="41"/>
                  </a:cubicBezTo>
                  <a:cubicBezTo>
                    <a:pt x="124" y="44"/>
                    <a:pt x="128" y="49"/>
                    <a:pt x="131" y="53"/>
                  </a:cubicBezTo>
                  <a:cubicBezTo>
                    <a:pt x="132" y="55"/>
                    <a:pt x="134" y="56"/>
                    <a:pt x="136" y="56"/>
                  </a:cubicBezTo>
                  <a:cubicBezTo>
                    <a:pt x="136" y="56"/>
                    <a:pt x="137" y="55"/>
                    <a:pt x="137" y="55"/>
                  </a:cubicBezTo>
                  <a:cubicBezTo>
                    <a:pt x="153" y="51"/>
                    <a:pt x="153" y="51"/>
                    <a:pt x="153" y="51"/>
                  </a:cubicBezTo>
                  <a:cubicBezTo>
                    <a:pt x="155" y="51"/>
                    <a:pt x="155" y="51"/>
                    <a:pt x="155" y="51"/>
                  </a:cubicBezTo>
                  <a:cubicBezTo>
                    <a:pt x="155" y="52"/>
                    <a:pt x="155" y="52"/>
                    <a:pt x="155" y="52"/>
                  </a:cubicBezTo>
                  <a:cubicBezTo>
                    <a:pt x="157" y="55"/>
                    <a:pt x="158" y="58"/>
                    <a:pt x="159" y="61"/>
                  </a:cubicBezTo>
                  <a:cubicBezTo>
                    <a:pt x="160" y="62"/>
                    <a:pt x="160" y="62"/>
                    <a:pt x="160" y="62"/>
                  </a:cubicBezTo>
                  <a:cubicBezTo>
                    <a:pt x="159" y="63"/>
                    <a:pt x="159" y="63"/>
                    <a:pt x="159" y="63"/>
                  </a:cubicBezTo>
                  <a:cubicBezTo>
                    <a:pt x="144" y="71"/>
                    <a:pt x="144" y="71"/>
                    <a:pt x="144" y="71"/>
                  </a:cubicBezTo>
                  <a:cubicBezTo>
                    <a:pt x="142" y="73"/>
                    <a:pt x="141" y="75"/>
                    <a:pt x="141" y="77"/>
                  </a:cubicBezTo>
                  <a:cubicBezTo>
                    <a:pt x="142" y="83"/>
                    <a:pt x="142" y="89"/>
                    <a:pt x="141" y="94"/>
                  </a:cubicBezTo>
                  <a:cubicBezTo>
                    <a:pt x="141" y="97"/>
                    <a:pt x="142" y="99"/>
                    <a:pt x="144" y="100"/>
                  </a:cubicBezTo>
                  <a:cubicBezTo>
                    <a:pt x="159" y="109"/>
                    <a:pt x="159" y="109"/>
                    <a:pt x="159" y="109"/>
                  </a:cubicBezTo>
                  <a:cubicBezTo>
                    <a:pt x="160" y="109"/>
                    <a:pt x="160" y="109"/>
                    <a:pt x="160" y="109"/>
                  </a:cubicBezTo>
                  <a:cubicBezTo>
                    <a:pt x="159" y="110"/>
                    <a:pt x="159" y="110"/>
                    <a:pt x="159" y="1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04" name="Group 10"/>
          <p:cNvGrpSpPr>
            <a:grpSpLocks noChangeAspect="1"/>
          </p:cNvGrpSpPr>
          <p:nvPr/>
        </p:nvGrpSpPr>
        <p:grpSpPr bwMode="auto">
          <a:xfrm>
            <a:off x="8573509" y="3037361"/>
            <a:ext cx="389166" cy="352440"/>
            <a:chOff x="1571" y="1000"/>
            <a:chExt cx="551" cy="499"/>
          </a:xfrm>
        </p:grpSpPr>
        <p:sp>
          <p:nvSpPr>
            <p:cNvPr id="605" name="AutoShape 9"/>
            <p:cNvSpPr>
              <a:spLocks noChangeAspect="1" noChangeArrowheads="1" noTextEdit="1"/>
            </p:cNvSpPr>
            <p:nvPr/>
          </p:nvSpPr>
          <p:spPr bwMode="auto">
            <a:xfrm>
              <a:off x="1571" y="1000"/>
              <a:ext cx="551"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06" name="Freeform 11"/>
            <p:cNvSpPr>
              <a:spLocks/>
            </p:cNvSpPr>
            <p:nvPr/>
          </p:nvSpPr>
          <p:spPr bwMode="auto">
            <a:xfrm>
              <a:off x="1571" y="1052"/>
              <a:ext cx="551" cy="447"/>
            </a:xfrm>
            <a:custGeom>
              <a:avLst/>
              <a:gdLst>
                <a:gd name="T0" fmla="*/ 5986 w 6179"/>
                <a:gd name="T1" fmla="*/ 2221 h 5021"/>
                <a:gd name="T2" fmla="*/ 5793 w 6179"/>
                <a:gd name="T3" fmla="*/ 2414 h 5021"/>
                <a:gd name="T4" fmla="*/ 5793 w 6179"/>
                <a:gd name="T5" fmla="*/ 4249 h 5021"/>
                <a:gd name="T6" fmla="*/ 5407 w 6179"/>
                <a:gd name="T7" fmla="*/ 4635 h 5021"/>
                <a:gd name="T8" fmla="*/ 772 w 6179"/>
                <a:gd name="T9" fmla="*/ 4635 h 5021"/>
                <a:gd name="T10" fmla="*/ 386 w 6179"/>
                <a:gd name="T11" fmla="*/ 4249 h 5021"/>
                <a:gd name="T12" fmla="*/ 386 w 6179"/>
                <a:gd name="T13" fmla="*/ 773 h 5021"/>
                <a:gd name="T14" fmla="*/ 772 w 6179"/>
                <a:gd name="T15" fmla="*/ 387 h 5021"/>
                <a:gd name="T16" fmla="*/ 3379 w 6179"/>
                <a:gd name="T17" fmla="*/ 387 h 5021"/>
                <a:gd name="T18" fmla="*/ 3572 w 6179"/>
                <a:gd name="T19" fmla="*/ 193 h 5021"/>
                <a:gd name="T20" fmla="*/ 3379 w 6179"/>
                <a:gd name="T21" fmla="*/ 0 h 5021"/>
                <a:gd name="T22" fmla="*/ 772 w 6179"/>
                <a:gd name="T23" fmla="*/ 0 h 5021"/>
                <a:gd name="T24" fmla="*/ 0 w 6179"/>
                <a:gd name="T25" fmla="*/ 773 h 5021"/>
                <a:gd name="T26" fmla="*/ 0 w 6179"/>
                <a:gd name="T27" fmla="*/ 4249 h 5021"/>
                <a:gd name="T28" fmla="*/ 772 w 6179"/>
                <a:gd name="T29" fmla="*/ 5021 h 5021"/>
                <a:gd name="T30" fmla="*/ 5407 w 6179"/>
                <a:gd name="T31" fmla="*/ 5021 h 5021"/>
                <a:gd name="T32" fmla="*/ 6179 w 6179"/>
                <a:gd name="T33" fmla="*/ 4249 h 5021"/>
                <a:gd name="T34" fmla="*/ 6179 w 6179"/>
                <a:gd name="T35" fmla="*/ 2414 h 5021"/>
                <a:gd name="T36" fmla="*/ 5986 w 6179"/>
                <a:gd name="T37" fmla="*/ 2221 h 5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79" h="5021">
                  <a:moveTo>
                    <a:pt x="5986" y="2221"/>
                  </a:moveTo>
                  <a:cubicBezTo>
                    <a:pt x="5880" y="2221"/>
                    <a:pt x="5793" y="2307"/>
                    <a:pt x="5793" y="2414"/>
                  </a:cubicBezTo>
                  <a:cubicBezTo>
                    <a:pt x="5793" y="4249"/>
                    <a:pt x="5793" y="4249"/>
                    <a:pt x="5793" y="4249"/>
                  </a:cubicBezTo>
                  <a:cubicBezTo>
                    <a:pt x="5793" y="4462"/>
                    <a:pt x="5620" y="4635"/>
                    <a:pt x="5407" y="4635"/>
                  </a:cubicBezTo>
                  <a:cubicBezTo>
                    <a:pt x="772" y="4635"/>
                    <a:pt x="772" y="4635"/>
                    <a:pt x="772" y="4635"/>
                  </a:cubicBezTo>
                  <a:cubicBezTo>
                    <a:pt x="559" y="4635"/>
                    <a:pt x="386" y="4462"/>
                    <a:pt x="386" y="4249"/>
                  </a:cubicBezTo>
                  <a:cubicBezTo>
                    <a:pt x="386" y="773"/>
                    <a:pt x="386" y="773"/>
                    <a:pt x="386" y="773"/>
                  </a:cubicBezTo>
                  <a:cubicBezTo>
                    <a:pt x="386" y="560"/>
                    <a:pt x="559" y="387"/>
                    <a:pt x="772" y="387"/>
                  </a:cubicBezTo>
                  <a:cubicBezTo>
                    <a:pt x="3379" y="387"/>
                    <a:pt x="3379" y="387"/>
                    <a:pt x="3379" y="387"/>
                  </a:cubicBezTo>
                  <a:cubicBezTo>
                    <a:pt x="3486" y="387"/>
                    <a:pt x="3572" y="300"/>
                    <a:pt x="3572" y="193"/>
                  </a:cubicBezTo>
                  <a:cubicBezTo>
                    <a:pt x="3572" y="87"/>
                    <a:pt x="3486" y="0"/>
                    <a:pt x="3379" y="0"/>
                  </a:cubicBezTo>
                  <a:cubicBezTo>
                    <a:pt x="772" y="0"/>
                    <a:pt x="772" y="0"/>
                    <a:pt x="772" y="0"/>
                  </a:cubicBezTo>
                  <a:cubicBezTo>
                    <a:pt x="347" y="0"/>
                    <a:pt x="0" y="347"/>
                    <a:pt x="0" y="773"/>
                  </a:cubicBezTo>
                  <a:cubicBezTo>
                    <a:pt x="0" y="4249"/>
                    <a:pt x="0" y="4249"/>
                    <a:pt x="0" y="4249"/>
                  </a:cubicBezTo>
                  <a:cubicBezTo>
                    <a:pt x="0" y="4674"/>
                    <a:pt x="347" y="5021"/>
                    <a:pt x="772" y="5021"/>
                  </a:cubicBezTo>
                  <a:cubicBezTo>
                    <a:pt x="5407" y="5021"/>
                    <a:pt x="5407" y="5021"/>
                    <a:pt x="5407" y="5021"/>
                  </a:cubicBezTo>
                  <a:cubicBezTo>
                    <a:pt x="5833" y="5021"/>
                    <a:pt x="6179" y="4674"/>
                    <a:pt x="6179" y="4249"/>
                  </a:cubicBezTo>
                  <a:cubicBezTo>
                    <a:pt x="6179" y="2414"/>
                    <a:pt x="6179" y="2414"/>
                    <a:pt x="6179" y="2414"/>
                  </a:cubicBezTo>
                  <a:cubicBezTo>
                    <a:pt x="6179" y="2307"/>
                    <a:pt x="6093" y="2221"/>
                    <a:pt x="5986" y="222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07" name="Freeform 12"/>
            <p:cNvSpPr>
              <a:spLocks/>
            </p:cNvSpPr>
            <p:nvPr/>
          </p:nvSpPr>
          <p:spPr bwMode="auto">
            <a:xfrm>
              <a:off x="1724" y="998"/>
              <a:ext cx="400" cy="350"/>
            </a:xfrm>
            <a:custGeom>
              <a:avLst/>
              <a:gdLst>
                <a:gd name="T0" fmla="*/ 36 w 4486"/>
                <a:gd name="T1" fmla="*/ 3670 h 3928"/>
                <a:gd name="T2" fmla="*/ 153 w 4486"/>
                <a:gd name="T3" fmla="*/ 3917 h 3928"/>
                <a:gd name="T4" fmla="*/ 218 w 4486"/>
                <a:gd name="T5" fmla="*/ 3928 h 3928"/>
                <a:gd name="T6" fmla="*/ 400 w 4486"/>
                <a:gd name="T7" fmla="*/ 3801 h 3928"/>
                <a:gd name="T8" fmla="*/ 2048 w 4486"/>
                <a:gd name="T9" fmla="*/ 1980 h 3928"/>
                <a:gd name="T10" fmla="*/ 3864 w 4486"/>
                <a:gd name="T11" fmla="*/ 1478 h 3928"/>
                <a:gd name="T12" fmla="*/ 3067 w 4486"/>
                <a:gd name="T13" fmla="*/ 2536 h 3928"/>
                <a:gd name="T14" fmla="*/ 3105 w 4486"/>
                <a:gd name="T15" fmla="*/ 2806 h 3928"/>
                <a:gd name="T16" fmla="*/ 3221 w 4486"/>
                <a:gd name="T17" fmla="*/ 2845 h 3928"/>
                <a:gd name="T18" fmla="*/ 3376 w 4486"/>
                <a:gd name="T19" fmla="*/ 2768 h 3928"/>
                <a:gd name="T20" fmla="*/ 4421 w 4486"/>
                <a:gd name="T21" fmla="*/ 1380 h 3928"/>
                <a:gd name="T22" fmla="*/ 4383 w 4486"/>
                <a:gd name="T23" fmla="*/ 1110 h 3928"/>
                <a:gd name="T24" fmla="*/ 2996 w 4486"/>
                <a:gd name="T25" fmla="*/ 64 h 3928"/>
                <a:gd name="T26" fmla="*/ 2725 w 4486"/>
                <a:gd name="T27" fmla="*/ 102 h 3928"/>
                <a:gd name="T28" fmla="*/ 2763 w 4486"/>
                <a:gd name="T29" fmla="*/ 372 h 3928"/>
                <a:gd name="T30" fmla="*/ 3718 w 4486"/>
                <a:gd name="T31" fmla="*/ 1092 h 3928"/>
                <a:gd name="T32" fmla="*/ 1864 w 4486"/>
                <a:gd name="T33" fmla="*/ 1641 h 3928"/>
                <a:gd name="T34" fmla="*/ 36 w 4486"/>
                <a:gd name="T35" fmla="*/ 3670 h 3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86" h="3928">
                  <a:moveTo>
                    <a:pt x="36" y="3670"/>
                  </a:moveTo>
                  <a:cubicBezTo>
                    <a:pt x="0" y="3771"/>
                    <a:pt x="53" y="3881"/>
                    <a:pt x="153" y="3917"/>
                  </a:cubicBezTo>
                  <a:cubicBezTo>
                    <a:pt x="174" y="3925"/>
                    <a:pt x="196" y="3928"/>
                    <a:pt x="218" y="3928"/>
                  </a:cubicBezTo>
                  <a:cubicBezTo>
                    <a:pt x="297" y="3928"/>
                    <a:pt x="371" y="3879"/>
                    <a:pt x="400" y="3801"/>
                  </a:cubicBezTo>
                  <a:cubicBezTo>
                    <a:pt x="404" y="3789"/>
                    <a:pt x="831" y="2640"/>
                    <a:pt x="2048" y="1980"/>
                  </a:cubicBezTo>
                  <a:cubicBezTo>
                    <a:pt x="2865" y="1537"/>
                    <a:pt x="3520" y="1472"/>
                    <a:pt x="3864" y="1478"/>
                  </a:cubicBezTo>
                  <a:cubicBezTo>
                    <a:pt x="3067" y="2536"/>
                    <a:pt x="3067" y="2536"/>
                    <a:pt x="3067" y="2536"/>
                  </a:cubicBezTo>
                  <a:cubicBezTo>
                    <a:pt x="3003" y="2621"/>
                    <a:pt x="3020" y="2742"/>
                    <a:pt x="3105" y="2806"/>
                  </a:cubicBezTo>
                  <a:cubicBezTo>
                    <a:pt x="3140" y="2832"/>
                    <a:pt x="3181" y="2845"/>
                    <a:pt x="3221" y="2845"/>
                  </a:cubicBezTo>
                  <a:cubicBezTo>
                    <a:pt x="3280" y="2845"/>
                    <a:pt x="3338" y="2819"/>
                    <a:pt x="3376" y="2768"/>
                  </a:cubicBezTo>
                  <a:cubicBezTo>
                    <a:pt x="4421" y="1380"/>
                    <a:pt x="4421" y="1380"/>
                    <a:pt x="4421" y="1380"/>
                  </a:cubicBezTo>
                  <a:cubicBezTo>
                    <a:pt x="4486" y="1295"/>
                    <a:pt x="4469" y="1174"/>
                    <a:pt x="4383" y="1110"/>
                  </a:cubicBezTo>
                  <a:cubicBezTo>
                    <a:pt x="2996" y="64"/>
                    <a:pt x="2996" y="64"/>
                    <a:pt x="2996" y="64"/>
                  </a:cubicBezTo>
                  <a:cubicBezTo>
                    <a:pt x="2910" y="0"/>
                    <a:pt x="2789" y="17"/>
                    <a:pt x="2725" y="102"/>
                  </a:cubicBezTo>
                  <a:cubicBezTo>
                    <a:pt x="2661" y="187"/>
                    <a:pt x="2678" y="308"/>
                    <a:pt x="2763" y="372"/>
                  </a:cubicBezTo>
                  <a:cubicBezTo>
                    <a:pt x="3718" y="1092"/>
                    <a:pt x="3718" y="1092"/>
                    <a:pt x="3718" y="1092"/>
                  </a:cubicBezTo>
                  <a:cubicBezTo>
                    <a:pt x="3301" y="1106"/>
                    <a:pt x="2649" y="1214"/>
                    <a:pt x="1864" y="1641"/>
                  </a:cubicBezTo>
                  <a:cubicBezTo>
                    <a:pt x="512" y="2374"/>
                    <a:pt x="55" y="3618"/>
                    <a:pt x="36" y="36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08" name="Group 15"/>
          <p:cNvGrpSpPr>
            <a:grpSpLocks noChangeAspect="1"/>
          </p:cNvGrpSpPr>
          <p:nvPr/>
        </p:nvGrpSpPr>
        <p:grpSpPr bwMode="auto">
          <a:xfrm>
            <a:off x="5353150" y="5697783"/>
            <a:ext cx="335584" cy="392694"/>
            <a:chOff x="478" y="2203"/>
            <a:chExt cx="711" cy="832"/>
          </a:xfrm>
        </p:grpSpPr>
        <p:sp>
          <p:nvSpPr>
            <p:cNvPr id="609" name="AutoShape 14"/>
            <p:cNvSpPr>
              <a:spLocks noChangeAspect="1" noChangeArrowheads="1" noTextEdit="1"/>
            </p:cNvSpPr>
            <p:nvPr/>
          </p:nvSpPr>
          <p:spPr bwMode="auto">
            <a:xfrm>
              <a:off x="478" y="2203"/>
              <a:ext cx="711" cy="8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10" name="Freeform 16"/>
            <p:cNvSpPr>
              <a:spLocks noEditPoints="1"/>
            </p:cNvSpPr>
            <p:nvPr/>
          </p:nvSpPr>
          <p:spPr bwMode="auto">
            <a:xfrm>
              <a:off x="476" y="2205"/>
              <a:ext cx="715" cy="828"/>
            </a:xfrm>
            <a:custGeom>
              <a:avLst/>
              <a:gdLst>
                <a:gd name="T0" fmla="*/ 294 w 299"/>
                <a:gd name="T1" fmla="*/ 0 h 346"/>
                <a:gd name="T2" fmla="*/ 6 w 299"/>
                <a:gd name="T3" fmla="*/ 0 h 346"/>
                <a:gd name="T4" fmla="*/ 0 w 299"/>
                <a:gd name="T5" fmla="*/ 6 h 346"/>
                <a:gd name="T6" fmla="*/ 0 w 299"/>
                <a:gd name="T7" fmla="*/ 340 h 346"/>
                <a:gd name="T8" fmla="*/ 6 w 299"/>
                <a:gd name="T9" fmla="*/ 346 h 346"/>
                <a:gd name="T10" fmla="*/ 248 w 299"/>
                <a:gd name="T11" fmla="*/ 346 h 346"/>
                <a:gd name="T12" fmla="*/ 253 w 299"/>
                <a:gd name="T13" fmla="*/ 340 h 346"/>
                <a:gd name="T14" fmla="*/ 253 w 299"/>
                <a:gd name="T15" fmla="*/ 115 h 346"/>
                <a:gd name="T16" fmla="*/ 294 w 299"/>
                <a:gd name="T17" fmla="*/ 115 h 346"/>
                <a:gd name="T18" fmla="*/ 299 w 299"/>
                <a:gd name="T19" fmla="*/ 109 h 346"/>
                <a:gd name="T20" fmla="*/ 299 w 299"/>
                <a:gd name="T21" fmla="*/ 6 h 346"/>
                <a:gd name="T22" fmla="*/ 294 w 299"/>
                <a:gd name="T23" fmla="*/ 0 h 346"/>
                <a:gd name="T24" fmla="*/ 288 w 299"/>
                <a:gd name="T25" fmla="*/ 103 h 346"/>
                <a:gd name="T26" fmla="*/ 248 w 299"/>
                <a:gd name="T27" fmla="*/ 103 h 346"/>
                <a:gd name="T28" fmla="*/ 242 w 299"/>
                <a:gd name="T29" fmla="*/ 109 h 346"/>
                <a:gd name="T30" fmla="*/ 242 w 299"/>
                <a:gd name="T31" fmla="*/ 334 h 346"/>
                <a:gd name="T32" fmla="*/ 11 w 299"/>
                <a:gd name="T33" fmla="*/ 334 h 346"/>
                <a:gd name="T34" fmla="*/ 11 w 299"/>
                <a:gd name="T35" fmla="*/ 11 h 346"/>
                <a:gd name="T36" fmla="*/ 288 w 299"/>
                <a:gd name="T37" fmla="*/ 11 h 346"/>
                <a:gd name="T38" fmla="*/ 288 w 299"/>
                <a:gd name="T39" fmla="*/ 10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9" h="346">
                  <a:moveTo>
                    <a:pt x="294" y="0"/>
                  </a:moveTo>
                  <a:cubicBezTo>
                    <a:pt x="6" y="0"/>
                    <a:pt x="6" y="0"/>
                    <a:pt x="6" y="0"/>
                  </a:cubicBezTo>
                  <a:cubicBezTo>
                    <a:pt x="2" y="0"/>
                    <a:pt x="0" y="2"/>
                    <a:pt x="0" y="6"/>
                  </a:cubicBezTo>
                  <a:cubicBezTo>
                    <a:pt x="0" y="340"/>
                    <a:pt x="0" y="340"/>
                    <a:pt x="0" y="340"/>
                  </a:cubicBezTo>
                  <a:cubicBezTo>
                    <a:pt x="0" y="343"/>
                    <a:pt x="2" y="346"/>
                    <a:pt x="6" y="346"/>
                  </a:cubicBezTo>
                  <a:cubicBezTo>
                    <a:pt x="248" y="346"/>
                    <a:pt x="248" y="346"/>
                    <a:pt x="248" y="346"/>
                  </a:cubicBezTo>
                  <a:cubicBezTo>
                    <a:pt x="251" y="346"/>
                    <a:pt x="253" y="343"/>
                    <a:pt x="253" y="340"/>
                  </a:cubicBezTo>
                  <a:cubicBezTo>
                    <a:pt x="253" y="115"/>
                    <a:pt x="253" y="115"/>
                    <a:pt x="253" y="115"/>
                  </a:cubicBezTo>
                  <a:cubicBezTo>
                    <a:pt x="294" y="115"/>
                    <a:pt x="294" y="115"/>
                    <a:pt x="294" y="115"/>
                  </a:cubicBezTo>
                  <a:cubicBezTo>
                    <a:pt x="297" y="115"/>
                    <a:pt x="299" y="112"/>
                    <a:pt x="299" y="109"/>
                  </a:cubicBezTo>
                  <a:cubicBezTo>
                    <a:pt x="299" y="6"/>
                    <a:pt x="299" y="6"/>
                    <a:pt x="299" y="6"/>
                  </a:cubicBezTo>
                  <a:cubicBezTo>
                    <a:pt x="299" y="2"/>
                    <a:pt x="297" y="0"/>
                    <a:pt x="294" y="0"/>
                  </a:cubicBezTo>
                  <a:close/>
                  <a:moveTo>
                    <a:pt x="288" y="103"/>
                  </a:moveTo>
                  <a:cubicBezTo>
                    <a:pt x="248" y="103"/>
                    <a:pt x="248" y="103"/>
                    <a:pt x="248" y="103"/>
                  </a:cubicBezTo>
                  <a:cubicBezTo>
                    <a:pt x="245" y="103"/>
                    <a:pt x="242" y="106"/>
                    <a:pt x="242" y="109"/>
                  </a:cubicBezTo>
                  <a:cubicBezTo>
                    <a:pt x="242" y="334"/>
                    <a:pt x="242" y="334"/>
                    <a:pt x="242" y="334"/>
                  </a:cubicBezTo>
                  <a:cubicBezTo>
                    <a:pt x="11" y="334"/>
                    <a:pt x="11" y="334"/>
                    <a:pt x="11" y="334"/>
                  </a:cubicBezTo>
                  <a:cubicBezTo>
                    <a:pt x="11" y="11"/>
                    <a:pt x="11" y="11"/>
                    <a:pt x="11" y="11"/>
                  </a:cubicBezTo>
                  <a:cubicBezTo>
                    <a:pt x="288" y="11"/>
                    <a:pt x="288" y="11"/>
                    <a:pt x="288" y="11"/>
                  </a:cubicBezTo>
                  <a:lnTo>
                    <a:pt x="288" y="10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1" name="Freeform 17"/>
            <p:cNvSpPr>
              <a:spLocks/>
            </p:cNvSpPr>
            <p:nvPr/>
          </p:nvSpPr>
          <p:spPr bwMode="auto">
            <a:xfrm>
              <a:off x="1129" y="2810"/>
              <a:ext cx="62" cy="223"/>
            </a:xfrm>
            <a:custGeom>
              <a:avLst/>
              <a:gdLst>
                <a:gd name="T0" fmla="*/ 20 w 26"/>
                <a:gd name="T1" fmla="*/ 0 h 93"/>
                <a:gd name="T2" fmla="*/ 6 w 26"/>
                <a:gd name="T3" fmla="*/ 0 h 93"/>
                <a:gd name="T4" fmla="*/ 0 w 26"/>
                <a:gd name="T5" fmla="*/ 6 h 93"/>
                <a:gd name="T6" fmla="*/ 6 w 26"/>
                <a:gd name="T7" fmla="*/ 12 h 93"/>
                <a:gd name="T8" fmla="*/ 15 w 26"/>
                <a:gd name="T9" fmla="*/ 12 h 93"/>
                <a:gd name="T10" fmla="*/ 15 w 26"/>
                <a:gd name="T11" fmla="*/ 81 h 93"/>
                <a:gd name="T12" fmla="*/ 6 w 26"/>
                <a:gd name="T13" fmla="*/ 81 h 93"/>
                <a:gd name="T14" fmla="*/ 0 w 26"/>
                <a:gd name="T15" fmla="*/ 87 h 93"/>
                <a:gd name="T16" fmla="*/ 6 w 26"/>
                <a:gd name="T17" fmla="*/ 93 h 93"/>
                <a:gd name="T18" fmla="*/ 20 w 26"/>
                <a:gd name="T19" fmla="*/ 93 h 93"/>
                <a:gd name="T20" fmla="*/ 26 w 26"/>
                <a:gd name="T21" fmla="*/ 87 h 93"/>
                <a:gd name="T22" fmla="*/ 26 w 26"/>
                <a:gd name="T23" fmla="*/ 6 h 93"/>
                <a:gd name="T24" fmla="*/ 20 w 26"/>
                <a:gd name="T25"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93">
                  <a:moveTo>
                    <a:pt x="20" y="0"/>
                  </a:moveTo>
                  <a:cubicBezTo>
                    <a:pt x="6" y="0"/>
                    <a:pt x="6" y="0"/>
                    <a:pt x="6" y="0"/>
                  </a:cubicBezTo>
                  <a:cubicBezTo>
                    <a:pt x="3" y="0"/>
                    <a:pt x="0" y="3"/>
                    <a:pt x="0" y="6"/>
                  </a:cubicBezTo>
                  <a:cubicBezTo>
                    <a:pt x="0" y="9"/>
                    <a:pt x="3" y="12"/>
                    <a:pt x="6" y="12"/>
                  </a:cubicBezTo>
                  <a:cubicBezTo>
                    <a:pt x="15" y="12"/>
                    <a:pt x="15" y="12"/>
                    <a:pt x="15" y="12"/>
                  </a:cubicBezTo>
                  <a:cubicBezTo>
                    <a:pt x="15" y="81"/>
                    <a:pt x="15" y="81"/>
                    <a:pt x="15" y="81"/>
                  </a:cubicBezTo>
                  <a:cubicBezTo>
                    <a:pt x="6" y="81"/>
                    <a:pt x="6" y="81"/>
                    <a:pt x="6" y="81"/>
                  </a:cubicBezTo>
                  <a:cubicBezTo>
                    <a:pt x="3" y="81"/>
                    <a:pt x="0" y="84"/>
                    <a:pt x="0" y="87"/>
                  </a:cubicBezTo>
                  <a:cubicBezTo>
                    <a:pt x="0" y="90"/>
                    <a:pt x="3" y="93"/>
                    <a:pt x="6" y="93"/>
                  </a:cubicBezTo>
                  <a:cubicBezTo>
                    <a:pt x="20" y="93"/>
                    <a:pt x="20" y="93"/>
                    <a:pt x="20" y="93"/>
                  </a:cubicBezTo>
                  <a:cubicBezTo>
                    <a:pt x="24" y="93"/>
                    <a:pt x="26" y="90"/>
                    <a:pt x="26" y="87"/>
                  </a:cubicBezTo>
                  <a:cubicBezTo>
                    <a:pt x="26" y="6"/>
                    <a:pt x="26" y="6"/>
                    <a:pt x="26" y="6"/>
                  </a:cubicBezTo>
                  <a:cubicBezTo>
                    <a:pt x="26" y="3"/>
                    <a:pt x="24" y="0"/>
                    <a:pt x="2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2" name="Freeform 18"/>
            <p:cNvSpPr>
              <a:spLocks/>
            </p:cNvSpPr>
            <p:nvPr/>
          </p:nvSpPr>
          <p:spPr bwMode="auto">
            <a:xfrm>
              <a:off x="1129" y="2535"/>
              <a:ext cx="62" cy="220"/>
            </a:xfrm>
            <a:custGeom>
              <a:avLst/>
              <a:gdLst>
                <a:gd name="T0" fmla="*/ 20 w 26"/>
                <a:gd name="T1" fmla="*/ 0 h 92"/>
                <a:gd name="T2" fmla="*/ 6 w 26"/>
                <a:gd name="T3" fmla="*/ 0 h 92"/>
                <a:gd name="T4" fmla="*/ 0 w 26"/>
                <a:gd name="T5" fmla="*/ 6 h 92"/>
                <a:gd name="T6" fmla="*/ 6 w 26"/>
                <a:gd name="T7" fmla="*/ 12 h 92"/>
                <a:gd name="T8" fmla="*/ 15 w 26"/>
                <a:gd name="T9" fmla="*/ 12 h 92"/>
                <a:gd name="T10" fmla="*/ 15 w 26"/>
                <a:gd name="T11" fmla="*/ 81 h 92"/>
                <a:gd name="T12" fmla="*/ 6 w 26"/>
                <a:gd name="T13" fmla="*/ 81 h 92"/>
                <a:gd name="T14" fmla="*/ 0 w 26"/>
                <a:gd name="T15" fmla="*/ 87 h 92"/>
                <a:gd name="T16" fmla="*/ 6 w 26"/>
                <a:gd name="T17" fmla="*/ 92 h 92"/>
                <a:gd name="T18" fmla="*/ 20 w 26"/>
                <a:gd name="T19" fmla="*/ 92 h 92"/>
                <a:gd name="T20" fmla="*/ 26 w 26"/>
                <a:gd name="T21" fmla="*/ 87 h 92"/>
                <a:gd name="T22" fmla="*/ 26 w 26"/>
                <a:gd name="T23" fmla="*/ 6 h 92"/>
                <a:gd name="T24" fmla="*/ 20 w 26"/>
                <a:gd name="T2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92">
                  <a:moveTo>
                    <a:pt x="20" y="0"/>
                  </a:moveTo>
                  <a:cubicBezTo>
                    <a:pt x="6" y="0"/>
                    <a:pt x="6" y="0"/>
                    <a:pt x="6" y="0"/>
                  </a:cubicBezTo>
                  <a:cubicBezTo>
                    <a:pt x="3" y="0"/>
                    <a:pt x="0" y="3"/>
                    <a:pt x="0" y="6"/>
                  </a:cubicBezTo>
                  <a:cubicBezTo>
                    <a:pt x="0" y="9"/>
                    <a:pt x="3" y="12"/>
                    <a:pt x="6" y="12"/>
                  </a:cubicBezTo>
                  <a:cubicBezTo>
                    <a:pt x="15" y="12"/>
                    <a:pt x="15" y="12"/>
                    <a:pt x="15" y="12"/>
                  </a:cubicBezTo>
                  <a:cubicBezTo>
                    <a:pt x="15" y="81"/>
                    <a:pt x="15" y="81"/>
                    <a:pt x="15" y="81"/>
                  </a:cubicBezTo>
                  <a:cubicBezTo>
                    <a:pt x="6" y="81"/>
                    <a:pt x="6" y="81"/>
                    <a:pt x="6" y="81"/>
                  </a:cubicBezTo>
                  <a:cubicBezTo>
                    <a:pt x="3" y="81"/>
                    <a:pt x="0" y="83"/>
                    <a:pt x="0" y="87"/>
                  </a:cubicBezTo>
                  <a:cubicBezTo>
                    <a:pt x="0" y="90"/>
                    <a:pt x="3" y="92"/>
                    <a:pt x="6" y="92"/>
                  </a:cubicBezTo>
                  <a:cubicBezTo>
                    <a:pt x="20" y="92"/>
                    <a:pt x="20" y="92"/>
                    <a:pt x="20" y="92"/>
                  </a:cubicBezTo>
                  <a:cubicBezTo>
                    <a:pt x="24" y="92"/>
                    <a:pt x="26" y="90"/>
                    <a:pt x="26" y="87"/>
                  </a:cubicBezTo>
                  <a:cubicBezTo>
                    <a:pt x="26" y="6"/>
                    <a:pt x="26" y="6"/>
                    <a:pt x="26" y="6"/>
                  </a:cubicBezTo>
                  <a:cubicBezTo>
                    <a:pt x="26" y="3"/>
                    <a:pt x="24" y="0"/>
                    <a:pt x="2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3" name="Freeform 19"/>
            <p:cNvSpPr>
              <a:spLocks noEditPoints="1"/>
            </p:cNvSpPr>
            <p:nvPr/>
          </p:nvSpPr>
          <p:spPr bwMode="auto">
            <a:xfrm>
              <a:off x="610" y="2358"/>
              <a:ext cx="172" cy="206"/>
            </a:xfrm>
            <a:custGeom>
              <a:avLst/>
              <a:gdLst>
                <a:gd name="T0" fmla="*/ 4 w 72"/>
                <a:gd name="T1" fmla="*/ 85 h 86"/>
                <a:gd name="T2" fmla="*/ 12 w 72"/>
                <a:gd name="T3" fmla="*/ 82 h 86"/>
                <a:gd name="T4" fmla="*/ 20 w 72"/>
                <a:gd name="T5" fmla="*/ 62 h 86"/>
                <a:gd name="T6" fmla="*/ 52 w 72"/>
                <a:gd name="T7" fmla="*/ 62 h 86"/>
                <a:gd name="T8" fmla="*/ 60 w 72"/>
                <a:gd name="T9" fmla="*/ 82 h 86"/>
                <a:gd name="T10" fmla="*/ 66 w 72"/>
                <a:gd name="T11" fmla="*/ 86 h 86"/>
                <a:gd name="T12" fmla="*/ 68 w 72"/>
                <a:gd name="T13" fmla="*/ 85 h 86"/>
                <a:gd name="T14" fmla="*/ 71 w 72"/>
                <a:gd name="T15" fmla="*/ 78 h 86"/>
                <a:gd name="T16" fmla="*/ 62 w 72"/>
                <a:gd name="T17" fmla="*/ 54 h 86"/>
                <a:gd name="T18" fmla="*/ 62 w 72"/>
                <a:gd name="T19" fmla="*/ 54 h 86"/>
                <a:gd name="T20" fmla="*/ 41 w 72"/>
                <a:gd name="T21" fmla="*/ 5 h 86"/>
                <a:gd name="T22" fmla="*/ 31 w 72"/>
                <a:gd name="T23" fmla="*/ 5 h 86"/>
                <a:gd name="T24" fmla="*/ 10 w 72"/>
                <a:gd name="T25" fmla="*/ 54 h 86"/>
                <a:gd name="T26" fmla="*/ 10 w 72"/>
                <a:gd name="T27" fmla="*/ 54 h 86"/>
                <a:gd name="T28" fmla="*/ 1 w 72"/>
                <a:gd name="T29" fmla="*/ 78 h 86"/>
                <a:gd name="T30" fmla="*/ 4 w 72"/>
                <a:gd name="T31" fmla="*/ 85 h 86"/>
                <a:gd name="T32" fmla="*/ 36 w 72"/>
                <a:gd name="T33" fmla="*/ 22 h 86"/>
                <a:gd name="T34" fmla="*/ 48 w 72"/>
                <a:gd name="T35" fmla="*/ 51 h 86"/>
                <a:gd name="T36" fmla="*/ 24 w 72"/>
                <a:gd name="T37" fmla="*/ 51 h 86"/>
                <a:gd name="T38" fmla="*/ 36 w 72"/>
                <a:gd name="T39"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86">
                  <a:moveTo>
                    <a:pt x="4" y="85"/>
                  </a:moveTo>
                  <a:cubicBezTo>
                    <a:pt x="7" y="86"/>
                    <a:pt x="11" y="85"/>
                    <a:pt x="12" y="82"/>
                  </a:cubicBezTo>
                  <a:cubicBezTo>
                    <a:pt x="20" y="62"/>
                    <a:pt x="20" y="62"/>
                    <a:pt x="20" y="62"/>
                  </a:cubicBezTo>
                  <a:cubicBezTo>
                    <a:pt x="52" y="62"/>
                    <a:pt x="52" y="62"/>
                    <a:pt x="52" y="62"/>
                  </a:cubicBezTo>
                  <a:cubicBezTo>
                    <a:pt x="60" y="82"/>
                    <a:pt x="60" y="82"/>
                    <a:pt x="60" y="82"/>
                  </a:cubicBezTo>
                  <a:cubicBezTo>
                    <a:pt x="61" y="84"/>
                    <a:pt x="63" y="86"/>
                    <a:pt x="66" y="86"/>
                  </a:cubicBezTo>
                  <a:cubicBezTo>
                    <a:pt x="66" y="86"/>
                    <a:pt x="67" y="85"/>
                    <a:pt x="68" y="85"/>
                  </a:cubicBezTo>
                  <a:cubicBezTo>
                    <a:pt x="71" y="84"/>
                    <a:pt x="72" y="81"/>
                    <a:pt x="71" y="78"/>
                  </a:cubicBezTo>
                  <a:cubicBezTo>
                    <a:pt x="62" y="54"/>
                    <a:pt x="62" y="54"/>
                    <a:pt x="62" y="54"/>
                  </a:cubicBezTo>
                  <a:cubicBezTo>
                    <a:pt x="62" y="54"/>
                    <a:pt x="62" y="54"/>
                    <a:pt x="62" y="54"/>
                  </a:cubicBezTo>
                  <a:cubicBezTo>
                    <a:pt x="41" y="5"/>
                    <a:pt x="41" y="5"/>
                    <a:pt x="41" y="5"/>
                  </a:cubicBezTo>
                  <a:cubicBezTo>
                    <a:pt x="40" y="0"/>
                    <a:pt x="32" y="0"/>
                    <a:pt x="31" y="5"/>
                  </a:cubicBezTo>
                  <a:cubicBezTo>
                    <a:pt x="10" y="54"/>
                    <a:pt x="10" y="54"/>
                    <a:pt x="10" y="54"/>
                  </a:cubicBezTo>
                  <a:cubicBezTo>
                    <a:pt x="10" y="54"/>
                    <a:pt x="10" y="54"/>
                    <a:pt x="10" y="54"/>
                  </a:cubicBezTo>
                  <a:cubicBezTo>
                    <a:pt x="1" y="78"/>
                    <a:pt x="1" y="78"/>
                    <a:pt x="1" y="78"/>
                  </a:cubicBezTo>
                  <a:cubicBezTo>
                    <a:pt x="0" y="81"/>
                    <a:pt x="1" y="84"/>
                    <a:pt x="4" y="85"/>
                  </a:cubicBezTo>
                  <a:close/>
                  <a:moveTo>
                    <a:pt x="36" y="22"/>
                  </a:moveTo>
                  <a:cubicBezTo>
                    <a:pt x="48" y="51"/>
                    <a:pt x="48" y="51"/>
                    <a:pt x="48" y="51"/>
                  </a:cubicBezTo>
                  <a:cubicBezTo>
                    <a:pt x="24" y="51"/>
                    <a:pt x="24" y="51"/>
                    <a:pt x="24" y="51"/>
                  </a:cubicBezTo>
                  <a:cubicBezTo>
                    <a:pt x="36" y="22"/>
                    <a:pt x="36" y="22"/>
                    <a:pt x="36" y="2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4" name="Freeform 20"/>
            <p:cNvSpPr>
              <a:spLocks/>
            </p:cNvSpPr>
            <p:nvPr/>
          </p:nvSpPr>
          <p:spPr bwMode="auto">
            <a:xfrm>
              <a:off x="612" y="2894"/>
              <a:ext cx="330" cy="29"/>
            </a:xfrm>
            <a:custGeom>
              <a:avLst/>
              <a:gdLst>
                <a:gd name="T0" fmla="*/ 132 w 138"/>
                <a:gd name="T1" fmla="*/ 0 h 12"/>
                <a:gd name="T2" fmla="*/ 5 w 138"/>
                <a:gd name="T3" fmla="*/ 0 h 12"/>
                <a:gd name="T4" fmla="*/ 0 w 138"/>
                <a:gd name="T5" fmla="*/ 6 h 12"/>
                <a:gd name="T6" fmla="*/ 5 w 138"/>
                <a:gd name="T7" fmla="*/ 12 h 12"/>
                <a:gd name="T8" fmla="*/ 132 w 138"/>
                <a:gd name="T9" fmla="*/ 12 h 12"/>
                <a:gd name="T10" fmla="*/ 138 w 138"/>
                <a:gd name="T11" fmla="*/ 6 h 12"/>
                <a:gd name="T12" fmla="*/ 132 w 138"/>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8" h="12">
                  <a:moveTo>
                    <a:pt x="132" y="0"/>
                  </a:moveTo>
                  <a:cubicBezTo>
                    <a:pt x="5" y="0"/>
                    <a:pt x="5" y="0"/>
                    <a:pt x="5" y="0"/>
                  </a:cubicBezTo>
                  <a:cubicBezTo>
                    <a:pt x="2" y="0"/>
                    <a:pt x="0" y="3"/>
                    <a:pt x="0" y="6"/>
                  </a:cubicBezTo>
                  <a:cubicBezTo>
                    <a:pt x="0" y="9"/>
                    <a:pt x="2" y="12"/>
                    <a:pt x="5" y="12"/>
                  </a:cubicBezTo>
                  <a:cubicBezTo>
                    <a:pt x="132" y="12"/>
                    <a:pt x="132" y="12"/>
                    <a:pt x="132" y="12"/>
                  </a:cubicBezTo>
                  <a:cubicBezTo>
                    <a:pt x="136" y="12"/>
                    <a:pt x="138" y="9"/>
                    <a:pt x="138" y="6"/>
                  </a:cubicBezTo>
                  <a:cubicBezTo>
                    <a:pt x="138" y="3"/>
                    <a:pt x="136" y="0"/>
                    <a:pt x="13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5" name="Freeform 21"/>
            <p:cNvSpPr>
              <a:spLocks/>
            </p:cNvSpPr>
            <p:nvPr/>
          </p:nvSpPr>
          <p:spPr bwMode="auto">
            <a:xfrm>
              <a:off x="612" y="2674"/>
              <a:ext cx="330" cy="26"/>
            </a:xfrm>
            <a:custGeom>
              <a:avLst/>
              <a:gdLst>
                <a:gd name="T0" fmla="*/ 0 w 138"/>
                <a:gd name="T1" fmla="*/ 5 h 11"/>
                <a:gd name="T2" fmla="*/ 5 w 138"/>
                <a:gd name="T3" fmla="*/ 11 h 11"/>
                <a:gd name="T4" fmla="*/ 132 w 138"/>
                <a:gd name="T5" fmla="*/ 11 h 11"/>
                <a:gd name="T6" fmla="*/ 138 w 138"/>
                <a:gd name="T7" fmla="*/ 5 h 11"/>
                <a:gd name="T8" fmla="*/ 132 w 138"/>
                <a:gd name="T9" fmla="*/ 0 h 11"/>
                <a:gd name="T10" fmla="*/ 5 w 138"/>
                <a:gd name="T11" fmla="*/ 0 h 11"/>
                <a:gd name="T12" fmla="*/ 0 w 138"/>
                <a:gd name="T13" fmla="*/ 5 h 11"/>
              </a:gdLst>
              <a:ahLst/>
              <a:cxnLst>
                <a:cxn ang="0">
                  <a:pos x="T0" y="T1"/>
                </a:cxn>
                <a:cxn ang="0">
                  <a:pos x="T2" y="T3"/>
                </a:cxn>
                <a:cxn ang="0">
                  <a:pos x="T4" y="T5"/>
                </a:cxn>
                <a:cxn ang="0">
                  <a:pos x="T6" y="T7"/>
                </a:cxn>
                <a:cxn ang="0">
                  <a:pos x="T8" y="T9"/>
                </a:cxn>
                <a:cxn ang="0">
                  <a:pos x="T10" y="T11"/>
                </a:cxn>
                <a:cxn ang="0">
                  <a:pos x="T12" y="T13"/>
                </a:cxn>
              </a:cxnLst>
              <a:rect l="0" t="0" r="r" b="b"/>
              <a:pathLst>
                <a:path w="138" h="11">
                  <a:moveTo>
                    <a:pt x="0" y="5"/>
                  </a:moveTo>
                  <a:cubicBezTo>
                    <a:pt x="0" y="9"/>
                    <a:pt x="2" y="11"/>
                    <a:pt x="5" y="11"/>
                  </a:cubicBezTo>
                  <a:cubicBezTo>
                    <a:pt x="132" y="11"/>
                    <a:pt x="132" y="11"/>
                    <a:pt x="132" y="11"/>
                  </a:cubicBezTo>
                  <a:cubicBezTo>
                    <a:pt x="136" y="11"/>
                    <a:pt x="138" y="9"/>
                    <a:pt x="138" y="5"/>
                  </a:cubicBezTo>
                  <a:cubicBezTo>
                    <a:pt x="138" y="2"/>
                    <a:pt x="136" y="0"/>
                    <a:pt x="132" y="0"/>
                  </a:cubicBezTo>
                  <a:cubicBezTo>
                    <a:pt x="5" y="0"/>
                    <a:pt x="5" y="0"/>
                    <a:pt x="5" y="0"/>
                  </a:cubicBezTo>
                  <a:cubicBezTo>
                    <a:pt x="2" y="0"/>
                    <a:pt x="0" y="2"/>
                    <a:pt x="0"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6" name="Freeform 22"/>
            <p:cNvSpPr>
              <a:spLocks/>
            </p:cNvSpPr>
            <p:nvPr/>
          </p:nvSpPr>
          <p:spPr bwMode="auto">
            <a:xfrm>
              <a:off x="612" y="2784"/>
              <a:ext cx="330" cy="26"/>
            </a:xfrm>
            <a:custGeom>
              <a:avLst/>
              <a:gdLst>
                <a:gd name="T0" fmla="*/ 132 w 138"/>
                <a:gd name="T1" fmla="*/ 0 h 11"/>
                <a:gd name="T2" fmla="*/ 5 w 138"/>
                <a:gd name="T3" fmla="*/ 0 h 11"/>
                <a:gd name="T4" fmla="*/ 0 w 138"/>
                <a:gd name="T5" fmla="*/ 6 h 11"/>
                <a:gd name="T6" fmla="*/ 5 w 138"/>
                <a:gd name="T7" fmla="*/ 11 h 11"/>
                <a:gd name="T8" fmla="*/ 132 w 138"/>
                <a:gd name="T9" fmla="*/ 11 h 11"/>
                <a:gd name="T10" fmla="*/ 138 w 138"/>
                <a:gd name="T11" fmla="*/ 6 h 11"/>
                <a:gd name="T12" fmla="*/ 132 w 138"/>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138" h="11">
                  <a:moveTo>
                    <a:pt x="132" y="0"/>
                  </a:moveTo>
                  <a:cubicBezTo>
                    <a:pt x="5" y="0"/>
                    <a:pt x="5" y="0"/>
                    <a:pt x="5" y="0"/>
                  </a:cubicBezTo>
                  <a:cubicBezTo>
                    <a:pt x="2" y="0"/>
                    <a:pt x="0" y="2"/>
                    <a:pt x="0" y="6"/>
                  </a:cubicBezTo>
                  <a:cubicBezTo>
                    <a:pt x="0" y="9"/>
                    <a:pt x="2" y="11"/>
                    <a:pt x="5" y="11"/>
                  </a:cubicBezTo>
                  <a:cubicBezTo>
                    <a:pt x="132" y="11"/>
                    <a:pt x="132" y="11"/>
                    <a:pt x="132" y="11"/>
                  </a:cubicBezTo>
                  <a:cubicBezTo>
                    <a:pt x="136" y="11"/>
                    <a:pt x="138" y="9"/>
                    <a:pt x="138" y="6"/>
                  </a:cubicBezTo>
                  <a:cubicBezTo>
                    <a:pt x="138" y="2"/>
                    <a:pt x="136" y="0"/>
                    <a:pt x="13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626" name="AutoShape 33"/>
          <p:cNvSpPr>
            <a:spLocks noChangeAspect="1" noChangeArrowheads="1" noTextEdit="1"/>
          </p:cNvSpPr>
          <p:nvPr/>
        </p:nvSpPr>
        <p:spPr bwMode="auto">
          <a:xfrm>
            <a:off x="1902581" y="5715426"/>
            <a:ext cx="387795" cy="3910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27" name="Freeform 35"/>
          <p:cNvSpPr>
            <a:spLocks noEditPoints="1"/>
          </p:cNvSpPr>
          <p:nvPr/>
        </p:nvSpPr>
        <p:spPr bwMode="auto">
          <a:xfrm>
            <a:off x="1901641" y="5716366"/>
            <a:ext cx="388735" cy="389206"/>
          </a:xfrm>
          <a:custGeom>
            <a:avLst/>
            <a:gdLst>
              <a:gd name="T0" fmla="*/ 300 w 346"/>
              <a:gd name="T1" fmla="*/ 290 h 346"/>
              <a:gd name="T2" fmla="*/ 346 w 346"/>
              <a:gd name="T3" fmla="*/ 173 h 346"/>
              <a:gd name="T4" fmla="*/ 300 w 346"/>
              <a:gd name="T5" fmla="*/ 55 h 346"/>
              <a:gd name="T6" fmla="*/ 299 w 346"/>
              <a:gd name="T7" fmla="*/ 54 h 346"/>
              <a:gd name="T8" fmla="*/ 299 w 346"/>
              <a:gd name="T9" fmla="*/ 54 h 346"/>
              <a:gd name="T10" fmla="*/ 173 w 346"/>
              <a:gd name="T11" fmla="*/ 0 h 346"/>
              <a:gd name="T12" fmla="*/ 56 w 346"/>
              <a:gd name="T13" fmla="*/ 46 h 346"/>
              <a:gd name="T14" fmla="*/ 55 w 346"/>
              <a:gd name="T15" fmla="*/ 46 h 346"/>
              <a:gd name="T16" fmla="*/ 54 w 346"/>
              <a:gd name="T17" fmla="*/ 47 h 346"/>
              <a:gd name="T18" fmla="*/ 0 w 346"/>
              <a:gd name="T19" fmla="*/ 173 h 346"/>
              <a:gd name="T20" fmla="*/ 54 w 346"/>
              <a:gd name="T21" fmla="*/ 298 h 346"/>
              <a:gd name="T22" fmla="*/ 55 w 346"/>
              <a:gd name="T23" fmla="*/ 299 h 346"/>
              <a:gd name="T24" fmla="*/ 56 w 346"/>
              <a:gd name="T25" fmla="*/ 300 h 346"/>
              <a:gd name="T26" fmla="*/ 173 w 346"/>
              <a:gd name="T27" fmla="*/ 346 h 346"/>
              <a:gd name="T28" fmla="*/ 299 w 346"/>
              <a:gd name="T29" fmla="*/ 291 h 346"/>
              <a:gd name="T30" fmla="*/ 299 w 346"/>
              <a:gd name="T31" fmla="*/ 291 h 346"/>
              <a:gd name="T32" fmla="*/ 300 w 346"/>
              <a:gd name="T33" fmla="*/ 290 h 346"/>
              <a:gd name="T34" fmla="*/ 295 w 346"/>
              <a:gd name="T35" fmla="*/ 278 h 346"/>
              <a:gd name="T36" fmla="*/ 240 w 346"/>
              <a:gd name="T37" fmla="*/ 223 h 346"/>
              <a:gd name="T38" fmla="*/ 257 w 346"/>
              <a:gd name="T39" fmla="*/ 173 h 346"/>
              <a:gd name="T40" fmla="*/ 240 w 346"/>
              <a:gd name="T41" fmla="*/ 122 h 346"/>
              <a:gd name="T42" fmla="*/ 295 w 346"/>
              <a:gd name="T43" fmla="*/ 67 h 346"/>
              <a:gd name="T44" fmla="*/ 335 w 346"/>
              <a:gd name="T45" fmla="*/ 173 h 346"/>
              <a:gd name="T46" fmla="*/ 295 w 346"/>
              <a:gd name="T47" fmla="*/ 278 h 346"/>
              <a:gd name="T48" fmla="*/ 101 w 346"/>
              <a:gd name="T49" fmla="*/ 173 h 346"/>
              <a:gd name="T50" fmla="*/ 173 w 346"/>
              <a:gd name="T51" fmla="*/ 100 h 346"/>
              <a:gd name="T52" fmla="*/ 245 w 346"/>
              <a:gd name="T53" fmla="*/ 173 h 346"/>
              <a:gd name="T54" fmla="*/ 173 w 346"/>
              <a:gd name="T55" fmla="*/ 245 h 346"/>
              <a:gd name="T56" fmla="*/ 101 w 346"/>
              <a:gd name="T57" fmla="*/ 173 h 346"/>
              <a:gd name="T58" fmla="*/ 287 w 346"/>
              <a:gd name="T59" fmla="*/ 58 h 346"/>
              <a:gd name="T60" fmla="*/ 232 w 346"/>
              <a:gd name="T61" fmla="*/ 113 h 346"/>
              <a:gd name="T62" fmla="*/ 173 w 346"/>
              <a:gd name="T63" fmla="*/ 89 h 346"/>
              <a:gd name="T64" fmla="*/ 123 w 346"/>
              <a:gd name="T65" fmla="*/ 106 h 346"/>
              <a:gd name="T66" fmla="*/ 68 w 346"/>
              <a:gd name="T67" fmla="*/ 51 h 346"/>
              <a:gd name="T68" fmla="*/ 173 w 346"/>
              <a:gd name="T69" fmla="*/ 11 h 346"/>
              <a:gd name="T70" fmla="*/ 287 w 346"/>
              <a:gd name="T71" fmla="*/ 58 h 346"/>
              <a:gd name="T72" fmla="*/ 12 w 346"/>
              <a:gd name="T73" fmla="*/ 173 h 346"/>
              <a:gd name="T74" fmla="*/ 59 w 346"/>
              <a:gd name="T75" fmla="*/ 59 h 346"/>
              <a:gd name="T76" fmla="*/ 114 w 346"/>
              <a:gd name="T77" fmla="*/ 114 h 346"/>
              <a:gd name="T78" fmla="*/ 90 w 346"/>
              <a:gd name="T79" fmla="*/ 173 h 346"/>
              <a:gd name="T80" fmla="*/ 114 w 346"/>
              <a:gd name="T81" fmla="*/ 231 h 346"/>
              <a:gd name="T82" fmla="*/ 59 w 346"/>
              <a:gd name="T83" fmla="*/ 286 h 346"/>
              <a:gd name="T84" fmla="*/ 12 w 346"/>
              <a:gd name="T85" fmla="*/ 173 h 346"/>
              <a:gd name="T86" fmla="*/ 68 w 346"/>
              <a:gd name="T87" fmla="*/ 294 h 346"/>
              <a:gd name="T88" fmla="*/ 123 w 346"/>
              <a:gd name="T89" fmla="*/ 239 h 346"/>
              <a:gd name="T90" fmla="*/ 173 w 346"/>
              <a:gd name="T91" fmla="*/ 256 h 346"/>
              <a:gd name="T92" fmla="*/ 232 w 346"/>
              <a:gd name="T93" fmla="*/ 232 h 346"/>
              <a:gd name="T94" fmla="*/ 287 w 346"/>
              <a:gd name="T95" fmla="*/ 287 h 346"/>
              <a:gd name="T96" fmla="*/ 173 w 346"/>
              <a:gd name="T97" fmla="*/ 334 h 346"/>
              <a:gd name="T98" fmla="*/ 68 w 346"/>
              <a:gd name="T99" fmla="*/ 29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6" h="346">
                <a:moveTo>
                  <a:pt x="300" y="290"/>
                </a:moveTo>
                <a:cubicBezTo>
                  <a:pt x="329" y="259"/>
                  <a:pt x="346" y="218"/>
                  <a:pt x="346" y="173"/>
                </a:cubicBezTo>
                <a:cubicBezTo>
                  <a:pt x="346" y="127"/>
                  <a:pt x="329" y="86"/>
                  <a:pt x="300" y="55"/>
                </a:cubicBezTo>
                <a:cubicBezTo>
                  <a:pt x="300" y="55"/>
                  <a:pt x="300" y="55"/>
                  <a:pt x="299" y="54"/>
                </a:cubicBezTo>
                <a:cubicBezTo>
                  <a:pt x="299" y="54"/>
                  <a:pt x="299" y="54"/>
                  <a:pt x="299" y="54"/>
                </a:cubicBezTo>
                <a:cubicBezTo>
                  <a:pt x="267" y="20"/>
                  <a:pt x="223" y="0"/>
                  <a:pt x="173" y="0"/>
                </a:cubicBezTo>
                <a:cubicBezTo>
                  <a:pt x="128" y="0"/>
                  <a:pt x="87" y="17"/>
                  <a:pt x="56" y="46"/>
                </a:cubicBezTo>
                <a:cubicBezTo>
                  <a:pt x="56" y="46"/>
                  <a:pt x="55" y="46"/>
                  <a:pt x="55" y="46"/>
                </a:cubicBezTo>
                <a:cubicBezTo>
                  <a:pt x="55" y="47"/>
                  <a:pt x="55" y="47"/>
                  <a:pt x="54" y="47"/>
                </a:cubicBezTo>
                <a:cubicBezTo>
                  <a:pt x="21" y="79"/>
                  <a:pt x="0" y="123"/>
                  <a:pt x="0" y="173"/>
                </a:cubicBezTo>
                <a:cubicBezTo>
                  <a:pt x="0" y="222"/>
                  <a:pt x="21" y="266"/>
                  <a:pt x="54" y="298"/>
                </a:cubicBezTo>
                <a:cubicBezTo>
                  <a:pt x="55" y="298"/>
                  <a:pt x="55" y="298"/>
                  <a:pt x="55" y="299"/>
                </a:cubicBezTo>
                <a:cubicBezTo>
                  <a:pt x="55" y="299"/>
                  <a:pt x="56" y="299"/>
                  <a:pt x="56" y="300"/>
                </a:cubicBezTo>
                <a:cubicBezTo>
                  <a:pt x="87" y="328"/>
                  <a:pt x="128" y="346"/>
                  <a:pt x="173" y="346"/>
                </a:cubicBezTo>
                <a:cubicBezTo>
                  <a:pt x="223" y="346"/>
                  <a:pt x="267" y="325"/>
                  <a:pt x="299" y="291"/>
                </a:cubicBezTo>
                <a:cubicBezTo>
                  <a:pt x="299" y="291"/>
                  <a:pt x="299" y="291"/>
                  <a:pt x="299" y="291"/>
                </a:cubicBezTo>
                <a:cubicBezTo>
                  <a:pt x="300" y="291"/>
                  <a:pt x="300" y="290"/>
                  <a:pt x="300" y="290"/>
                </a:cubicBezTo>
                <a:close/>
                <a:moveTo>
                  <a:pt x="295" y="278"/>
                </a:moveTo>
                <a:cubicBezTo>
                  <a:pt x="240" y="223"/>
                  <a:pt x="240" y="223"/>
                  <a:pt x="240" y="223"/>
                </a:cubicBezTo>
                <a:cubicBezTo>
                  <a:pt x="251" y="209"/>
                  <a:pt x="257" y="192"/>
                  <a:pt x="257" y="173"/>
                </a:cubicBezTo>
                <a:cubicBezTo>
                  <a:pt x="257" y="154"/>
                  <a:pt x="251" y="136"/>
                  <a:pt x="240" y="122"/>
                </a:cubicBezTo>
                <a:cubicBezTo>
                  <a:pt x="295" y="67"/>
                  <a:pt x="295" y="67"/>
                  <a:pt x="295" y="67"/>
                </a:cubicBezTo>
                <a:cubicBezTo>
                  <a:pt x="320" y="95"/>
                  <a:pt x="335" y="132"/>
                  <a:pt x="335" y="173"/>
                </a:cubicBezTo>
                <a:cubicBezTo>
                  <a:pt x="335" y="213"/>
                  <a:pt x="320" y="250"/>
                  <a:pt x="295" y="278"/>
                </a:cubicBezTo>
                <a:close/>
                <a:moveTo>
                  <a:pt x="101" y="173"/>
                </a:moveTo>
                <a:cubicBezTo>
                  <a:pt x="101" y="133"/>
                  <a:pt x="134" y="100"/>
                  <a:pt x="173" y="100"/>
                </a:cubicBezTo>
                <a:cubicBezTo>
                  <a:pt x="213" y="100"/>
                  <a:pt x="245" y="133"/>
                  <a:pt x="245" y="173"/>
                </a:cubicBezTo>
                <a:cubicBezTo>
                  <a:pt x="245" y="212"/>
                  <a:pt x="213" y="245"/>
                  <a:pt x="173" y="245"/>
                </a:cubicBezTo>
                <a:cubicBezTo>
                  <a:pt x="134" y="245"/>
                  <a:pt x="101" y="212"/>
                  <a:pt x="101" y="173"/>
                </a:cubicBezTo>
                <a:close/>
                <a:moveTo>
                  <a:pt x="287" y="58"/>
                </a:moveTo>
                <a:cubicBezTo>
                  <a:pt x="232" y="113"/>
                  <a:pt x="232" y="113"/>
                  <a:pt x="232" y="113"/>
                </a:cubicBezTo>
                <a:cubicBezTo>
                  <a:pt x="217" y="98"/>
                  <a:pt x="196" y="89"/>
                  <a:pt x="173" y="89"/>
                </a:cubicBezTo>
                <a:cubicBezTo>
                  <a:pt x="154" y="89"/>
                  <a:pt x="137" y="95"/>
                  <a:pt x="123" y="106"/>
                </a:cubicBezTo>
                <a:cubicBezTo>
                  <a:pt x="68" y="51"/>
                  <a:pt x="68" y="51"/>
                  <a:pt x="68" y="51"/>
                </a:cubicBezTo>
                <a:cubicBezTo>
                  <a:pt x="96" y="26"/>
                  <a:pt x="133" y="11"/>
                  <a:pt x="173" y="11"/>
                </a:cubicBezTo>
                <a:cubicBezTo>
                  <a:pt x="218" y="11"/>
                  <a:pt x="258" y="29"/>
                  <a:pt x="287" y="58"/>
                </a:cubicBezTo>
                <a:close/>
                <a:moveTo>
                  <a:pt x="12" y="173"/>
                </a:moveTo>
                <a:cubicBezTo>
                  <a:pt x="12" y="128"/>
                  <a:pt x="30" y="88"/>
                  <a:pt x="59" y="59"/>
                </a:cubicBezTo>
                <a:cubicBezTo>
                  <a:pt x="114" y="114"/>
                  <a:pt x="114" y="114"/>
                  <a:pt x="114" y="114"/>
                </a:cubicBezTo>
                <a:cubicBezTo>
                  <a:pt x="99" y="129"/>
                  <a:pt x="90" y="150"/>
                  <a:pt x="90" y="173"/>
                </a:cubicBezTo>
                <a:cubicBezTo>
                  <a:pt x="90" y="196"/>
                  <a:pt x="99" y="216"/>
                  <a:pt x="114" y="231"/>
                </a:cubicBezTo>
                <a:cubicBezTo>
                  <a:pt x="59" y="286"/>
                  <a:pt x="59" y="286"/>
                  <a:pt x="59" y="286"/>
                </a:cubicBezTo>
                <a:cubicBezTo>
                  <a:pt x="30" y="257"/>
                  <a:pt x="12" y="217"/>
                  <a:pt x="12" y="173"/>
                </a:cubicBezTo>
                <a:close/>
                <a:moveTo>
                  <a:pt x="68" y="294"/>
                </a:moveTo>
                <a:cubicBezTo>
                  <a:pt x="123" y="239"/>
                  <a:pt x="123" y="239"/>
                  <a:pt x="123" y="239"/>
                </a:cubicBezTo>
                <a:cubicBezTo>
                  <a:pt x="137" y="250"/>
                  <a:pt x="154" y="256"/>
                  <a:pt x="173" y="256"/>
                </a:cubicBezTo>
                <a:cubicBezTo>
                  <a:pt x="196" y="256"/>
                  <a:pt x="217" y="247"/>
                  <a:pt x="232" y="232"/>
                </a:cubicBezTo>
                <a:cubicBezTo>
                  <a:pt x="287" y="287"/>
                  <a:pt x="287" y="287"/>
                  <a:pt x="287" y="287"/>
                </a:cubicBezTo>
                <a:cubicBezTo>
                  <a:pt x="258" y="316"/>
                  <a:pt x="218" y="334"/>
                  <a:pt x="173" y="334"/>
                </a:cubicBezTo>
                <a:cubicBezTo>
                  <a:pt x="133" y="334"/>
                  <a:pt x="96" y="319"/>
                  <a:pt x="68" y="294"/>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grpSp>
        <p:nvGrpSpPr>
          <p:cNvPr id="628" name="Group 38"/>
          <p:cNvGrpSpPr>
            <a:grpSpLocks noChangeAspect="1"/>
          </p:cNvGrpSpPr>
          <p:nvPr/>
        </p:nvGrpSpPr>
        <p:grpSpPr bwMode="auto">
          <a:xfrm>
            <a:off x="2637583" y="5660187"/>
            <a:ext cx="433385" cy="429738"/>
            <a:chOff x="1716" y="1833"/>
            <a:chExt cx="832" cy="825"/>
          </a:xfrm>
        </p:grpSpPr>
        <p:sp>
          <p:nvSpPr>
            <p:cNvPr id="629" name="AutoShape 37"/>
            <p:cNvSpPr>
              <a:spLocks noChangeAspect="1" noChangeArrowheads="1" noTextEdit="1"/>
            </p:cNvSpPr>
            <p:nvPr/>
          </p:nvSpPr>
          <p:spPr bwMode="auto">
            <a:xfrm>
              <a:off x="1716" y="1833"/>
              <a:ext cx="832"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0" name="Freeform 39"/>
            <p:cNvSpPr>
              <a:spLocks noEditPoints="1"/>
            </p:cNvSpPr>
            <p:nvPr/>
          </p:nvSpPr>
          <p:spPr bwMode="auto">
            <a:xfrm>
              <a:off x="1718" y="1831"/>
              <a:ext cx="828" cy="827"/>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173 w 346"/>
                <a:gd name="T11" fmla="*/ 334 h 346"/>
                <a:gd name="T12" fmla="*/ 12 w 346"/>
                <a:gd name="T13" fmla="*/ 173 h 346"/>
                <a:gd name="T14" fmla="*/ 173 w 346"/>
                <a:gd name="T15" fmla="*/ 11 h 346"/>
                <a:gd name="T16" fmla="*/ 335 w 346"/>
                <a:gd name="T17" fmla="*/ 173 h 346"/>
                <a:gd name="T18" fmla="*/ 173 w 346"/>
                <a:gd name="T19" fmla="*/ 33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6" h="346">
                  <a:moveTo>
                    <a:pt x="173" y="0"/>
                  </a:moveTo>
                  <a:cubicBezTo>
                    <a:pt x="78" y="0"/>
                    <a:pt x="0" y="77"/>
                    <a:pt x="0" y="173"/>
                  </a:cubicBezTo>
                  <a:cubicBezTo>
                    <a:pt x="0" y="268"/>
                    <a:pt x="78" y="346"/>
                    <a:pt x="173" y="346"/>
                  </a:cubicBezTo>
                  <a:cubicBezTo>
                    <a:pt x="269" y="346"/>
                    <a:pt x="346" y="268"/>
                    <a:pt x="346" y="173"/>
                  </a:cubicBezTo>
                  <a:cubicBezTo>
                    <a:pt x="346" y="77"/>
                    <a:pt x="269" y="0"/>
                    <a:pt x="173" y="0"/>
                  </a:cubicBezTo>
                  <a:close/>
                  <a:moveTo>
                    <a:pt x="173" y="334"/>
                  </a:moveTo>
                  <a:cubicBezTo>
                    <a:pt x="84" y="334"/>
                    <a:pt x="12" y="262"/>
                    <a:pt x="12" y="173"/>
                  </a:cubicBezTo>
                  <a:cubicBezTo>
                    <a:pt x="12" y="84"/>
                    <a:pt x="84" y="11"/>
                    <a:pt x="173" y="11"/>
                  </a:cubicBezTo>
                  <a:cubicBezTo>
                    <a:pt x="262" y="11"/>
                    <a:pt x="335" y="84"/>
                    <a:pt x="335" y="173"/>
                  </a:cubicBezTo>
                  <a:cubicBezTo>
                    <a:pt x="335" y="262"/>
                    <a:pt x="262" y="334"/>
                    <a:pt x="173" y="334"/>
                  </a:cubicBez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31" name="Freeform 40"/>
            <p:cNvSpPr>
              <a:spLocks/>
            </p:cNvSpPr>
            <p:nvPr/>
          </p:nvSpPr>
          <p:spPr bwMode="auto">
            <a:xfrm>
              <a:off x="1814" y="1996"/>
              <a:ext cx="650" cy="495"/>
            </a:xfrm>
            <a:custGeom>
              <a:avLst/>
              <a:gdLst>
                <a:gd name="T0" fmla="*/ 265 w 272"/>
                <a:gd name="T1" fmla="*/ 46 h 207"/>
                <a:gd name="T2" fmla="*/ 259 w 272"/>
                <a:gd name="T3" fmla="*/ 52 h 207"/>
                <a:gd name="T4" fmla="*/ 239 w 272"/>
                <a:gd name="T5" fmla="*/ 74 h 207"/>
                <a:gd name="T6" fmla="*/ 230 w 272"/>
                <a:gd name="T7" fmla="*/ 113 h 207"/>
                <a:gd name="T8" fmla="*/ 189 w 272"/>
                <a:gd name="T9" fmla="*/ 195 h 207"/>
                <a:gd name="T10" fmla="*/ 184 w 272"/>
                <a:gd name="T11" fmla="*/ 171 h 207"/>
                <a:gd name="T12" fmla="*/ 147 w 272"/>
                <a:gd name="T13" fmla="*/ 85 h 207"/>
                <a:gd name="T14" fmla="*/ 113 w 272"/>
                <a:gd name="T15" fmla="*/ 74 h 207"/>
                <a:gd name="T16" fmla="*/ 109 w 272"/>
                <a:gd name="T17" fmla="*/ 68 h 207"/>
                <a:gd name="T18" fmla="*/ 119 w 272"/>
                <a:gd name="T19" fmla="*/ 50 h 207"/>
                <a:gd name="T20" fmla="*/ 128 w 272"/>
                <a:gd name="T21" fmla="*/ 49 h 207"/>
                <a:gd name="T22" fmla="*/ 137 w 272"/>
                <a:gd name="T23" fmla="*/ 47 h 207"/>
                <a:gd name="T24" fmla="*/ 139 w 272"/>
                <a:gd name="T25" fmla="*/ 26 h 207"/>
                <a:gd name="T26" fmla="*/ 130 w 272"/>
                <a:gd name="T27" fmla="*/ 6 h 207"/>
                <a:gd name="T28" fmla="*/ 103 w 272"/>
                <a:gd name="T29" fmla="*/ 2 h 207"/>
                <a:gd name="T30" fmla="*/ 97 w 272"/>
                <a:gd name="T31" fmla="*/ 3 h 207"/>
                <a:gd name="T32" fmla="*/ 74 w 272"/>
                <a:gd name="T33" fmla="*/ 41 h 207"/>
                <a:gd name="T34" fmla="*/ 72 w 272"/>
                <a:gd name="T35" fmla="*/ 46 h 207"/>
                <a:gd name="T36" fmla="*/ 71 w 272"/>
                <a:gd name="T37" fmla="*/ 49 h 207"/>
                <a:gd name="T38" fmla="*/ 68 w 272"/>
                <a:gd name="T39" fmla="*/ 45 h 207"/>
                <a:gd name="T40" fmla="*/ 64 w 272"/>
                <a:gd name="T41" fmla="*/ 14 h 207"/>
                <a:gd name="T42" fmla="*/ 60 w 272"/>
                <a:gd name="T43" fmla="*/ 9 h 207"/>
                <a:gd name="T44" fmla="*/ 54 w 272"/>
                <a:gd name="T45" fmla="*/ 12 h 207"/>
                <a:gd name="T46" fmla="*/ 42 w 272"/>
                <a:gd name="T47" fmla="*/ 32 h 207"/>
                <a:gd name="T48" fmla="*/ 41 w 272"/>
                <a:gd name="T49" fmla="*/ 34 h 207"/>
                <a:gd name="T50" fmla="*/ 23 w 272"/>
                <a:gd name="T51" fmla="*/ 45 h 207"/>
                <a:gd name="T52" fmla="*/ 18 w 272"/>
                <a:gd name="T53" fmla="*/ 46 h 207"/>
                <a:gd name="T54" fmla="*/ 26 w 272"/>
                <a:gd name="T55" fmla="*/ 11 h 207"/>
                <a:gd name="T56" fmla="*/ 23 w 272"/>
                <a:gd name="T57" fmla="*/ 4 h 207"/>
                <a:gd name="T58" fmla="*/ 15 w 272"/>
                <a:gd name="T59" fmla="*/ 7 h 207"/>
                <a:gd name="T60" fmla="*/ 10 w 272"/>
                <a:gd name="T61" fmla="*/ 54 h 207"/>
                <a:gd name="T62" fmla="*/ 27 w 272"/>
                <a:gd name="T63" fmla="*/ 56 h 207"/>
                <a:gd name="T64" fmla="*/ 52 w 272"/>
                <a:gd name="T65" fmla="*/ 38 h 207"/>
                <a:gd name="T66" fmla="*/ 54 w 272"/>
                <a:gd name="T67" fmla="*/ 34 h 207"/>
                <a:gd name="T68" fmla="*/ 58 w 272"/>
                <a:gd name="T69" fmla="*/ 51 h 207"/>
                <a:gd name="T70" fmla="*/ 74 w 272"/>
                <a:gd name="T71" fmla="*/ 61 h 207"/>
                <a:gd name="T72" fmla="*/ 84 w 272"/>
                <a:gd name="T73" fmla="*/ 48 h 207"/>
                <a:gd name="T74" fmla="*/ 85 w 272"/>
                <a:gd name="T75" fmla="*/ 43 h 207"/>
                <a:gd name="T76" fmla="*/ 97 w 272"/>
                <a:gd name="T77" fmla="*/ 14 h 207"/>
                <a:gd name="T78" fmla="*/ 105 w 272"/>
                <a:gd name="T79" fmla="*/ 13 h 207"/>
                <a:gd name="T80" fmla="*/ 123 w 272"/>
                <a:gd name="T81" fmla="*/ 15 h 207"/>
                <a:gd name="T82" fmla="*/ 128 w 272"/>
                <a:gd name="T83" fmla="*/ 27 h 207"/>
                <a:gd name="T84" fmla="*/ 128 w 272"/>
                <a:gd name="T85" fmla="*/ 37 h 207"/>
                <a:gd name="T86" fmla="*/ 114 w 272"/>
                <a:gd name="T87" fmla="*/ 40 h 207"/>
                <a:gd name="T88" fmla="*/ 98 w 272"/>
                <a:gd name="T89" fmla="*/ 70 h 207"/>
                <a:gd name="T90" fmla="*/ 110 w 272"/>
                <a:gd name="T91" fmla="*/ 85 h 207"/>
                <a:gd name="T92" fmla="*/ 143 w 272"/>
                <a:gd name="T93" fmla="*/ 96 h 207"/>
                <a:gd name="T94" fmla="*/ 173 w 272"/>
                <a:gd name="T95" fmla="*/ 171 h 207"/>
                <a:gd name="T96" fmla="*/ 184 w 272"/>
                <a:gd name="T97" fmla="*/ 205 h 207"/>
                <a:gd name="T98" fmla="*/ 189 w 272"/>
                <a:gd name="T99" fmla="*/ 207 h 207"/>
                <a:gd name="T100" fmla="*/ 196 w 272"/>
                <a:gd name="T101" fmla="*/ 204 h 207"/>
                <a:gd name="T102" fmla="*/ 241 w 272"/>
                <a:gd name="T103" fmla="*/ 109 h 207"/>
                <a:gd name="T104" fmla="*/ 244 w 272"/>
                <a:gd name="T105" fmla="*/ 85 h 207"/>
                <a:gd name="T106" fmla="*/ 271 w 272"/>
                <a:gd name="T107" fmla="*/ 52 h 207"/>
                <a:gd name="T108" fmla="*/ 265 w 272"/>
                <a:gd name="T109" fmla="*/ 4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2" h="207">
                  <a:moveTo>
                    <a:pt x="265" y="46"/>
                  </a:moveTo>
                  <a:cubicBezTo>
                    <a:pt x="262" y="46"/>
                    <a:pt x="259" y="49"/>
                    <a:pt x="259" y="52"/>
                  </a:cubicBezTo>
                  <a:cubicBezTo>
                    <a:pt x="260" y="59"/>
                    <a:pt x="252" y="67"/>
                    <a:pt x="239" y="74"/>
                  </a:cubicBezTo>
                  <a:cubicBezTo>
                    <a:pt x="220" y="84"/>
                    <a:pt x="223" y="92"/>
                    <a:pt x="230" y="113"/>
                  </a:cubicBezTo>
                  <a:cubicBezTo>
                    <a:pt x="236" y="131"/>
                    <a:pt x="203" y="186"/>
                    <a:pt x="189" y="195"/>
                  </a:cubicBezTo>
                  <a:cubicBezTo>
                    <a:pt x="187" y="194"/>
                    <a:pt x="185" y="182"/>
                    <a:pt x="184" y="171"/>
                  </a:cubicBezTo>
                  <a:cubicBezTo>
                    <a:pt x="184" y="141"/>
                    <a:pt x="184" y="99"/>
                    <a:pt x="147" y="85"/>
                  </a:cubicBezTo>
                  <a:cubicBezTo>
                    <a:pt x="131" y="79"/>
                    <a:pt x="120" y="75"/>
                    <a:pt x="113" y="74"/>
                  </a:cubicBezTo>
                  <a:cubicBezTo>
                    <a:pt x="112" y="74"/>
                    <a:pt x="110" y="73"/>
                    <a:pt x="109" y="68"/>
                  </a:cubicBezTo>
                  <a:cubicBezTo>
                    <a:pt x="108" y="62"/>
                    <a:pt x="112" y="53"/>
                    <a:pt x="119" y="50"/>
                  </a:cubicBezTo>
                  <a:cubicBezTo>
                    <a:pt x="123" y="48"/>
                    <a:pt x="125" y="48"/>
                    <a:pt x="128" y="49"/>
                  </a:cubicBezTo>
                  <a:cubicBezTo>
                    <a:pt x="130" y="49"/>
                    <a:pt x="134" y="49"/>
                    <a:pt x="137" y="47"/>
                  </a:cubicBezTo>
                  <a:cubicBezTo>
                    <a:pt x="140" y="43"/>
                    <a:pt x="140" y="39"/>
                    <a:pt x="139" y="26"/>
                  </a:cubicBezTo>
                  <a:cubicBezTo>
                    <a:pt x="138" y="17"/>
                    <a:pt x="135" y="10"/>
                    <a:pt x="130" y="6"/>
                  </a:cubicBezTo>
                  <a:cubicBezTo>
                    <a:pt x="122" y="0"/>
                    <a:pt x="111" y="1"/>
                    <a:pt x="103" y="2"/>
                  </a:cubicBezTo>
                  <a:cubicBezTo>
                    <a:pt x="101" y="2"/>
                    <a:pt x="99" y="3"/>
                    <a:pt x="97" y="3"/>
                  </a:cubicBezTo>
                  <a:cubicBezTo>
                    <a:pt x="82" y="3"/>
                    <a:pt x="79" y="14"/>
                    <a:pt x="74" y="41"/>
                  </a:cubicBezTo>
                  <a:cubicBezTo>
                    <a:pt x="72" y="46"/>
                    <a:pt x="72" y="46"/>
                    <a:pt x="72" y="46"/>
                  </a:cubicBezTo>
                  <a:cubicBezTo>
                    <a:pt x="72" y="48"/>
                    <a:pt x="72" y="49"/>
                    <a:pt x="71" y="49"/>
                  </a:cubicBezTo>
                  <a:cubicBezTo>
                    <a:pt x="70" y="48"/>
                    <a:pt x="69" y="47"/>
                    <a:pt x="68" y="45"/>
                  </a:cubicBezTo>
                  <a:cubicBezTo>
                    <a:pt x="67" y="42"/>
                    <a:pt x="65" y="27"/>
                    <a:pt x="64" y="14"/>
                  </a:cubicBezTo>
                  <a:cubicBezTo>
                    <a:pt x="64" y="12"/>
                    <a:pt x="62" y="10"/>
                    <a:pt x="60" y="9"/>
                  </a:cubicBezTo>
                  <a:cubicBezTo>
                    <a:pt x="57" y="9"/>
                    <a:pt x="55" y="10"/>
                    <a:pt x="54" y="12"/>
                  </a:cubicBezTo>
                  <a:cubicBezTo>
                    <a:pt x="42" y="32"/>
                    <a:pt x="42" y="32"/>
                    <a:pt x="42" y="32"/>
                  </a:cubicBezTo>
                  <a:cubicBezTo>
                    <a:pt x="42" y="33"/>
                    <a:pt x="42" y="33"/>
                    <a:pt x="41" y="34"/>
                  </a:cubicBezTo>
                  <a:cubicBezTo>
                    <a:pt x="41" y="34"/>
                    <a:pt x="39" y="40"/>
                    <a:pt x="23" y="45"/>
                  </a:cubicBezTo>
                  <a:cubicBezTo>
                    <a:pt x="20" y="46"/>
                    <a:pt x="19" y="46"/>
                    <a:pt x="18" y="46"/>
                  </a:cubicBezTo>
                  <a:cubicBezTo>
                    <a:pt x="16" y="43"/>
                    <a:pt x="19" y="26"/>
                    <a:pt x="26" y="11"/>
                  </a:cubicBezTo>
                  <a:cubicBezTo>
                    <a:pt x="27" y="8"/>
                    <a:pt x="26" y="5"/>
                    <a:pt x="23" y="4"/>
                  </a:cubicBezTo>
                  <a:cubicBezTo>
                    <a:pt x="20" y="2"/>
                    <a:pt x="16" y="4"/>
                    <a:pt x="15" y="7"/>
                  </a:cubicBezTo>
                  <a:cubicBezTo>
                    <a:pt x="11" y="15"/>
                    <a:pt x="0" y="43"/>
                    <a:pt x="10" y="54"/>
                  </a:cubicBezTo>
                  <a:cubicBezTo>
                    <a:pt x="13" y="57"/>
                    <a:pt x="18" y="59"/>
                    <a:pt x="27" y="56"/>
                  </a:cubicBezTo>
                  <a:cubicBezTo>
                    <a:pt x="46" y="49"/>
                    <a:pt x="51" y="41"/>
                    <a:pt x="52" y="38"/>
                  </a:cubicBezTo>
                  <a:cubicBezTo>
                    <a:pt x="54" y="34"/>
                    <a:pt x="54" y="34"/>
                    <a:pt x="54" y="34"/>
                  </a:cubicBezTo>
                  <a:cubicBezTo>
                    <a:pt x="55" y="42"/>
                    <a:pt x="56" y="48"/>
                    <a:pt x="58" y="51"/>
                  </a:cubicBezTo>
                  <a:cubicBezTo>
                    <a:pt x="58" y="52"/>
                    <a:pt x="65" y="63"/>
                    <a:pt x="74" y="61"/>
                  </a:cubicBezTo>
                  <a:cubicBezTo>
                    <a:pt x="79" y="61"/>
                    <a:pt x="82" y="56"/>
                    <a:pt x="84" y="48"/>
                  </a:cubicBezTo>
                  <a:cubicBezTo>
                    <a:pt x="85" y="43"/>
                    <a:pt x="85" y="43"/>
                    <a:pt x="85" y="43"/>
                  </a:cubicBezTo>
                  <a:cubicBezTo>
                    <a:pt x="90" y="17"/>
                    <a:pt x="92" y="14"/>
                    <a:pt x="97" y="14"/>
                  </a:cubicBezTo>
                  <a:cubicBezTo>
                    <a:pt x="99" y="14"/>
                    <a:pt x="102" y="14"/>
                    <a:pt x="105" y="13"/>
                  </a:cubicBezTo>
                  <a:cubicBezTo>
                    <a:pt x="111" y="13"/>
                    <a:pt x="119" y="12"/>
                    <a:pt x="123" y="15"/>
                  </a:cubicBezTo>
                  <a:cubicBezTo>
                    <a:pt x="126" y="17"/>
                    <a:pt x="127" y="21"/>
                    <a:pt x="128" y="27"/>
                  </a:cubicBezTo>
                  <a:cubicBezTo>
                    <a:pt x="128" y="32"/>
                    <a:pt x="128" y="35"/>
                    <a:pt x="128" y="37"/>
                  </a:cubicBezTo>
                  <a:cubicBezTo>
                    <a:pt x="125" y="37"/>
                    <a:pt x="120" y="37"/>
                    <a:pt x="114" y="40"/>
                  </a:cubicBezTo>
                  <a:cubicBezTo>
                    <a:pt x="102" y="45"/>
                    <a:pt x="96" y="60"/>
                    <a:pt x="98" y="70"/>
                  </a:cubicBezTo>
                  <a:cubicBezTo>
                    <a:pt x="98" y="78"/>
                    <a:pt x="103" y="84"/>
                    <a:pt x="110" y="85"/>
                  </a:cubicBezTo>
                  <a:cubicBezTo>
                    <a:pt x="117" y="86"/>
                    <a:pt x="128" y="90"/>
                    <a:pt x="143" y="96"/>
                  </a:cubicBezTo>
                  <a:cubicBezTo>
                    <a:pt x="171" y="107"/>
                    <a:pt x="173" y="136"/>
                    <a:pt x="173" y="171"/>
                  </a:cubicBezTo>
                  <a:cubicBezTo>
                    <a:pt x="173" y="180"/>
                    <a:pt x="174" y="200"/>
                    <a:pt x="184" y="205"/>
                  </a:cubicBezTo>
                  <a:cubicBezTo>
                    <a:pt x="185" y="206"/>
                    <a:pt x="187" y="207"/>
                    <a:pt x="189" y="207"/>
                  </a:cubicBezTo>
                  <a:cubicBezTo>
                    <a:pt x="191" y="207"/>
                    <a:pt x="193" y="206"/>
                    <a:pt x="196" y="204"/>
                  </a:cubicBezTo>
                  <a:cubicBezTo>
                    <a:pt x="211" y="194"/>
                    <a:pt x="250" y="134"/>
                    <a:pt x="241" y="109"/>
                  </a:cubicBezTo>
                  <a:cubicBezTo>
                    <a:pt x="237" y="96"/>
                    <a:pt x="238" y="88"/>
                    <a:pt x="244" y="85"/>
                  </a:cubicBezTo>
                  <a:cubicBezTo>
                    <a:pt x="263" y="75"/>
                    <a:pt x="272" y="64"/>
                    <a:pt x="271" y="52"/>
                  </a:cubicBezTo>
                  <a:cubicBezTo>
                    <a:pt x="271" y="48"/>
                    <a:pt x="268" y="46"/>
                    <a:pt x="265" y="4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2" name="Freeform 41"/>
            <p:cNvSpPr>
              <a:spLocks/>
            </p:cNvSpPr>
            <p:nvPr/>
          </p:nvSpPr>
          <p:spPr bwMode="auto">
            <a:xfrm>
              <a:off x="1840" y="2185"/>
              <a:ext cx="196" cy="260"/>
            </a:xfrm>
            <a:custGeom>
              <a:avLst/>
              <a:gdLst>
                <a:gd name="T0" fmla="*/ 60 w 82"/>
                <a:gd name="T1" fmla="*/ 26 h 109"/>
                <a:gd name="T2" fmla="*/ 46 w 82"/>
                <a:gd name="T3" fmla="*/ 19 h 109"/>
                <a:gd name="T4" fmla="*/ 33 w 82"/>
                <a:gd name="T5" fmla="*/ 9 h 109"/>
                <a:gd name="T6" fmla="*/ 24 w 82"/>
                <a:gd name="T7" fmla="*/ 3 h 109"/>
                <a:gd name="T8" fmla="*/ 15 w 82"/>
                <a:gd name="T9" fmla="*/ 1 h 109"/>
                <a:gd name="T10" fmla="*/ 1 w 82"/>
                <a:gd name="T11" fmla="*/ 46 h 109"/>
                <a:gd name="T12" fmla="*/ 6 w 82"/>
                <a:gd name="T13" fmla="*/ 52 h 109"/>
                <a:gd name="T14" fmla="*/ 12 w 82"/>
                <a:gd name="T15" fmla="*/ 47 h 109"/>
                <a:gd name="T16" fmla="*/ 19 w 82"/>
                <a:gd name="T17" fmla="*/ 14 h 109"/>
                <a:gd name="T18" fmla="*/ 27 w 82"/>
                <a:gd name="T19" fmla="*/ 19 h 109"/>
                <a:gd name="T20" fmla="*/ 38 w 82"/>
                <a:gd name="T21" fmla="*/ 27 h 109"/>
                <a:gd name="T22" fmla="*/ 56 w 82"/>
                <a:gd name="T23" fmla="*/ 37 h 109"/>
                <a:gd name="T24" fmla="*/ 69 w 82"/>
                <a:gd name="T25" fmla="*/ 43 h 109"/>
                <a:gd name="T26" fmla="*/ 66 w 82"/>
                <a:gd name="T27" fmla="*/ 46 h 109"/>
                <a:gd name="T28" fmla="*/ 36 w 82"/>
                <a:gd name="T29" fmla="*/ 102 h 109"/>
                <a:gd name="T30" fmla="*/ 39 w 82"/>
                <a:gd name="T31" fmla="*/ 109 h 109"/>
                <a:gd name="T32" fmla="*/ 41 w 82"/>
                <a:gd name="T33" fmla="*/ 109 h 109"/>
                <a:gd name="T34" fmla="*/ 47 w 82"/>
                <a:gd name="T35" fmla="*/ 105 h 109"/>
                <a:gd name="T36" fmla="*/ 73 w 82"/>
                <a:gd name="T37" fmla="*/ 54 h 109"/>
                <a:gd name="T38" fmla="*/ 77 w 82"/>
                <a:gd name="T39" fmla="*/ 51 h 109"/>
                <a:gd name="T40" fmla="*/ 82 w 82"/>
                <a:gd name="T41" fmla="*/ 41 h 109"/>
                <a:gd name="T42" fmla="*/ 60 w 82"/>
                <a:gd name="T43"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2" h="109">
                  <a:moveTo>
                    <a:pt x="60" y="26"/>
                  </a:moveTo>
                  <a:cubicBezTo>
                    <a:pt x="55" y="24"/>
                    <a:pt x="48" y="21"/>
                    <a:pt x="46" y="19"/>
                  </a:cubicBezTo>
                  <a:cubicBezTo>
                    <a:pt x="41" y="14"/>
                    <a:pt x="37" y="11"/>
                    <a:pt x="33" y="9"/>
                  </a:cubicBezTo>
                  <a:cubicBezTo>
                    <a:pt x="30" y="7"/>
                    <a:pt x="27" y="6"/>
                    <a:pt x="24" y="3"/>
                  </a:cubicBezTo>
                  <a:cubicBezTo>
                    <a:pt x="21" y="1"/>
                    <a:pt x="18" y="0"/>
                    <a:pt x="15" y="1"/>
                  </a:cubicBezTo>
                  <a:cubicBezTo>
                    <a:pt x="8" y="4"/>
                    <a:pt x="3" y="19"/>
                    <a:pt x="1" y="46"/>
                  </a:cubicBezTo>
                  <a:cubicBezTo>
                    <a:pt x="0" y="49"/>
                    <a:pt x="3" y="52"/>
                    <a:pt x="6" y="52"/>
                  </a:cubicBezTo>
                  <a:cubicBezTo>
                    <a:pt x="9" y="53"/>
                    <a:pt x="12" y="50"/>
                    <a:pt x="12" y="47"/>
                  </a:cubicBezTo>
                  <a:cubicBezTo>
                    <a:pt x="13" y="33"/>
                    <a:pt x="16" y="19"/>
                    <a:pt x="19" y="14"/>
                  </a:cubicBezTo>
                  <a:cubicBezTo>
                    <a:pt x="22" y="16"/>
                    <a:pt x="25" y="18"/>
                    <a:pt x="27" y="19"/>
                  </a:cubicBezTo>
                  <a:cubicBezTo>
                    <a:pt x="31" y="21"/>
                    <a:pt x="33" y="23"/>
                    <a:pt x="38" y="27"/>
                  </a:cubicBezTo>
                  <a:cubicBezTo>
                    <a:pt x="42" y="31"/>
                    <a:pt x="49" y="34"/>
                    <a:pt x="56" y="37"/>
                  </a:cubicBezTo>
                  <a:cubicBezTo>
                    <a:pt x="60" y="38"/>
                    <a:pt x="67" y="41"/>
                    <a:pt x="69" y="43"/>
                  </a:cubicBezTo>
                  <a:cubicBezTo>
                    <a:pt x="68" y="44"/>
                    <a:pt x="67" y="45"/>
                    <a:pt x="66" y="46"/>
                  </a:cubicBezTo>
                  <a:cubicBezTo>
                    <a:pt x="55" y="54"/>
                    <a:pt x="50" y="61"/>
                    <a:pt x="36" y="102"/>
                  </a:cubicBezTo>
                  <a:cubicBezTo>
                    <a:pt x="35" y="105"/>
                    <a:pt x="36" y="108"/>
                    <a:pt x="39" y="109"/>
                  </a:cubicBezTo>
                  <a:cubicBezTo>
                    <a:pt x="40" y="109"/>
                    <a:pt x="41" y="109"/>
                    <a:pt x="41" y="109"/>
                  </a:cubicBezTo>
                  <a:cubicBezTo>
                    <a:pt x="44" y="109"/>
                    <a:pt x="46" y="108"/>
                    <a:pt x="47" y="105"/>
                  </a:cubicBezTo>
                  <a:cubicBezTo>
                    <a:pt x="60" y="65"/>
                    <a:pt x="65" y="62"/>
                    <a:pt x="73" y="54"/>
                  </a:cubicBezTo>
                  <a:cubicBezTo>
                    <a:pt x="75" y="53"/>
                    <a:pt x="76" y="52"/>
                    <a:pt x="77" y="51"/>
                  </a:cubicBezTo>
                  <a:cubicBezTo>
                    <a:pt x="82" y="47"/>
                    <a:pt x="82" y="43"/>
                    <a:pt x="82" y="41"/>
                  </a:cubicBezTo>
                  <a:cubicBezTo>
                    <a:pt x="80" y="33"/>
                    <a:pt x="71" y="30"/>
                    <a:pt x="60"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42" name="Gruppieren 641"/>
          <p:cNvGrpSpPr/>
          <p:nvPr/>
        </p:nvGrpSpPr>
        <p:grpSpPr>
          <a:xfrm>
            <a:off x="1142365" y="5730429"/>
            <a:ext cx="389127" cy="362396"/>
            <a:chOff x="5391150" y="2774950"/>
            <a:chExt cx="1409700" cy="1312863"/>
          </a:xfrm>
        </p:grpSpPr>
        <p:sp>
          <p:nvSpPr>
            <p:cNvPr id="643" name="AutoShape 53"/>
            <p:cNvSpPr>
              <a:spLocks noChangeAspect="1" noChangeArrowheads="1" noTextEdit="1"/>
            </p:cNvSpPr>
            <p:nvPr/>
          </p:nvSpPr>
          <p:spPr bwMode="auto">
            <a:xfrm>
              <a:off x="5391150" y="2774950"/>
              <a:ext cx="14097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4" name="Freeform 55"/>
            <p:cNvSpPr>
              <a:spLocks/>
            </p:cNvSpPr>
            <p:nvPr/>
          </p:nvSpPr>
          <p:spPr bwMode="auto">
            <a:xfrm>
              <a:off x="5530850" y="2865438"/>
              <a:ext cx="49213" cy="49213"/>
            </a:xfrm>
            <a:custGeom>
              <a:avLst/>
              <a:gdLst>
                <a:gd name="T0" fmla="*/ 6 w 13"/>
                <a:gd name="T1" fmla="*/ 13 h 13"/>
                <a:gd name="T2" fmla="*/ 11 w 13"/>
                <a:gd name="T3" fmla="*/ 11 h 13"/>
                <a:gd name="T4" fmla="*/ 13 w 13"/>
                <a:gd name="T5" fmla="*/ 7 h 13"/>
                <a:gd name="T6" fmla="*/ 11 w 13"/>
                <a:gd name="T7" fmla="*/ 2 h 13"/>
                <a:gd name="T8" fmla="*/ 2 w 13"/>
                <a:gd name="T9" fmla="*/ 2 h 13"/>
                <a:gd name="T10" fmla="*/ 0 w 13"/>
                <a:gd name="T11" fmla="*/ 7 h 13"/>
                <a:gd name="T12" fmla="*/ 2 w 13"/>
                <a:gd name="T13" fmla="*/ 11 h 13"/>
                <a:gd name="T14" fmla="*/ 6 w 13"/>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13">
                  <a:moveTo>
                    <a:pt x="6" y="13"/>
                  </a:moveTo>
                  <a:cubicBezTo>
                    <a:pt x="8" y="13"/>
                    <a:pt x="9" y="12"/>
                    <a:pt x="11" y="11"/>
                  </a:cubicBezTo>
                  <a:cubicBezTo>
                    <a:pt x="12" y="10"/>
                    <a:pt x="13" y="8"/>
                    <a:pt x="13" y="7"/>
                  </a:cubicBezTo>
                  <a:cubicBezTo>
                    <a:pt x="13" y="5"/>
                    <a:pt x="12" y="4"/>
                    <a:pt x="11" y="2"/>
                  </a:cubicBezTo>
                  <a:cubicBezTo>
                    <a:pt x="8" y="0"/>
                    <a:pt x="4" y="0"/>
                    <a:pt x="2" y="2"/>
                  </a:cubicBezTo>
                  <a:cubicBezTo>
                    <a:pt x="1" y="4"/>
                    <a:pt x="0" y="5"/>
                    <a:pt x="0" y="7"/>
                  </a:cubicBezTo>
                  <a:cubicBezTo>
                    <a:pt x="0" y="8"/>
                    <a:pt x="1" y="10"/>
                    <a:pt x="2" y="11"/>
                  </a:cubicBezTo>
                  <a:cubicBezTo>
                    <a:pt x="3" y="12"/>
                    <a:pt x="5" y="13"/>
                    <a:pt x="6" y="13"/>
                  </a:cubicBezTo>
                  <a:close/>
                </a:path>
              </a:pathLst>
            </a:custGeom>
            <a:solidFill>
              <a:srgbClr val="2C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5" name="Freeform 56"/>
            <p:cNvSpPr>
              <a:spLocks/>
            </p:cNvSpPr>
            <p:nvPr/>
          </p:nvSpPr>
          <p:spPr bwMode="auto">
            <a:xfrm>
              <a:off x="5672138" y="2865438"/>
              <a:ext cx="44450" cy="49213"/>
            </a:xfrm>
            <a:custGeom>
              <a:avLst/>
              <a:gdLst>
                <a:gd name="T0" fmla="*/ 6 w 12"/>
                <a:gd name="T1" fmla="*/ 13 h 13"/>
                <a:gd name="T2" fmla="*/ 11 w 12"/>
                <a:gd name="T3" fmla="*/ 11 h 13"/>
                <a:gd name="T4" fmla="*/ 12 w 12"/>
                <a:gd name="T5" fmla="*/ 7 h 13"/>
                <a:gd name="T6" fmla="*/ 11 w 12"/>
                <a:gd name="T7" fmla="*/ 2 h 13"/>
                <a:gd name="T8" fmla="*/ 2 w 12"/>
                <a:gd name="T9" fmla="*/ 2 h 13"/>
                <a:gd name="T10" fmla="*/ 0 w 12"/>
                <a:gd name="T11" fmla="*/ 7 h 13"/>
                <a:gd name="T12" fmla="*/ 2 w 12"/>
                <a:gd name="T13" fmla="*/ 11 h 13"/>
                <a:gd name="T14" fmla="*/ 6 w 1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3">
                  <a:moveTo>
                    <a:pt x="6" y="13"/>
                  </a:moveTo>
                  <a:cubicBezTo>
                    <a:pt x="8" y="13"/>
                    <a:pt x="9" y="12"/>
                    <a:pt x="11" y="11"/>
                  </a:cubicBezTo>
                  <a:cubicBezTo>
                    <a:pt x="12" y="10"/>
                    <a:pt x="12" y="8"/>
                    <a:pt x="12" y="7"/>
                  </a:cubicBezTo>
                  <a:cubicBezTo>
                    <a:pt x="12" y="5"/>
                    <a:pt x="12" y="4"/>
                    <a:pt x="11" y="2"/>
                  </a:cubicBezTo>
                  <a:cubicBezTo>
                    <a:pt x="8" y="0"/>
                    <a:pt x="4" y="0"/>
                    <a:pt x="2" y="2"/>
                  </a:cubicBezTo>
                  <a:cubicBezTo>
                    <a:pt x="1" y="3"/>
                    <a:pt x="0" y="5"/>
                    <a:pt x="0" y="7"/>
                  </a:cubicBezTo>
                  <a:cubicBezTo>
                    <a:pt x="0" y="8"/>
                    <a:pt x="1" y="10"/>
                    <a:pt x="2" y="11"/>
                  </a:cubicBezTo>
                  <a:cubicBezTo>
                    <a:pt x="3" y="12"/>
                    <a:pt x="5" y="13"/>
                    <a:pt x="6" y="13"/>
                  </a:cubicBezTo>
                  <a:close/>
                </a:path>
              </a:pathLst>
            </a:custGeom>
            <a:solidFill>
              <a:srgbClr val="2C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6" name="Freeform 57"/>
            <p:cNvSpPr>
              <a:spLocks/>
            </p:cNvSpPr>
            <p:nvPr/>
          </p:nvSpPr>
          <p:spPr bwMode="auto">
            <a:xfrm>
              <a:off x="5811838" y="2865438"/>
              <a:ext cx="46038" cy="49213"/>
            </a:xfrm>
            <a:custGeom>
              <a:avLst/>
              <a:gdLst>
                <a:gd name="T0" fmla="*/ 6 w 12"/>
                <a:gd name="T1" fmla="*/ 13 h 13"/>
                <a:gd name="T2" fmla="*/ 10 w 12"/>
                <a:gd name="T3" fmla="*/ 11 h 13"/>
                <a:gd name="T4" fmla="*/ 12 w 12"/>
                <a:gd name="T5" fmla="*/ 7 h 13"/>
                <a:gd name="T6" fmla="*/ 10 w 12"/>
                <a:gd name="T7" fmla="*/ 2 h 13"/>
                <a:gd name="T8" fmla="*/ 2 w 12"/>
                <a:gd name="T9" fmla="*/ 2 h 13"/>
                <a:gd name="T10" fmla="*/ 0 w 12"/>
                <a:gd name="T11" fmla="*/ 7 h 13"/>
                <a:gd name="T12" fmla="*/ 2 w 12"/>
                <a:gd name="T13" fmla="*/ 11 h 13"/>
                <a:gd name="T14" fmla="*/ 6 w 12"/>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3">
                  <a:moveTo>
                    <a:pt x="6" y="13"/>
                  </a:moveTo>
                  <a:cubicBezTo>
                    <a:pt x="8" y="13"/>
                    <a:pt x="9" y="12"/>
                    <a:pt x="10" y="11"/>
                  </a:cubicBezTo>
                  <a:cubicBezTo>
                    <a:pt x="12" y="10"/>
                    <a:pt x="12" y="8"/>
                    <a:pt x="12" y="7"/>
                  </a:cubicBezTo>
                  <a:cubicBezTo>
                    <a:pt x="12" y="5"/>
                    <a:pt x="12" y="3"/>
                    <a:pt x="10" y="2"/>
                  </a:cubicBezTo>
                  <a:cubicBezTo>
                    <a:pt x="8" y="0"/>
                    <a:pt x="4" y="0"/>
                    <a:pt x="2" y="2"/>
                  </a:cubicBezTo>
                  <a:cubicBezTo>
                    <a:pt x="1" y="4"/>
                    <a:pt x="0" y="5"/>
                    <a:pt x="0" y="7"/>
                  </a:cubicBezTo>
                  <a:cubicBezTo>
                    <a:pt x="0" y="8"/>
                    <a:pt x="0" y="10"/>
                    <a:pt x="2" y="11"/>
                  </a:cubicBezTo>
                  <a:cubicBezTo>
                    <a:pt x="3" y="12"/>
                    <a:pt x="4" y="13"/>
                    <a:pt x="6" y="13"/>
                  </a:cubicBezTo>
                  <a:close/>
                </a:path>
              </a:pathLst>
            </a:custGeom>
            <a:solidFill>
              <a:srgbClr val="2C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7" name="Freeform 58"/>
            <p:cNvSpPr>
              <a:spLocks/>
            </p:cNvSpPr>
            <p:nvPr/>
          </p:nvSpPr>
          <p:spPr bwMode="auto">
            <a:xfrm>
              <a:off x="5951538" y="3195638"/>
              <a:ext cx="611188" cy="46038"/>
            </a:xfrm>
            <a:custGeom>
              <a:avLst/>
              <a:gdLst>
                <a:gd name="T0" fmla="*/ 155 w 161"/>
                <a:gd name="T1" fmla="*/ 0 h 12"/>
                <a:gd name="T2" fmla="*/ 6 w 161"/>
                <a:gd name="T3" fmla="*/ 0 h 12"/>
                <a:gd name="T4" fmla="*/ 0 w 161"/>
                <a:gd name="T5" fmla="*/ 6 h 12"/>
                <a:gd name="T6" fmla="*/ 6 w 161"/>
                <a:gd name="T7" fmla="*/ 12 h 12"/>
                <a:gd name="T8" fmla="*/ 155 w 161"/>
                <a:gd name="T9" fmla="*/ 12 h 12"/>
                <a:gd name="T10" fmla="*/ 161 w 161"/>
                <a:gd name="T11" fmla="*/ 6 h 12"/>
                <a:gd name="T12" fmla="*/ 155 w 16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61" h="12">
                  <a:moveTo>
                    <a:pt x="155" y="0"/>
                  </a:moveTo>
                  <a:cubicBezTo>
                    <a:pt x="6" y="0"/>
                    <a:pt x="6" y="0"/>
                    <a:pt x="6" y="0"/>
                  </a:cubicBezTo>
                  <a:cubicBezTo>
                    <a:pt x="2" y="0"/>
                    <a:pt x="0" y="3"/>
                    <a:pt x="0" y="6"/>
                  </a:cubicBezTo>
                  <a:cubicBezTo>
                    <a:pt x="0" y="10"/>
                    <a:pt x="2" y="12"/>
                    <a:pt x="6" y="12"/>
                  </a:cubicBezTo>
                  <a:cubicBezTo>
                    <a:pt x="155" y="12"/>
                    <a:pt x="155" y="12"/>
                    <a:pt x="155" y="12"/>
                  </a:cubicBezTo>
                  <a:cubicBezTo>
                    <a:pt x="159" y="12"/>
                    <a:pt x="161" y="10"/>
                    <a:pt x="161" y="6"/>
                  </a:cubicBezTo>
                  <a:cubicBezTo>
                    <a:pt x="161" y="3"/>
                    <a:pt x="159" y="0"/>
                    <a:pt x="1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8" name="Freeform 59"/>
            <p:cNvSpPr>
              <a:spLocks/>
            </p:cNvSpPr>
            <p:nvPr/>
          </p:nvSpPr>
          <p:spPr bwMode="auto">
            <a:xfrm>
              <a:off x="5951538" y="3336925"/>
              <a:ext cx="303213" cy="44450"/>
            </a:xfrm>
            <a:custGeom>
              <a:avLst/>
              <a:gdLst>
                <a:gd name="T0" fmla="*/ 6 w 80"/>
                <a:gd name="T1" fmla="*/ 12 h 12"/>
                <a:gd name="T2" fmla="*/ 74 w 80"/>
                <a:gd name="T3" fmla="*/ 12 h 12"/>
                <a:gd name="T4" fmla="*/ 80 w 80"/>
                <a:gd name="T5" fmla="*/ 6 h 12"/>
                <a:gd name="T6" fmla="*/ 74 w 80"/>
                <a:gd name="T7" fmla="*/ 0 h 12"/>
                <a:gd name="T8" fmla="*/ 6 w 80"/>
                <a:gd name="T9" fmla="*/ 0 h 12"/>
                <a:gd name="T10" fmla="*/ 0 w 80"/>
                <a:gd name="T11" fmla="*/ 6 h 12"/>
                <a:gd name="T12" fmla="*/ 6 w 8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0" h="12">
                  <a:moveTo>
                    <a:pt x="6" y="12"/>
                  </a:moveTo>
                  <a:cubicBezTo>
                    <a:pt x="74" y="12"/>
                    <a:pt x="74" y="12"/>
                    <a:pt x="74" y="12"/>
                  </a:cubicBezTo>
                  <a:cubicBezTo>
                    <a:pt x="77" y="12"/>
                    <a:pt x="80" y="10"/>
                    <a:pt x="80" y="6"/>
                  </a:cubicBezTo>
                  <a:cubicBezTo>
                    <a:pt x="80" y="3"/>
                    <a:pt x="77" y="0"/>
                    <a:pt x="74" y="0"/>
                  </a:cubicBezTo>
                  <a:cubicBezTo>
                    <a:pt x="6" y="0"/>
                    <a:pt x="6" y="0"/>
                    <a:pt x="6" y="0"/>
                  </a:cubicBezTo>
                  <a:cubicBezTo>
                    <a:pt x="2" y="0"/>
                    <a:pt x="0" y="3"/>
                    <a:pt x="0" y="6"/>
                  </a:cubicBezTo>
                  <a:cubicBezTo>
                    <a:pt x="0" y="10"/>
                    <a:pt x="2" y="12"/>
                    <a:pt x="6"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49" name="Freeform 60"/>
            <p:cNvSpPr>
              <a:spLocks noEditPoints="1"/>
            </p:cNvSpPr>
            <p:nvPr/>
          </p:nvSpPr>
          <p:spPr bwMode="auto">
            <a:xfrm>
              <a:off x="5552662" y="3148841"/>
              <a:ext cx="280987" cy="280987"/>
            </a:xfrm>
            <a:custGeom>
              <a:avLst/>
              <a:gdLst>
                <a:gd name="T0" fmla="*/ 68 w 74"/>
                <a:gd name="T1" fmla="*/ 0 h 74"/>
                <a:gd name="T2" fmla="*/ 6 w 74"/>
                <a:gd name="T3" fmla="*/ 0 h 74"/>
                <a:gd name="T4" fmla="*/ 0 w 74"/>
                <a:gd name="T5" fmla="*/ 6 h 74"/>
                <a:gd name="T6" fmla="*/ 0 w 74"/>
                <a:gd name="T7" fmla="*/ 68 h 74"/>
                <a:gd name="T8" fmla="*/ 6 w 74"/>
                <a:gd name="T9" fmla="*/ 74 h 74"/>
                <a:gd name="T10" fmla="*/ 68 w 74"/>
                <a:gd name="T11" fmla="*/ 74 h 74"/>
                <a:gd name="T12" fmla="*/ 74 w 74"/>
                <a:gd name="T13" fmla="*/ 68 h 74"/>
                <a:gd name="T14" fmla="*/ 74 w 74"/>
                <a:gd name="T15" fmla="*/ 6 h 74"/>
                <a:gd name="T16" fmla="*/ 68 w 74"/>
                <a:gd name="T17" fmla="*/ 0 h 74"/>
                <a:gd name="T18" fmla="*/ 62 w 74"/>
                <a:gd name="T19" fmla="*/ 62 h 74"/>
                <a:gd name="T20" fmla="*/ 13 w 74"/>
                <a:gd name="T21" fmla="*/ 62 h 74"/>
                <a:gd name="T22" fmla="*/ 13 w 74"/>
                <a:gd name="T23" fmla="*/ 12 h 74"/>
                <a:gd name="T24" fmla="*/ 62 w 74"/>
                <a:gd name="T25" fmla="*/ 12 h 74"/>
                <a:gd name="T26" fmla="*/ 62 w 74"/>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74">
                  <a:moveTo>
                    <a:pt x="68" y="0"/>
                  </a:moveTo>
                  <a:cubicBezTo>
                    <a:pt x="6" y="0"/>
                    <a:pt x="6" y="0"/>
                    <a:pt x="6" y="0"/>
                  </a:cubicBezTo>
                  <a:cubicBezTo>
                    <a:pt x="3" y="0"/>
                    <a:pt x="0" y="3"/>
                    <a:pt x="0" y="6"/>
                  </a:cubicBezTo>
                  <a:cubicBezTo>
                    <a:pt x="0" y="68"/>
                    <a:pt x="0" y="68"/>
                    <a:pt x="0" y="68"/>
                  </a:cubicBezTo>
                  <a:cubicBezTo>
                    <a:pt x="0" y="71"/>
                    <a:pt x="3" y="74"/>
                    <a:pt x="6" y="74"/>
                  </a:cubicBezTo>
                  <a:cubicBezTo>
                    <a:pt x="68" y="74"/>
                    <a:pt x="68" y="74"/>
                    <a:pt x="68" y="74"/>
                  </a:cubicBezTo>
                  <a:cubicBezTo>
                    <a:pt x="72" y="74"/>
                    <a:pt x="74" y="71"/>
                    <a:pt x="74" y="68"/>
                  </a:cubicBezTo>
                  <a:cubicBezTo>
                    <a:pt x="74" y="6"/>
                    <a:pt x="74" y="6"/>
                    <a:pt x="74" y="6"/>
                  </a:cubicBezTo>
                  <a:cubicBezTo>
                    <a:pt x="74" y="3"/>
                    <a:pt x="72" y="0"/>
                    <a:pt x="68" y="0"/>
                  </a:cubicBezTo>
                  <a:close/>
                  <a:moveTo>
                    <a:pt x="62" y="62"/>
                  </a:moveTo>
                  <a:cubicBezTo>
                    <a:pt x="13" y="62"/>
                    <a:pt x="13" y="62"/>
                    <a:pt x="13" y="62"/>
                  </a:cubicBezTo>
                  <a:cubicBezTo>
                    <a:pt x="13" y="12"/>
                    <a:pt x="13" y="12"/>
                    <a:pt x="13" y="12"/>
                  </a:cubicBezTo>
                  <a:cubicBezTo>
                    <a:pt x="62" y="12"/>
                    <a:pt x="62" y="12"/>
                    <a:pt x="62" y="12"/>
                  </a:cubicBezTo>
                  <a:lnTo>
                    <a:pt x="62" y="6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0" name="Freeform 61"/>
            <p:cNvSpPr>
              <a:spLocks/>
            </p:cNvSpPr>
            <p:nvPr/>
          </p:nvSpPr>
          <p:spPr bwMode="auto">
            <a:xfrm>
              <a:off x="5951538" y="3616325"/>
              <a:ext cx="611188" cy="49213"/>
            </a:xfrm>
            <a:custGeom>
              <a:avLst/>
              <a:gdLst>
                <a:gd name="T0" fmla="*/ 155 w 161"/>
                <a:gd name="T1" fmla="*/ 0 h 13"/>
                <a:gd name="T2" fmla="*/ 6 w 161"/>
                <a:gd name="T3" fmla="*/ 0 h 13"/>
                <a:gd name="T4" fmla="*/ 0 w 161"/>
                <a:gd name="T5" fmla="*/ 6 h 13"/>
                <a:gd name="T6" fmla="*/ 6 w 161"/>
                <a:gd name="T7" fmla="*/ 13 h 13"/>
                <a:gd name="T8" fmla="*/ 155 w 161"/>
                <a:gd name="T9" fmla="*/ 13 h 13"/>
                <a:gd name="T10" fmla="*/ 161 w 161"/>
                <a:gd name="T11" fmla="*/ 6 h 13"/>
                <a:gd name="T12" fmla="*/ 155 w 161"/>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61" h="13">
                  <a:moveTo>
                    <a:pt x="155" y="0"/>
                  </a:moveTo>
                  <a:cubicBezTo>
                    <a:pt x="6" y="0"/>
                    <a:pt x="6" y="0"/>
                    <a:pt x="6" y="0"/>
                  </a:cubicBezTo>
                  <a:cubicBezTo>
                    <a:pt x="2" y="0"/>
                    <a:pt x="0" y="3"/>
                    <a:pt x="0" y="6"/>
                  </a:cubicBezTo>
                  <a:cubicBezTo>
                    <a:pt x="0" y="10"/>
                    <a:pt x="2" y="13"/>
                    <a:pt x="6" y="13"/>
                  </a:cubicBezTo>
                  <a:cubicBezTo>
                    <a:pt x="155" y="13"/>
                    <a:pt x="155" y="13"/>
                    <a:pt x="155" y="13"/>
                  </a:cubicBezTo>
                  <a:cubicBezTo>
                    <a:pt x="159" y="13"/>
                    <a:pt x="161" y="10"/>
                    <a:pt x="161" y="6"/>
                  </a:cubicBezTo>
                  <a:cubicBezTo>
                    <a:pt x="161" y="3"/>
                    <a:pt x="159" y="0"/>
                    <a:pt x="1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1" name="Freeform 62"/>
            <p:cNvSpPr>
              <a:spLocks/>
            </p:cNvSpPr>
            <p:nvPr/>
          </p:nvSpPr>
          <p:spPr bwMode="auto">
            <a:xfrm>
              <a:off x="5951538" y="3757613"/>
              <a:ext cx="303213" cy="49213"/>
            </a:xfrm>
            <a:custGeom>
              <a:avLst/>
              <a:gdLst>
                <a:gd name="T0" fmla="*/ 74 w 80"/>
                <a:gd name="T1" fmla="*/ 0 h 13"/>
                <a:gd name="T2" fmla="*/ 6 w 80"/>
                <a:gd name="T3" fmla="*/ 0 h 13"/>
                <a:gd name="T4" fmla="*/ 0 w 80"/>
                <a:gd name="T5" fmla="*/ 7 h 13"/>
                <a:gd name="T6" fmla="*/ 6 w 80"/>
                <a:gd name="T7" fmla="*/ 13 h 13"/>
                <a:gd name="T8" fmla="*/ 74 w 80"/>
                <a:gd name="T9" fmla="*/ 13 h 13"/>
                <a:gd name="T10" fmla="*/ 80 w 80"/>
                <a:gd name="T11" fmla="*/ 7 h 13"/>
                <a:gd name="T12" fmla="*/ 74 w 8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80" h="13">
                  <a:moveTo>
                    <a:pt x="74" y="0"/>
                  </a:moveTo>
                  <a:cubicBezTo>
                    <a:pt x="6" y="0"/>
                    <a:pt x="6" y="0"/>
                    <a:pt x="6" y="0"/>
                  </a:cubicBezTo>
                  <a:cubicBezTo>
                    <a:pt x="2" y="0"/>
                    <a:pt x="0" y="3"/>
                    <a:pt x="0" y="7"/>
                  </a:cubicBezTo>
                  <a:cubicBezTo>
                    <a:pt x="0" y="10"/>
                    <a:pt x="2" y="13"/>
                    <a:pt x="6" y="13"/>
                  </a:cubicBezTo>
                  <a:cubicBezTo>
                    <a:pt x="74" y="13"/>
                    <a:pt x="74" y="13"/>
                    <a:pt x="74" y="13"/>
                  </a:cubicBezTo>
                  <a:cubicBezTo>
                    <a:pt x="77" y="13"/>
                    <a:pt x="80" y="10"/>
                    <a:pt x="80" y="7"/>
                  </a:cubicBezTo>
                  <a:cubicBezTo>
                    <a:pt x="80" y="3"/>
                    <a:pt x="77" y="0"/>
                    <a:pt x="74"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2" name="Freeform 63"/>
            <p:cNvSpPr>
              <a:spLocks noEditPoints="1"/>
            </p:cNvSpPr>
            <p:nvPr/>
          </p:nvSpPr>
          <p:spPr bwMode="auto">
            <a:xfrm>
              <a:off x="5576888" y="3571875"/>
              <a:ext cx="280988" cy="279400"/>
            </a:xfrm>
            <a:custGeom>
              <a:avLst/>
              <a:gdLst>
                <a:gd name="T0" fmla="*/ 68 w 74"/>
                <a:gd name="T1" fmla="*/ 0 h 74"/>
                <a:gd name="T2" fmla="*/ 6 w 74"/>
                <a:gd name="T3" fmla="*/ 0 h 74"/>
                <a:gd name="T4" fmla="*/ 0 w 74"/>
                <a:gd name="T5" fmla="*/ 6 h 74"/>
                <a:gd name="T6" fmla="*/ 0 w 74"/>
                <a:gd name="T7" fmla="*/ 68 h 74"/>
                <a:gd name="T8" fmla="*/ 6 w 74"/>
                <a:gd name="T9" fmla="*/ 74 h 74"/>
                <a:gd name="T10" fmla="*/ 68 w 74"/>
                <a:gd name="T11" fmla="*/ 74 h 74"/>
                <a:gd name="T12" fmla="*/ 74 w 74"/>
                <a:gd name="T13" fmla="*/ 68 h 74"/>
                <a:gd name="T14" fmla="*/ 74 w 74"/>
                <a:gd name="T15" fmla="*/ 6 h 74"/>
                <a:gd name="T16" fmla="*/ 68 w 74"/>
                <a:gd name="T17" fmla="*/ 0 h 74"/>
                <a:gd name="T18" fmla="*/ 62 w 74"/>
                <a:gd name="T19" fmla="*/ 62 h 74"/>
                <a:gd name="T20" fmla="*/ 13 w 74"/>
                <a:gd name="T21" fmla="*/ 62 h 74"/>
                <a:gd name="T22" fmla="*/ 13 w 74"/>
                <a:gd name="T23" fmla="*/ 12 h 74"/>
                <a:gd name="T24" fmla="*/ 62 w 74"/>
                <a:gd name="T25" fmla="*/ 12 h 74"/>
                <a:gd name="T26" fmla="*/ 62 w 74"/>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74">
                  <a:moveTo>
                    <a:pt x="68" y="0"/>
                  </a:moveTo>
                  <a:cubicBezTo>
                    <a:pt x="6" y="0"/>
                    <a:pt x="6" y="0"/>
                    <a:pt x="6" y="0"/>
                  </a:cubicBezTo>
                  <a:cubicBezTo>
                    <a:pt x="3" y="0"/>
                    <a:pt x="0" y="3"/>
                    <a:pt x="0" y="6"/>
                  </a:cubicBezTo>
                  <a:cubicBezTo>
                    <a:pt x="0" y="68"/>
                    <a:pt x="0" y="68"/>
                    <a:pt x="0" y="68"/>
                  </a:cubicBezTo>
                  <a:cubicBezTo>
                    <a:pt x="0" y="71"/>
                    <a:pt x="3" y="74"/>
                    <a:pt x="6" y="74"/>
                  </a:cubicBezTo>
                  <a:cubicBezTo>
                    <a:pt x="68" y="74"/>
                    <a:pt x="68" y="74"/>
                    <a:pt x="68" y="74"/>
                  </a:cubicBezTo>
                  <a:cubicBezTo>
                    <a:pt x="72" y="74"/>
                    <a:pt x="74" y="71"/>
                    <a:pt x="74" y="68"/>
                  </a:cubicBezTo>
                  <a:cubicBezTo>
                    <a:pt x="74" y="6"/>
                    <a:pt x="74" y="6"/>
                    <a:pt x="74" y="6"/>
                  </a:cubicBezTo>
                  <a:cubicBezTo>
                    <a:pt x="74" y="3"/>
                    <a:pt x="72" y="0"/>
                    <a:pt x="68" y="0"/>
                  </a:cubicBezTo>
                  <a:close/>
                  <a:moveTo>
                    <a:pt x="62" y="62"/>
                  </a:moveTo>
                  <a:cubicBezTo>
                    <a:pt x="13" y="62"/>
                    <a:pt x="13" y="62"/>
                    <a:pt x="13" y="62"/>
                  </a:cubicBezTo>
                  <a:cubicBezTo>
                    <a:pt x="13" y="12"/>
                    <a:pt x="13" y="12"/>
                    <a:pt x="13" y="12"/>
                  </a:cubicBezTo>
                  <a:cubicBezTo>
                    <a:pt x="62" y="12"/>
                    <a:pt x="62" y="12"/>
                    <a:pt x="62" y="12"/>
                  </a:cubicBezTo>
                  <a:lnTo>
                    <a:pt x="62" y="6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3" name="Freeform 64"/>
            <p:cNvSpPr>
              <a:spLocks noEditPoints="1"/>
            </p:cNvSpPr>
            <p:nvPr/>
          </p:nvSpPr>
          <p:spPr bwMode="auto">
            <a:xfrm>
              <a:off x="5391150" y="2774950"/>
              <a:ext cx="1406525" cy="1312863"/>
            </a:xfrm>
            <a:custGeom>
              <a:avLst/>
              <a:gdLst>
                <a:gd name="T0" fmla="*/ 364 w 371"/>
                <a:gd name="T1" fmla="*/ 0 h 346"/>
                <a:gd name="T2" fmla="*/ 6 w 371"/>
                <a:gd name="T3" fmla="*/ 0 h 346"/>
                <a:gd name="T4" fmla="*/ 0 w 371"/>
                <a:gd name="T5" fmla="*/ 6 h 346"/>
                <a:gd name="T6" fmla="*/ 0 w 371"/>
                <a:gd name="T7" fmla="*/ 340 h 346"/>
                <a:gd name="T8" fmla="*/ 6 w 371"/>
                <a:gd name="T9" fmla="*/ 346 h 346"/>
                <a:gd name="T10" fmla="*/ 364 w 371"/>
                <a:gd name="T11" fmla="*/ 346 h 346"/>
                <a:gd name="T12" fmla="*/ 371 w 371"/>
                <a:gd name="T13" fmla="*/ 340 h 346"/>
                <a:gd name="T14" fmla="*/ 371 w 371"/>
                <a:gd name="T15" fmla="*/ 6 h 346"/>
                <a:gd name="T16" fmla="*/ 364 w 371"/>
                <a:gd name="T17" fmla="*/ 0 h 346"/>
                <a:gd name="T18" fmla="*/ 358 w 371"/>
                <a:gd name="T19" fmla="*/ 12 h 346"/>
                <a:gd name="T20" fmla="*/ 358 w 371"/>
                <a:gd name="T21" fmla="*/ 49 h 346"/>
                <a:gd name="T22" fmla="*/ 12 w 371"/>
                <a:gd name="T23" fmla="*/ 49 h 346"/>
                <a:gd name="T24" fmla="*/ 12 w 371"/>
                <a:gd name="T25" fmla="*/ 12 h 346"/>
                <a:gd name="T26" fmla="*/ 358 w 371"/>
                <a:gd name="T27" fmla="*/ 12 h 346"/>
                <a:gd name="T28" fmla="*/ 12 w 371"/>
                <a:gd name="T29" fmla="*/ 334 h 346"/>
                <a:gd name="T30" fmla="*/ 12 w 371"/>
                <a:gd name="T31" fmla="*/ 62 h 346"/>
                <a:gd name="T32" fmla="*/ 358 w 371"/>
                <a:gd name="T33" fmla="*/ 62 h 346"/>
                <a:gd name="T34" fmla="*/ 358 w 371"/>
                <a:gd name="T35" fmla="*/ 334 h 346"/>
                <a:gd name="T36" fmla="*/ 12 w 371"/>
                <a:gd name="T37" fmla="*/ 33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1" h="346">
                  <a:moveTo>
                    <a:pt x="364" y="0"/>
                  </a:moveTo>
                  <a:cubicBezTo>
                    <a:pt x="6" y="0"/>
                    <a:pt x="6" y="0"/>
                    <a:pt x="6" y="0"/>
                  </a:cubicBezTo>
                  <a:cubicBezTo>
                    <a:pt x="3" y="0"/>
                    <a:pt x="0" y="3"/>
                    <a:pt x="0" y="6"/>
                  </a:cubicBezTo>
                  <a:cubicBezTo>
                    <a:pt x="0" y="340"/>
                    <a:pt x="0" y="340"/>
                    <a:pt x="0" y="340"/>
                  </a:cubicBezTo>
                  <a:cubicBezTo>
                    <a:pt x="0" y="343"/>
                    <a:pt x="3" y="346"/>
                    <a:pt x="6" y="346"/>
                  </a:cubicBezTo>
                  <a:cubicBezTo>
                    <a:pt x="364" y="346"/>
                    <a:pt x="364" y="346"/>
                    <a:pt x="364" y="346"/>
                  </a:cubicBezTo>
                  <a:cubicBezTo>
                    <a:pt x="368" y="346"/>
                    <a:pt x="371" y="343"/>
                    <a:pt x="371" y="340"/>
                  </a:cubicBezTo>
                  <a:cubicBezTo>
                    <a:pt x="371" y="6"/>
                    <a:pt x="371" y="6"/>
                    <a:pt x="371" y="6"/>
                  </a:cubicBezTo>
                  <a:cubicBezTo>
                    <a:pt x="371" y="3"/>
                    <a:pt x="368" y="0"/>
                    <a:pt x="364" y="0"/>
                  </a:cubicBezTo>
                  <a:close/>
                  <a:moveTo>
                    <a:pt x="358" y="12"/>
                  </a:moveTo>
                  <a:cubicBezTo>
                    <a:pt x="358" y="49"/>
                    <a:pt x="358" y="49"/>
                    <a:pt x="358" y="49"/>
                  </a:cubicBezTo>
                  <a:cubicBezTo>
                    <a:pt x="12" y="49"/>
                    <a:pt x="12" y="49"/>
                    <a:pt x="12" y="49"/>
                  </a:cubicBezTo>
                  <a:cubicBezTo>
                    <a:pt x="12" y="12"/>
                    <a:pt x="12" y="12"/>
                    <a:pt x="12" y="12"/>
                  </a:cubicBezTo>
                  <a:lnTo>
                    <a:pt x="358" y="12"/>
                  </a:lnTo>
                  <a:close/>
                  <a:moveTo>
                    <a:pt x="12" y="334"/>
                  </a:moveTo>
                  <a:cubicBezTo>
                    <a:pt x="12" y="62"/>
                    <a:pt x="12" y="62"/>
                    <a:pt x="12" y="62"/>
                  </a:cubicBezTo>
                  <a:cubicBezTo>
                    <a:pt x="358" y="62"/>
                    <a:pt x="358" y="62"/>
                    <a:pt x="358" y="62"/>
                  </a:cubicBezTo>
                  <a:cubicBezTo>
                    <a:pt x="358" y="334"/>
                    <a:pt x="358" y="334"/>
                    <a:pt x="358" y="334"/>
                  </a:cubicBezTo>
                  <a:lnTo>
                    <a:pt x="12" y="33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54" name="Group 67"/>
          <p:cNvGrpSpPr>
            <a:grpSpLocks noChangeAspect="1"/>
          </p:cNvGrpSpPr>
          <p:nvPr/>
        </p:nvGrpSpPr>
        <p:grpSpPr bwMode="auto">
          <a:xfrm>
            <a:off x="8477236" y="1665288"/>
            <a:ext cx="507342" cy="311219"/>
            <a:chOff x="2579" y="2418"/>
            <a:chExt cx="1102" cy="676"/>
          </a:xfrm>
        </p:grpSpPr>
        <p:sp>
          <p:nvSpPr>
            <p:cNvPr id="655" name="AutoShape 66"/>
            <p:cNvSpPr>
              <a:spLocks noChangeAspect="1" noChangeArrowheads="1" noTextEdit="1"/>
            </p:cNvSpPr>
            <p:nvPr/>
          </p:nvSpPr>
          <p:spPr bwMode="auto">
            <a:xfrm>
              <a:off x="2579" y="2418"/>
              <a:ext cx="1102" cy="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6" name="Freeform 68"/>
            <p:cNvSpPr>
              <a:spLocks/>
            </p:cNvSpPr>
            <p:nvPr/>
          </p:nvSpPr>
          <p:spPr bwMode="auto">
            <a:xfrm>
              <a:off x="3428" y="3008"/>
              <a:ext cx="57" cy="2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3" y="0"/>
                    <a:pt x="0" y="3"/>
                    <a:pt x="0" y="6"/>
                  </a:cubicBezTo>
                  <a:cubicBezTo>
                    <a:pt x="0" y="9"/>
                    <a:pt x="3" y="12"/>
                    <a:pt x="6" y="12"/>
                  </a:cubicBezTo>
                  <a:cubicBezTo>
                    <a:pt x="18" y="12"/>
                    <a:pt x="18" y="12"/>
                    <a:pt x="18" y="12"/>
                  </a:cubicBezTo>
                  <a:cubicBezTo>
                    <a:pt x="21" y="12"/>
                    <a:pt x="24" y="9"/>
                    <a:pt x="24" y="6"/>
                  </a:cubicBezTo>
                  <a:cubicBezTo>
                    <a:pt x="24" y="3"/>
                    <a:pt x="21" y="0"/>
                    <a:pt x="1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7" name="Freeform 69"/>
            <p:cNvSpPr>
              <a:spLocks/>
            </p:cNvSpPr>
            <p:nvPr/>
          </p:nvSpPr>
          <p:spPr bwMode="auto">
            <a:xfrm>
              <a:off x="3540" y="3008"/>
              <a:ext cx="57" cy="28"/>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3" y="0"/>
                    <a:pt x="0" y="3"/>
                    <a:pt x="0" y="6"/>
                  </a:cubicBezTo>
                  <a:cubicBezTo>
                    <a:pt x="0" y="9"/>
                    <a:pt x="3" y="12"/>
                    <a:pt x="6" y="12"/>
                  </a:cubicBezTo>
                  <a:cubicBezTo>
                    <a:pt x="18" y="12"/>
                    <a:pt x="18" y="12"/>
                    <a:pt x="18" y="12"/>
                  </a:cubicBezTo>
                  <a:cubicBezTo>
                    <a:pt x="21" y="12"/>
                    <a:pt x="24" y="9"/>
                    <a:pt x="24" y="6"/>
                  </a:cubicBezTo>
                  <a:cubicBezTo>
                    <a:pt x="24" y="3"/>
                    <a:pt x="21" y="0"/>
                    <a:pt x="1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8" name="Freeform 70"/>
            <p:cNvSpPr>
              <a:spLocks/>
            </p:cNvSpPr>
            <p:nvPr/>
          </p:nvSpPr>
          <p:spPr bwMode="auto">
            <a:xfrm>
              <a:off x="3540" y="2782"/>
              <a:ext cx="57" cy="29"/>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3" y="0"/>
                    <a:pt x="0" y="3"/>
                    <a:pt x="0" y="6"/>
                  </a:cubicBezTo>
                  <a:cubicBezTo>
                    <a:pt x="0" y="9"/>
                    <a:pt x="3" y="12"/>
                    <a:pt x="6" y="12"/>
                  </a:cubicBezTo>
                  <a:cubicBezTo>
                    <a:pt x="18" y="12"/>
                    <a:pt x="18" y="12"/>
                    <a:pt x="18" y="12"/>
                  </a:cubicBezTo>
                  <a:cubicBezTo>
                    <a:pt x="21" y="12"/>
                    <a:pt x="24" y="9"/>
                    <a:pt x="24" y="6"/>
                  </a:cubicBezTo>
                  <a:cubicBezTo>
                    <a:pt x="24" y="3"/>
                    <a:pt x="21" y="0"/>
                    <a:pt x="1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9" name="Freeform 71"/>
            <p:cNvSpPr>
              <a:spLocks noEditPoints="1"/>
            </p:cNvSpPr>
            <p:nvPr/>
          </p:nvSpPr>
          <p:spPr bwMode="auto">
            <a:xfrm>
              <a:off x="3006" y="2557"/>
              <a:ext cx="675" cy="537"/>
            </a:xfrm>
            <a:custGeom>
              <a:avLst/>
              <a:gdLst>
                <a:gd name="T0" fmla="*/ 283 w 283"/>
                <a:gd name="T1" fmla="*/ 141 h 224"/>
                <a:gd name="T2" fmla="*/ 283 w 283"/>
                <a:gd name="T3" fmla="*/ 106 h 224"/>
                <a:gd name="T4" fmla="*/ 283 w 283"/>
                <a:gd name="T5" fmla="*/ 94 h 224"/>
                <a:gd name="T6" fmla="*/ 283 w 283"/>
                <a:gd name="T7" fmla="*/ 90 h 224"/>
                <a:gd name="T8" fmla="*/ 281 w 283"/>
                <a:gd name="T9" fmla="*/ 86 h 224"/>
                <a:gd name="T10" fmla="*/ 281 w 283"/>
                <a:gd name="T11" fmla="*/ 84 h 224"/>
                <a:gd name="T12" fmla="*/ 240 w 283"/>
                <a:gd name="T13" fmla="*/ 9 h 224"/>
                <a:gd name="T14" fmla="*/ 224 w 283"/>
                <a:gd name="T15" fmla="*/ 0 h 224"/>
                <a:gd name="T16" fmla="*/ 44 w 283"/>
                <a:gd name="T17" fmla="*/ 8 h 224"/>
                <a:gd name="T18" fmla="*/ 3 w 283"/>
                <a:gd name="T19" fmla="*/ 83 h 224"/>
                <a:gd name="T20" fmla="*/ 3 w 283"/>
                <a:gd name="T21" fmla="*/ 84 h 224"/>
                <a:gd name="T22" fmla="*/ 1 w 283"/>
                <a:gd name="T23" fmla="*/ 89 h 224"/>
                <a:gd name="T24" fmla="*/ 0 w 283"/>
                <a:gd name="T25" fmla="*/ 94 h 224"/>
                <a:gd name="T26" fmla="*/ 9 w 283"/>
                <a:gd name="T27" fmla="*/ 123 h 224"/>
                <a:gd name="T28" fmla="*/ 0 w 283"/>
                <a:gd name="T29" fmla="*/ 153 h 224"/>
                <a:gd name="T30" fmla="*/ 0 w 283"/>
                <a:gd name="T31" fmla="*/ 188 h 224"/>
                <a:gd name="T32" fmla="*/ 24 w 283"/>
                <a:gd name="T33" fmla="*/ 224 h 224"/>
                <a:gd name="T34" fmla="*/ 283 w 283"/>
                <a:gd name="T35" fmla="*/ 200 h 224"/>
                <a:gd name="T36" fmla="*/ 275 w 283"/>
                <a:gd name="T37" fmla="*/ 171 h 224"/>
                <a:gd name="T38" fmla="*/ 54 w 283"/>
                <a:gd name="T39" fmla="*/ 15 h 224"/>
                <a:gd name="T40" fmla="*/ 59 w 283"/>
                <a:gd name="T41" fmla="*/ 12 h 224"/>
                <a:gd name="T42" fmla="*/ 229 w 283"/>
                <a:gd name="T43" fmla="*/ 15 h 224"/>
                <a:gd name="T44" fmla="*/ 260 w 283"/>
                <a:gd name="T45" fmla="*/ 70 h 224"/>
                <a:gd name="T46" fmla="*/ 24 w 283"/>
                <a:gd name="T47" fmla="*/ 70 h 224"/>
                <a:gd name="T48" fmla="*/ 54 w 283"/>
                <a:gd name="T49" fmla="*/ 15 h 224"/>
                <a:gd name="T50" fmla="*/ 259 w 283"/>
                <a:gd name="T51" fmla="*/ 212 h 224"/>
                <a:gd name="T52" fmla="*/ 12 w 283"/>
                <a:gd name="T53" fmla="*/ 200 h 224"/>
                <a:gd name="T54" fmla="*/ 24 w 283"/>
                <a:gd name="T55" fmla="*/ 176 h 224"/>
                <a:gd name="T56" fmla="*/ 259 w 283"/>
                <a:gd name="T57" fmla="*/ 176 h 224"/>
                <a:gd name="T58" fmla="*/ 271 w 283"/>
                <a:gd name="T59" fmla="*/ 188 h 224"/>
                <a:gd name="T60" fmla="*/ 271 w 283"/>
                <a:gd name="T61" fmla="*/ 153 h 224"/>
                <a:gd name="T62" fmla="*/ 24 w 283"/>
                <a:gd name="T63" fmla="*/ 165 h 224"/>
                <a:gd name="T64" fmla="*/ 12 w 283"/>
                <a:gd name="T65" fmla="*/ 141 h 224"/>
                <a:gd name="T66" fmla="*/ 24 w 283"/>
                <a:gd name="T67" fmla="*/ 129 h 224"/>
                <a:gd name="T68" fmla="*/ 259 w 283"/>
                <a:gd name="T69" fmla="*/ 129 h 224"/>
                <a:gd name="T70" fmla="*/ 271 w 283"/>
                <a:gd name="T71" fmla="*/ 153 h 224"/>
                <a:gd name="T72" fmla="*/ 259 w 283"/>
                <a:gd name="T73" fmla="*/ 118 h 224"/>
                <a:gd name="T74" fmla="*/ 259 w 283"/>
                <a:gd name="T75" fmla="*/ 118 h 224"/>
                <a:gd name="T76" fmla="*/ 24 w 283"/>
                <a:gd name="T77" fmla="*/ 118 h 224"/>
                <a:gd name="T78" fmla="*/ 12 w 283"/>
                <a:gd name="T79" fmla="*/ 106 h 224"/>
                <a:gd name="T80" fmla="*/ 13 w 283"/>
                <a:gd name="T81" fmla="*/ 91 h 224"/>
                <a:gd name="T82" fmla="*/ 14 w 283"/>
                <a:gd name="T83" fmla="*/ 88 h 224"/>
                <a:gd name="T84" fmla="*/ 24 w 283"/>
                <a:gd name="T85" fmla="*/ 82 h 224"/>
                <a:gd name="T86" fmla="*/ 270 w 283"/>
                <a:gd name="T87" fmla="*/ 88 h 224"/>
                <a:gd name="T88" fmla="*/ 271 w 283"/>
                <a:gd name="T89" fmla="*/ 91 h 224"/>
                <a:gd name="T90" fmla="*/ 271 w 283"/>
                <a:gd name="T9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3" h="224">
                  <a:moveTo>
                    <a:pt x="283" y="153"/>
                  </a:moveTo>
                  <a:cubicBezTo>
                    <a:pt x="283" y="141"/>
                    <a:pt x="283" y="141"/>
                    <a:pt x="283" y="141"/>
                  </a:cubicBezTo>
                  <a:cubicBezTo>
                    <a:pt x="283" y="134"/>
                    <a:pt x="280" y="128"/>
                    <a:pt x="275" y="123"/>
                  </a:cubicBezTo>
                  <a:cubicBezTo>
                    <a:pt x="280" y="119"/>
                    <a:pt x="283" y="113"/>
                    <a:pt x="283" y="106"/>
                  </a:cubicBezTo>
                  <a:cubicBezTo>
                    <a:pt x="283" y="94"/>
                    <a:pt x="283" y="94"/>
                    <a:pt x="283" y="94"/>
                  </a:cubicBezTo>
                  <a:cubicBezTo>
                    <a:pt x="283" y="94"/>
                    <a:pt x="283" y="94"/>
                    <a:pt x="283" y="94"/>
                  </a:cubicBezTo>
                  <a:cubicBezTo>
                    <a:pt x="283" y="94"/>
                    <a:pt x="283" y="94"/>
                    <a:pt x="283" y="94"/>
                  </a:cubicBezTo>
                  <a:cubicBezTo>
                    <a:pt x="283" y="93"/>
                    <a:pt x="283" y="91"/>
                    <a:pt x="283" y="90"/>
                  </a:cubicBezTo>
                  <a:cubicBezTo>
                    <a:pt x="283" y="90"/>
                    <a:pt x="282" y="89"/>
                    <a:pt x="282" y="89"/>
                  </a:cubicBezTo>
                  <a:cubicBezTo>
                    <a:pt x="282" y="88"/>
                    <a:pt x="282" y="87"/>
                    <a:pt x="281" y="86"/>
                  </a:cubicBezTo>
                  <a:cubicBezTo>
                    <a:pt x="281" y="85"/>
                    <a:pt x="281" y="84"/>
                    <a:pt x="281" y="84"/>
                  </a:cubicBezTo>
                  <a:cubicBezTo>
                    <a:pt x="281" y="84"/>
                    <a:pt x="281" y="84"/>
                    <a:pt x="281" y="84"/>
                  </a:cubicBezTo>
                  <a:cubicBezTo>
                    <a:pt x="280" y="83"/>
                    <a:pt x="280" y="83"/>
                    <a:pt x="280" y="83"/>
                  </a:cubicBezTo>
                  <a:cubicBezTo>
                    <a:pt x="240" y="9"/>
                    <a:pt x="240" y="9"/>
                    <a:pt x="240" y="9"/>
                  </a:cubicBezTo>
                  <a:cubicBezTo>
                    <a:pt x="239" y="9"/>
                    <a:pt x="239" y="8"/>
                    <a:pt x="239" y="8"/>
                  </a:cubicBezTo>
                  <a:cubicBezTo>
                    <a:pt x="236" y="3"/>
                    <a:pt x="231" y="0"/>
                    <a:pt x="224" y="0"/>
                  </a:cubicBezTo>
                  <a:cubicBezTo>
                    <a:pt x="59" y="0"/>
                    <a:pt x="59" y="0"/>
                    <a:pt x="59" y="0"/>
                  </a:cubicBezTo>
                  <a:cubicBezTo>
                    <a:pt x="53" y="0"/>
                    <a:pt x="47" y="3"/>
                    <a:pt x="44" y="8"/>
                  </a:cubicBezTo>
                  <a:cubicBezTo>
                    <a:pt x="44" y="8"/>
                    <a:pt x="44" y="9"/>
                    <a:pt x="44" y="9"/>
                  </a:cubicBezTo>
                  <a:cubicBezTo>
                    <a:pt x="3" y="83"/>
                    <a:pt x="3" y="83"/>
                    <a:pt x="3" y="83"/>
                  </a:cubicBezTo>
                  <a:cubicBezTo>
                    <a:pt x="3" y="83"/>
                    <a:pt x="3" y="83"/>
                    <a:pt x="3" y="84"/>
                  </a:cubicBezTo>
                  <a:cubicBezTo>
                    <a:pt x="3" y="84"/>
                    <a:pt x="3" y="84"/>
                    <a:pt x="3" y="84"/>
                  </a:cubicBezTo>
                  <a:cubicBezTo>
                    <a:pt x="3" y="84"/>
                    <a:pt x="2" y="85"/>
                    <a:pt x="2" y="86"/>
                  </a:cubicBezTo>
                  <a:cubicBezTo>
                    <a:pt x="2" y="87"/>
                    <a:pt x="1" y="88"/>
                    <a:pt x="1" y="89"/>
                  </a:cubicBezTo>
                  <a:cubicBezTo>
                    <a:pt x="1" y="89"/>
                    <a:pt x="1" y="90"/>
                    <a:pt x="1" y="90"/>
                  </a:cubicBezTo>
                  <a:cubicBezTo>
                    <a:pt x="1" y="91"/>
                    <a:pt x="0" y="93"/>
                    <a:pt x="0" y="94"/>
                  </a:cubicBezTo>
                  <a:cubicBezTo>
                    <a:pt x="0" y="106"/>
                    <a:pt x="0" y="106"/>
                    <a:pt x="0" y="106"/>
                  </a:cubicBezTo>
                  <a:cubicBezTo>
                    <a:pt x="0" y="113"/>
                    <a:pt x="4" y="119"/>
                    <a:pt x="9" y="123"/>
                  </a:cubicBezTo>
                  <a:cubicBezTo>
                    <a:pt x="4" y="128"/>
                    <a:pt x="0" y="134"/>
                    <a:pt x="0" y="141"/>
                  </a:cubicBezTo>
                  <a:cubicBezTo>
                    <a:pt x="0" y="153"/>
                    <a:pt x="0" y="153"/>
                    <a:pt x="0" y="153"/>
                  </a:cubicBezTo>
                  <a:cubicBezTo>
                    <a:pt x="0" y="160"/>
                    <a:pt x="4" y="166"/>
                    <a:pt x="9" y="171"/>
                  </a:cubicBezTo>
                  <a:cubicBezTo>
                    <a:pt x="4" y="175"/>
                    <a:pt x="0" y="181"/>
                    <a:pt x="0" y="188"/>
                  </a:cubicBezTo>
                  <a:cubicBezTo>
                    <a:pt x="0" y="200"/>
                    <a:pt x="0" y="200"/>
                    <a:pt x="0" y="200"/>
                  </a:cubicBezTo>
                  <a:cubicBezTo>
                    <a:pt x="0" y="213"/>
                    <a:pt x="11" y="224"/>
                    <a:pt x="24" y="224"/>
                  </a:cubicBezTo>
                  <a:cubicBezTo>
                    <a:pt x="259" y="224"/>
                    <a:pt x="259" y="224"/>
                    <a:pt x="259" y="224"/>
                  </a:cubicBezTo>
                  <a:cubicBezTo>
                    <a:pt x="272" y="224"/>
                    <a:pt x="283" y="213"/>
                    <a:pt x="283" y="200"/>
                  </a:cubicBezTo>
                  <a:cubicBezTo>
                    <a:pt x="283" y="188"/>
                    <a:pt x="283" y="188"/>
                    <a:pt x="283" y="188"/>
                  </a:cubicBezTo>
                  <a:cubicBezTo>
                    <a:pt x="283" y="181"/>
                    <a:pt x="280" y="175"/>
                    <a:pt x="275" y="171"/>
                  </a:cubicBezTo>
                  <a:cubicBezTo>
                    <a:pt x="280" y="166"/>
                    <a:pt x="283" y="160"/>
                    <a:pt x="283" y="153"/>
                  </a:cubicBezTo>
                  <a:close/>
                  <a:moveTo>
                    <a:pt x="54" y="15"/>
                  </a:moveTo>
                  <a:cubicBezTo>
                    <a:pt x="54" y="15"/>
                    <a:pt x="54" y="15"/>
                    <a:pt x="54" y="15"/>
                  </a:cubicBezTo>
                  <a:cubicBezTo>
                    <a:pt x="55" y="13"/>
                    <a:pt x="57" y="12"/>
                    <a:pt x="59" y="12"/>
                  </a:cubicBezTo>
                  <a:cubicBezTo>
                    <a:pt x="224" y="12"/>
                    <a:pt x="224" y="12"/>
                    <a:pt x="224" y="12"/>
                  </a:cubicBezTo>
                  <a:cubicBezTo>
                    <a:pt x="226" y="12"/>
                    <a:pt x="228" y="13"/>
                    <a:pt x="229" y="15"/>
                  </a:cubicBezTo>
                  <a:cubicBezTo>
                    <a:pt x="229" y="15"/>
                    <a:pt x="230" y="15"/>
                    <a:pt x="230" y="15"/>
                  </a:cubicBezTo>
                  <a:cubicBezTo>
                    <a:pt x="260" y="70"/>
                    <a:pt x="260" y="70"/>
                    <a:pt x="260" y="70"/>
                  </a:cubicBezTo>
                  <a:cubicBezTo>
                    <a:pt x="260" y="70"/>
                    <a:pt x="260" y="70"/>
                    <a:pt x="259" y="70"/>
                  </a:cubicBezTo>
                  <a:cubicBezTo>
                    <a:pt x="24" y="70"/>
                    <a:pt x="24" y="70"/>
                    <a:pt x="24" y="70"/>
                  </a:cubicBezTo>
                  <a:cubicBezTo>
                    <a:pt x="24" y="70"/>
                    <a:pt x="24" y="70"/>
                    <a:pt x="23" y="70"/>
                  </a:cubicBezTo>
                  <a:cubicBezTo>
                    <a:pt x="54" y="15"/>
                    <a:pt x="54" y="15"/>
                    <a:pt x="54" y="15"/>
                  </a:cubicBezTo>
                  <a:close/>
                  <a:moveTo>
                    <a:pt x="271" y="200"/>
                  </a:moveTo>
                  <a:cubicBezTo>
                    <a:pt x="271" y="206"/>
                    <a:pt x="266" y="212"/>
                    <a:pt x="259" y="212"/>
                  </a:cubicBezTo>
                  <a:cubicBezTo>
                    <a:pt x="24" y="212"/>
                    <a:pt x="24" y="212"/>
                    <a:pt x="24" y="212"/>
                  </a:cubicBezTo>
                  <a:cubicBezTo>
                    <a:pt x="17" y="212"/>
                    <a:pt x="12" y="206"/>
                    <a:pt x="12" y="200"/>
                  </a:cubicBezTo>
                  <a:cubicBezTo>
                    <a:pt x="12" y="188"/>
                    <a:pt x="12" y="188"/>
                    <a:pt x="12" y="188"/>
                  </a:cubicBezTo>
                  <a:cubicBezTo>
                    <a:pt x="12" y="182"/>
                    <a:pt x="17" y="176"/>
                    <a:pt x="24" y="176"/>
                  </a:cubicBezTo>
                  <a:cubicBezTo>
                    <a:pt x="24" y="176"/>
                    <a:pt x="24" y="176"/>
                    <a:pt x="24" y="176"/>
                  </a:cubicBezTo>
                  <a:cubicBezTo>
                    <a:pt x="259" y="176"/>
                    <a:pt x="259" y="176"/>
                    <a:pt x="259" y="176"/>
                  </a:cubicBezTo>
                  <a:cubicBezTo>
                    <a:pt x="259" y="176"/>
                    <a:pt x="259" y="176"/>
                    <a:pt x="259" y="176"/>
                  </a:cubicBezTo>
                  <a:cubicBezTo>
                    <a:pt x="266" y="176"/>
                    <a:pt x="271" y="182"/>
                    <a:pt x="271" y="188"/>
                  </a:cubicBezTo>
                  <a:lnTo>
                    <a:pt x="271" y="200"/>
                  </a:lnTo>
                  <a:close/>
                  <a:moveTo>
                    <a:pt x="271" y="153"/>
                  </a:moveTo>
                  <a:cubicBezTo>
                    <a:pt x="271" y="159"/>
                    <a:pt x="266" y="165"/>
                    <a:pt x="259" y="165"/>
                  </a:cubicBezTo>
                  <a:cubicBezTo>
                    <a:pt x="24" y="165"/>
                    <a:pt x="24" y="165"/>
                    <a:pt x="24" y="165"/>
                  </a:cubicBezTo>
                  <a:cubicBezTo>
                    <a:pt x="17" y="165"/>
                    <a:pt x="12" y="159"/>
                    <a:pt x="12" y="153"/>
                  </a:cubicBezTo>
                  <a:cubicBezTo>
                    <a:pt x="12" y="141"/>
                    <a:pt x="12" y="141"/>
                    <a:pt x="12" y="141"/>
                  </a:cubicBezTo>
                  <a:cubicBezTo>
                    <a:pt x="12" y="135"/>
                    <a:pt x="17" y="129"/>
                    <a:pt x="24" y="129"/>
                  </a:cubicBezTo>
                  <a:cubicBezTo>
                    <a:pt x="24" y="129"/>
                    <a:pt x="24" y="129"/>
                    <a:pt x="24" y="129"/>
                  </a:cubicBezTo>
                  <a:cubicBezTo>
                    <a:pt x="259" y="129"/>
                    <a:pt x="259" y="129"/>
                    <a:pt x="259" y="129"/>
                  </a:cubicBezTo>
                  <a:cubicBezTo>
                    <a:pt x="259" y="129"/>
                    <a:pt x="259" y="129"/>
                    <a:pt x="259" y="129"/>
                  </a:cubicBezTo>
                  <a:cubicBezTo>
                    <a:pt x="266" y="129"/>
                    <a:pt x="271" y="135"/>
                    <a:pt x="271" y="141"/>
                  </a:cubicBezTo>
                  <a:lnTo>
                    <a:pt x="271" y="153"/>
                  </a:lnTo>
                  <a:close/>
                  <a:moveTo>
                    <a:pt x="271" y="106"/>
                  </a:moveTo>
                  <a:cubicBezTo>
                    <a:pt x="271" y="112"/>
                    <a:pt x="266" y="117"/>
                    <a:pt x="259" y="118"/>
                  </a:cubicBezTo>
                  <a:cubicBezTo>
                    <a:pt x="259" y="118"/>
                    <a:pt x="259" y="118"/>
                    <a:pt x="259" y="118"/>
                  </a:cubicBezTo>
                  <a:cubicBezTo>
                    <a:pt x="259" y="118"/>
                    <a:pt x="259" y="118"/>
                    <a:pt x="259" y="118"/>
                  </a:cubicBezTo>
                  <a:cubicBezTo>
                    <a:pt x="24" y="118"/>
                    <a:pt x="24" y="118"/>
                    <a:pt x="24" y="118"/>
                  </a:cubicBezTo>
                  <a:cubicBezTo>
                    <a:pt x="24" y="118"/>
                    <a:pt x="24" y="118"/>
                    <a:pt x="24" y="118"/>
                  </a:cubicBezTo>
                  <a:cubicBezTo>
                    <a:pt x="24" y="118"/>
                    <a:pt x="24" y="118"/>
                    <a:pt x="24" y="118"/>
                  </a:cubicBezTo>
                  <a:cubicBezTo>
                    <a:pt x="17" y="117"/>
                    <a:pt x="12" y="112"/>
                    <a:pt x="12" y="106"/>
                  </a:cubicBezTo>
                  <a:cubicBezTo>
                    <a:pt x="12" y="94"/>
                    <a:pt x="12" y="94"/>
                    <a:pt x="12" y="94"/>
                  </a:cubicBezTo>
                  <a:cubicBezTo>
                    <a:pt x="12" y="93"/>
                    <a:pt x="12" y="92"/>
                    <a:pt x="13" y="91"/>
                  </a:cubicBezTo>
                  <a:cubicBezTo>
                    <a:pt x="13" y="91"/>
                    <a:pt x="13" y="91"/>
                    <a:pt x="13" y="91"/>
                  </a:cubicBezTo>
                  <a:cubicBezTo>
                    <a:pt x="13" y="90"/>
                    <a:pt x="13" y="89"/>
                    <a:pt x="14" y="88"/>
                  </a:cubicBezTo>
                  <a:cubicBezTo>
                    <a:pt x="14" y="88"/>
                    <a:pt x="14" y="88"/>
                    <a:pt x="14" y="88"/>
                  </a:cubicBezTo>
                  <a:cubicBezTo>
                    <a:pt x="16" y="85"/>
                    <a:pt x="20" y="82"/>
                    <a:pt x="24" y="82"/>
                  </a:cubicBezTo>
                  <a:cubicBezTo>
                    <a:pt x="259" y="82"/>
                    <a:pt x="259" y="82"/>
                    <a:pt x="259" y="82"/>
                  </a:cubicBezTo>
                  <a:cubicBezTo>
                    <a:pt x="264" y="82"/>
                    <a:pt x="268" y="85"/>
                    <a:pt x="270" y="88"/>
                  </a:cubicBezTo>
                  <a:cubicBezTo>
                    <a:pt x="270" y="88"/>
                    <a:pt x="270" y="88"/>
                    <a:pt x="270" y="88"/>
                  </a:cubicBezTo>
                  <a:cubicBezTo>
                    <a:pt x="270" y="89"/>
                    <a:pt x="271" y="90"/>
                    <a:pt x="271" y="91"/>
                  </a:cubicBezTo>
                  <a:cubicBezTo>
                    <a:pt x="271" y="91"/>
                    <a:pt x="271" y="91"/>
                    <a:pt x="271" y="91"/>
                  </a:cubicBezTo>
                  <a:cubicBezTo>
                    <a:pt x="271" y="92"/>
                    <a:pt x="271" y="93"/>
                    <a:pt x="271" y="94"/>
                  </a:cubicBezTo>
                  <a:cubicBezTo>
                    <a:pt x="271" y="94"/>
                    <a:pt x="271" y="106"/>
                    <a:pt x="271" y="106"/>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60" name="Freeform 72"/>
            <p:cNvSpPr>
              <a:spLocks/>
            </p:cNvSpPr>
            <p:nvPr/>
          </p:nvSpPr>
          <p:spPr bwMode="auto">
            <a:xfrm>
              <a:off x="3540" y="2895"/>
              <a:ext cx="57" cy="29"/>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3" y="0"/>
                    <a:pt x="0" y="3"/>
                    <a:pt x="0" y="6"/>
                  </a:cubicBezTo>
                  <a:cubicBezTo>
                    <a:pt x="0" y="9"/>
                    <a:pt x="3" y="12"/>
                    <a:pt x="6" y="12"/>
                  </a:cubicBezTo>
                  <a:cubicBezTo>
                    <a:pt x="18" y="12"/>
                    <a:pt x="18" y="12"/>
                    <a:pt x="18" y="12"/>
                  </a:cubicBezTo>
                  <a:cubicBezTo>
                    <a:pt x="21" y="12"/>
                    <a:pt x="24" y="9"/>
                    <a:pt x="24" y="6"/>
                  </a:cubicBezTo>
                  <a:cubicBezTo>
                    <a:pt x="24" y="3"/>
                    <a:pt x="21" y="0"/>
                    <a:pt x="1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1" name="Freeform 73"/>
            <p:cNvSpPr>
              <a:spLocks/>
            </p:cNvSpPr>
            <p:nvPr/>
          </p:nvSpPr>
          <p:spPr bwMode="auto">
            <a:xfrm>
              <a:off x="3428" y="2782"/>
              <a:ext cx="57" cy="29"/>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3" y="0"/>
                    <a:pt x="0" y="3"/>
                    <a:pt x="0" y="6"/>
                  </a:cubicBezTo>
                  <a:cubicBezTo>
                    <a:pt x="0" y="9"/>
                    <a:pt x="3" y="12"/>
                    <a:pt x="6" y="12"/>
                  </a:cubicBezTo>
                  <a:cubicBezTo>
                    <a:pt x="18" y="12"/>
                    <a:pt x="18" y="12"/>
                    <a:pt x="18" y="12"/>
                  </a:cubicBezTo>
                  <a:cubicBezTo>
                    <a:pt x="21" y="12"/>
                    <a:pt x="24" y="9"/>
                    <a:pt x="24" y="6"/>
                  </a:cubicBezTo>
                  <a:cubicBezTo>
                    <a:pt x="24" y="3"/>
                    <a:pt x="21" y="0"/>
                    <a:pt x="1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2" name="Freeform 74"/>
            <p:cNvSpPr>
              <a:spLocks/>
            </p:cNvSpPr>
            <p:nvPr/>
          </p:nvSpPr>
          <p:spPr bwMode="auto">
            <a:xfrm>
              <a:off x="3428" y="2895"/>
              <a:ext cx="57" cy="29"/>
            </a:xfrm>
            <a:custGeom>
              <a:avLst/>
              <a:gdLst>
                <a:gd name="T0" fmla="*/ 18 w 24"/>
                <a:gd name="T1" fmla="*/ 0 h 12"/>
                <a:gd name="T2" fmla="*/ 6 w 24"/>
                <a:gd name="T3" fmla="*/ 0 h 12"/>
                <a:gd name="T4" fmla="*/ 0 w 24"/>
                <a:gd name="T5" fmla="*/ 6 h 12"/>
                <a:gd name="T6" fmla="*/ 6 w 24"/>
                <a:gd name="T7" fmla="*/ 12 h 12"/>
                <a:gd name="T8" fmla="*/ 18 w 24"/>
                <a:gd name="T9" fmla="*/ 12 h 12"/>
                <a:gd name="T10" fmla="*/ 24 w 24"/>
                <a:gd name="T11" fmla="*/ 6 h 12"/>
                <a:gd name="T12" fmla="*/ 18 w 24"/>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4" h="12">
                  <a:moveTo>
                    <a:pt x="18" y="0"/>
                  </a:moveTo>
                  <a:cubicBezTo>
                    <a:pt x="6" y="0"/>
                    <a:pt x="6" y="0"/>
                    <a:pt x="6" y="0"/>
                  </a:cubicBezTo>
                  <a:cubicBezTo>
                    <a:pt x="3" y="0"/>
                    <a:pt x="0" y="3"/>
                    <a:pt x="0" y="6"/>
                  </a:cubicBezTo>
                  <a:cubicBezTo>
                    <a:pt x="0" y="9"/>
                    <a:pt x="3" y="12"/>
                    <a:pt x="6" y="12"/>
                  </a:cubicBezTo>
                  <a:cubicBezTo>
                    <a:pt x="18" y="12"/>
                    <a:pt x="18" y="12"/>
                    <a:pt x="18" y="12"/>
                  </a:cubicBezTo>
                  <a:cubicBezTo>
                    <a:pt x="21" y="12"/>
                    <a:pt x="24" y="9"/>
                    <a:pt x="24" y="6"/>
                  </a:cubicBezTo>
                  <a:cubicBezTo>
                    <a:pt x="24" y="3"/>
                    <a:pt x="21" y="0"/>
                    <a:pt x="1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3" name="Freeform 75"/>
            <p:cNvSpPr>
              <a:spLocks/>
            </p:cNvSpPr>
            <p:nvPr/>
          </p:nvSpPr>
          <p:spPr bwMode="auto">
            <a:xfrm>
              <a:off x="2577" y="2418"/>
              <a:ext cx="818" cy="642"/>
            </a:xfrm>
            <a:custGeom>
              <a:avLst/>
              <a:gdLst>
                <a:gd name="T0" fmla="*/ 343 w 343"/>
                <a:gd name="T1" fmla="*/ 50 h 268"/>
                <a:gd name="T2" fmla="*/ 259 w 343"/>
                <a:gd name="T3" fmla="*/ 0 h 268"/>
                <a:gd name="T4" fmla="*/ 162 w 343"/>
                <a:gd name="T5" fmla="*/ 75 h 268"/>
                <a:gd name="T6" fmla="*/ 129 w 343"/>
                <a:gd name="T7" fmla="*/ 67 h 268"/>
                <a:gd name="T8" fmla="*/ 57 w 343"/>
                <a:gd name="T9" fmla="*/ 141 h 268"/>
                <a:gd name="T10" fmla="*/ 58 w 343"/>
                <a:gd name="T11" fmla="*/ 149 h 268"/>
                <a:gd name="T12" fmla="*/ 57 w 343"/>
                <a:gd name="T13" fmla="*/ 149 h 268"/>
                <a:gd name="T14" fmla="*/ 0 w 343"/>
                <a:gd name="T15" fmla="*/ 209 h 268"/>
                <a:gd name="T16" fmla="*/ 57 w 343"/>
                <a:gd name="T17" fmla="*/ 268 h 268"/>
                <a:gd name="T18" fmla="*/ 170 w 343"/>
                <a:gd name="T19" fmla="*/ 268 h 268"/>
                <a:gd name="T20" fmla="*/ 170 w 343"/>
                <a:gd name="T21" fmla="*/ 254 h 268"/>
                <a:gd name="T22" fmla="*/ 57 w 343"/>
                <a:gd name="T23" fmla="*/ 254 h 268"/>
                <a:gd name="T24" fmla="*/ 13 w 343"/>
                <a:gd name="T25" fmla="*/ 209 h 268"/>
                <a:gd name="T26" fmla="*/ 57 w 343"/>
                <a:gd name="T27" fmla="*/ 163 h 268"/>
                <a:gd name="T28" fmla="*/ 65 w 343"/>
                <a:gd name="T29" fmla="*/ 164 h 268"/>
                <a:gd name="T30" fmla="*/ 71 w 343"/>
                <a:gd name="T31" fmla="*/ 162 h 268"/>
                <a:gd name="T32" fmla="*/ 73 w 343"/>
                <a:gd name="T33" fmla="*/ 155 h 268"/>
                <a:gd name="T34" fmla="*/ 71 w 343"/>
                <a:gd name="T35" fmla="*/ 141 h 268"/>
                <a:gd name="T36" fmla="*/ 129 w 343"/>
                <a:gd name="T37" fmla="*/ 80 h 268"/>
                <a:gd name="T38" fmla="*/ 163 w 343"/>
                <a:gd name="T39" fmla="*/ 92 h 268"/>
                <a:gd name="T40" fmla="*/ 169 w 343"/>
                <a:gd name="T41" fmla="*/ 92 h 268"/>
                <a:gd name="T42" fmla="*/ 173 w 343"/>
                <a:gd name="T43" fmla="*/ 87 h 268"/>
                <a:gd name="T44" fmla="*/ 259 w 343"/>
                <a:gd name="T45" fmla="*/ 13 h 268"/>
                <a:gd name="T46" fmla="*/ 328 w 343"/>
                <a:gd name="T47" fmla="*/ 5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3" h="268">
                  <a:moveTo>
                    <a:pt x="343" y="50"/>
                  </a:moveTo>
                  <a:cubicBezTo>
                    <a:pt x="330" y="22"/>
                    <a:pt x="292" y="0"/>
                    <a:pt x="259" y="0"/>
                  </a:cubicBezTo>
                  <a:cubicBezTo>
                    <a:pt x="212" y="0"/>
                    <a:pt x="174" y="32"/>
                    <a:pt x="162" y="75"/>
                  </a:cubicBezTo>
                  <a:cubicBezTo>
                    <a:pt x="152" y="70"/>
                    <a:pt x="141" y="67"/>
                    <a:pt x="129" y="67"/>
                  </a:cubicBezTo>
                  <a:cubicBezTo>
                    <a:pt x="89" y="67"/>
                    <a:pt x="58" y="100"/>
                    <a:pt x="57" y="141"/>
                  </a:cubicBezTo>
                  <a:cubicBezTo>
                    <a:pt x="57" y="144"/>
                    <a:pt x="58" y="147"/>
                    <a:pt x="58" y="149"/>
                  </a:cubicBezTo>
                  <a:cubicBezTo>
                    <a:pt x="58" y="149"/>
                    <a:pt x="57" y="149"/>
                    <a:pt x="57" y="149"/>
                  </a:cubicBezTo>
                  <a:cubicBezTo>
                    <a:pt x="25" y="149"/>
                    <a:pt x="0" y="176"/>
                    <a:pt x="0" y="209"/>
                  </a:cubicBezTo>
                  <a:cubicBezTo>
                    <a:pt x="0" y="241"/>
                    <a:pt x="25" y="268"/>
                    <a:pt x="57" y="268"/>
                  </a:cubicBezTo>
                  <a:cubicBezTo>
                    <a:pt x="170" y="268"/>
                    <a:pt x="170" y="268"/>
                    <a:pt x="170" y="268"/>
                  </a:cubicBezTo>
                  <a:cubicBezTo>
                    <a:pt x="170" y="254"/>
                    <a:pt x="170" y="254"/>
                    <a:pt x="170" y="254"/>
                  </a:cubicBezTo>
                  <a:cubicBezTo>
                    <a:pt x="57" y="254"/>
                    <a:pt x="57" y="254"/>
                    <a:pt x="57" y="254"/>
                  </a:cubicBezTo>
                  <a:cubicBezTo>
                    <a:pt x="33" y="254"/>
                    <a:pt x="13" y="234"/>
                    <a:pt x="13" y="209"/>
                  </a:cubicBezTo>
                  <a:cubicBezTo>
                    <a:pt x="13" y="183"/>
                    <a:pt x="33" y="163"/>
                    <a:pt x="57" y="163"/>
                  </a:cubicBezTo>
                  <a:cubicBezTo>
                    <a:pt x="60" y="163"/>
                    <a:pt x="62" y="163"/>
                    <a:pt x="65" y="164"/>
                  </a:cubicBezTo>
                  <a:cubicBezTo>
                    <a:pt x="67" y="164"/>
                    <a:pt x="69" y="163"/>
                    <a:pt x="71" y="162"/>
                  </a:cubicBezTo>
                  <a:cubicBezTo>
                    <a:pt x="72" y="160"/>
                    <a:pt x="73" y="158"/>
                    <a:pt x="73" y="155"/>
                  </a:cubicBezTo>
                  <a:cubicBezTo>
                    <a:pt x="72" y="151"/>
                    <a:pt x="71" y="146"/>
                    <a:pt x="71" y="141"/>
                  </a:cubicBezTo>
                  <a:cubicBezTo>
                    <a:pt x="71" y="107"/>
                    <a:pt x="97" y="80"/>
                    <a:pt x="129" y="80"/>
                  </a:cubicBezTo>
                  <a:cubicBezTo>
                    <a:pt x="142" y="80"/>
                    <a:pt x="153" y="85"/>
                    <a:pt x="163" y="92"/>
                  </a:cubicBezTo>
                  <a:cubicBezTo>
                    <a:pt x="164" y="93"/>
                    <a:pt x="167" y="93"/>
                    <a:pt x="169" y="92"/>
                  </a:cubicBezTo>
                  <a:cubicBezTo>
                    <a:pt x="171" y="92"/>
                    <a:pt x="173" y="90"/>
                    <a:pt x="173" y="87"/>
                  </a:cubicBezTo>
                  <a:cubicBezTo>
                    <a:pt x="181" y="45"/>
                    <a:pt x="216" y="13"/>
                    <a:pt x="259" y="13"/>
                  </a:cubicBezTo>
                  <a:cubicBezTo>
                    <a:pt x="287" y="13"/>
                    <a:pt x="312" y="28"/>
                    <a:pt x="328" y="5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64" name="Group 78"/>
          <p:cNvGrpSpPr>
            <a:grpSpLocks noChangeAspect="1"/>
          </p:cNvGrpSpPr>
          <p:nvPr/>
        </p:nvGrpSpPr>
        <p:grpSpPr bwMode="auto">
          <a:xfrm>
            <a:off x="7272616" y="1703208"/>
            <a:ext cx="354015" cy="339565"/>
            <a:chOff x="3170" y="3156"/>
            <a:chExt cx="882" cy="846"/>
          </a:xfrm>
        </p:grpSpPr>
        <p:sp>
          <p:nvSpPr>
            <p:cNvPr id="665" name="AutoShape 77"/>
            <p:cNvSpPr>
              <a:spLocks noChangeAspect="1" noChangeArrowheads="1" noTextEdit="1"/>
            </p:cNvSpPr>
            <p:nvPr/>
          </p:nvSpPr>
          <p:spPr bwMode="auto">
            <a:xfrm>
              <a:off x="3170" y="3156"/>
              <a:ext cx="882"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6" name="Freeform 79"/>
            <p:cNvSpPr>
              <a:spLocks noEditPoints="1"/>
            </p:cNvSpPr>
            <p:nvPr/>
          </p:nvSpPr>
          <p:spPr bwMode="auto">
            <a:xfrm>
              <a:off x="3550" y="3634"/>
              <a:ext cx="122" cy="120"/>
            </a:xfrm>
            <a:custGeom>
              <a:avLst/>
              <a:gdLst>
                <a:gd name="T0" fmla="*/ 26 w 51"/>
                <a:gd name="T1" fmla="*/ 0 h 50"/>
                <a:gd name="T2" fmla="*/ 0 w 51"/>
                <a:gd name="T3" fmla="*/ 25 h 50"/>
                <a:gd name="T4" fmla="*/ 26 w 51"/>
                <a:gd name="T5" fmla="*/ 50 h 50"/>
                <a:gd name="T6" fmla="*/ 51 w 51"/>
                <a:gd name="T7" fmla="*/ 25 h 50"/>
                <a:gd name="T8" fmla="*/ 26 w 51"/>
                <a:gd name="T9" fmla="*/ 0 h 50"/>
                <a:gd name="T10" fmla="*/ 26 w 51"/>
                <a:gd name="T11" fmla="*/ 44 h 50"/>
                <a:gd name="T12" fmla="*/ 6 w 51"/>
                <a:gd name="T13" fmla="*/ 25 h 50"/>
                <a:gd name="T14" fmla="*/ 26 w 51"/>
                <a:gd name="T15" fmla="*/ 5 h 50"/>
                <a:gd name="T16" fmla="*/ 45 w 51"/>
                <a:gd name="T17" fmla="*/ 25 h 50"/>
                <a:gd name="T18" fmla="*/ 26 w 51"/>
                <a:gd name="T19"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0">
                  <a:moveTo>
                    <a:pt x="26" y="0"/>
                  </a:moveTo>
                  <a:cubicBezTo>
                    <a:pt x="12" y="0"/>
                    <a:pt x="0" y="11"/>
                    <a:pt x="0" y="25"/>
                  </a:cubicBezTo>
                  <a:cubicBezTo>
                    <a:pt x="0" y="39"/>
                    <a:pt x="12" y="50"/>
                    <a:pt x="26" y="50"/>
                  </a:cubicBezTo>
                  <a:cubicBezTo>
                    <a:pt x="40" y="50"/>
                    <a:pt x="51" y="39"/>
                    <a:pt x="51" y="25"/>
                  </a:cubicBezTo>
                  <a:cubicBezTo>
                    <a:pt x="51" y="11"/>
                    <a:pt x="39" y="0"/>
                    <a:pt x="26" y="0"/>
                  </a:cubicBezTo>
                  <a:close/>
                  <a:moveTo>
                    <a:pt x="26" y="44"/>
                  </a:moveTo>
                  <a:cubicBezTo>
                    <a:pt x="15" y="44"/>
                    <a:pt x="6" y="36"/>
                    <a:pt x="6" y="25"/>
                  </a:cubicBezTo>
                  <a:cubicBezTo>
                    <a:pt x="6" y="14"/>
                    <a:pt x="15" y="5"/>
                    <a:pt x="26" y="5"/>
                  </a:cubicBezTo>
                  <a:cubicBezTo>
                    <a:pt x="37" y="5"/>
                    <a:pt x="45" y="14"/>
                    <a:pt x="45" y="25"/>
                  </a:cubicBezTo>
                  <a:cubicBezTo>
                    <a:pt x="45" y="35"/>
                    <a:pt x="37" y="44"/>
                    <a:pt x="26" y="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67" name="Freeform 80"/>
            <p:cNvSpPr>
              <a:spLocks noEditPoints="1"/>
            </p:cNvSpPr>
            <p:nvPr/>
          </p:nvSpPr>
          <p:spPr bwMode="auto">
            <a:xfrm>
              <a:off x="3172" y="3154"/>
              <a:ext cx="878" cy="850"/>
            </a:xfrm>
            <a:custGeom>
              <a:avLst/>
              <a:gdLst>
                <a:gd name="T0" fmla="*/ 315 w 367"/>
                <a:gd name="T1" fmla="*/ 56 h 356"/>
                <a:gd name="T2" fmla="*/ 56 w 367"/>
                <a:gd name="T3" fmla="*/ 54 h 356"/>
                <a:gd name="T4" fmla="*/ 113 w 367"/>
                <a:gd name="T5" fmla="*/ 354 h 356"/>
                <a:gd name="T6" fmla="*/ 116 w 367"/>
                <a:gd name="T7" fmla="*/ 354 h 356"/>
                <a:gd name="T8" fmla="*/ 119 w 367"/>
                <a:gd name="T9" fmla="*/ 341 h 356"/>
                <a:gd name="T10" fmla="*/ 66 w 367"/>
                <a:gd name="T11" fmla="*/ 64 h 356"/>
                <a:gd name="T12" fmla="*/ 353 w 367"/>
                <a:gd name="T13" fmla="*/ 184 h 356"/>
                <a:gd name="T14" fmla="*/ 216 w 367"/>
                <a:gd name="T15" fmla="*/ 331 h 356"/>
                <a:gd name="T16" fmla="*/ 219 w 367"/>
                <a:gd name="T17" fmla="*/ 294 h 356"/>
                <a:gd name="T18" fmla="*/ 258 w 367"/>
                <a:gd name="T19" fmla="*/ 165 h 356"/>
                <a:gd name="T20" fmla="*/ 244 w 367"/>
                <a:gd name="T21" fmla="*/ 158 h 356"/>
                <a:gd name="T22" fmla="*/ 225 w 367"/>
                <a:gd name="T23" fmla="*/ 67 h 356"/>
                <a:gd name="T24" fmla="*/ 200 w 367"/>
                <a:gd name="T25" fmla="*/ 85 h 356"/>
                <a:gd name="T26" fmla="*/ 167 w 367"/>
                <a:gd name="T27" fmla="*/ 158 h 356"/>
                <a:gd name="T28" fmla="*/ 148 w 367"/>
                <a:gd name="T29" fmla="*/ 67 h 356"/>
                <a:gd name="T30" fmla="*/ 123 w 367"/>
                <a:gd name="T31" fmla="*/ 85 h 356"/>
                <a:gd name="T32" fmla="*/ 116 w 367"/>
                <a:gd name="T33" fmla="*/ 158 h 356"/>
                <a:gd name="T34" fmla="*/ 109 w 367"/>
                <a:gd name="T35" fmla="*/ 255 h 356"/>
                <a:gd name="T36" fmla="*/ 177 w 367"/>
                <a:gd name="T37" fmla="*/ 294 h 356"/>
                <a:gd name="T38" fmla="*/ 274 w 367"/>
                <a:gd name="T39" fmla="*/ 344 h 356"/>
                <a:gd name="T40" fmla="*/ 315 w 367"/>
                <a:gd name="T41" fmla="*/ 56 h 356"/>
                <a:gd name="T42" fmla="*/ 138 w 367"/>
                <a:gd name="T43" fmla="*/ 85 h 356"/>
                <a:gd name="T44" fmla="*/ 149 w 367"/>
                <a:gd name="T45" fmla="*/ 81 h 356"/>
                <a:gd name="T46" fmla="*/ 153 w 367"/>
                <a:gd name="T47" fmla="*/ 158 h 356"/>
                <a:gd name="T48" fmla="*/ 214 w 367"/>
                <a:gd name="T49" fmla="*/ 158 h 356"/>
                <a:gd name="T50" fmla="*/ 219 w 367"/>
                <a:gd name="T51" fmla="*/ 81 h 356"/>
                <a:gd name="T52" fmla="*/ 230 w 367"/>
                <a:gd name="T53" fmla="*/ 85 h 356"/>
                <a:gd name="T54" fmla="*/ 214 w 367"/>
                <a:gd name="T55" fmla="*/ 158 h 356"/>
                <a:gd name="T56" fmla="*/ 185 w 367"/>
                <a:gd name="T57" fmla="*/ 280 h 356"/>
                <a:gd name="T58" fmla="*/ 182 w 367"/>
                <a:gd name="T59" fmla="*/ 280 h 356"/>
                <a:gd name="T60" fmla="*/ 123 w 367"/>
                <a:gd name="T61" fmla="*/ 255 h 356"/>
                <a:gd name="T62" fmla="*/ 244 w 367"/>
                <a:gd name="T63" fmla="*/ 172 h 356"/>
                <a:gd name="T64" fmla="*/ 219 w 367"/>
                <a:gd name="T65" fmla="*/ 28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7" h="356">
                  <a:moveTo>
                    <a:pt x="315" y="56"/>
                  </a:moveTo>
                  <a:cubicBezTo>
                    <a:pt x="315" y="56"/>
                    <a:pt x="315" y="56"/>
                    <a:pt x="315" y="56"/>
                  </a:cubicBezTo>
                  <a:cubicBezTo>
                    <a:pt x="281" y="21"/>
                    <a:pt x="235" y="2"/>
                    <a:pt x="187" y="1"/>
                  </a:cubicBezTo>
                  <a:cubicBezTo>
                    <a:pt x="138" y="0"/>
                    <a:pt x="91" y="19"/>
                    <a:pt x="56" y="54"/>
                  </a:cubicBezTo>
                  <a:cubicBezTo>
                    <a:pt x="20" y="89"/>
                    <a:pt x="0" y="135"/>
                    <a:pt x="0" y="184"/>
                  </a:cubicBezTo>
                  <a:cubicBezTo>
                    <a:pt x="0" y="259"/>
                    <a:pt x="44" y="325"/>
                    <a:pt x="113" y="354"/>
                  </a:cubicBezTo>
                  <a:cubicBezTo>
                    <a:pt x="113" y="354"/>
                    <a:pt x="113" y="354"/>
                    <a:pt x="113" y="354"/>
                  </a:cubicBezTo>
                  <a:cubicBezTo>
                    <a:pt x="114" y="354"/>
                    <a:pt x="115" y="354"/>
                    <a:pt x="116" y="354"/>
                  </a:cubicBezTo>
                  <a:cubicBezTo>
                    <a:pt x="119" y="354"/>
                    <a:pt x="121" y="353"/>
                    <a:pt x="122" y="350"/>
                  </a:cubicBezTo>
                  <a:cubicBezTo>
                    <a:pt x="124" y="346"/>
                    <a:pt x="122" y="342"/>
                    <a:pt x="119" y="341"/>
                  </a:cubicBezTo>
                  <a:cubicBezTo>
                    <a:pt x="55" y="314"/>
                    <a:pt x="14" y="253"/>
                    <a:pt x="14" y="184"/>
                  </a:cubicBezTo>
                  <a:cubicBezTo>
                    <a:pt x="14" y="139"/>
                    <a:pt x="33" y="97"/>
                    <a:pt x="66" y="64"/>
                  </a:cubicBezTo>
                  <a:cubicBezTo>
                    <a:pt x="99" y="32"/>
                    <a:pt x="142" y="14"/>
                    <a:pt x="187" y="15"/>
                  </a:cubicBezTo>
                  <a:cubicBezTo>
                    <a:pt x="278" y="17"/>
                    <a:pt x="353" y="93"/>
                    <a:pt x="353" y="184"/>
                  </a:cubicBezTo>
                  <a:cubicBezTo>
                    <a:pt x="353" y="245"/>
                    <a:pt x="320" y="301"/>
                    <a:pt x="267" y="331"/>
                  </a:cubicBezTo>
                  <a:cubicBezTo>
                    <a:pt x="252" y="341"/>
                    <a:pt x="233" y="340"/>
                    <a:pt x="216" y="331"/>
                  </a:cubicBezTo>
                  <a:cubicBezTo>
                    <a:pt x="203" y="323"/>
                    <a:pt x="194" y="310"/>
                    <a:pt x="191" y="294"/>
                  </a:cubicBezTo>
                  <a:cubicBezTo>
                    <a:pt x="219" y="294"/>
                    <a:pt x="219" y="294"/>
                    <a:pt x="219" y="294"/>
                  </a:cubicBezTo>
                  <a:cubicBezTo>
                    <a:pt x="240" y="294"/>
                    <a:pt x="258" y="276"/>
                    <a:pt x="258" y="255"/>
                  </a:cubicBezTo>
                  <a:cubicBezTo>
                    <a:pt x="258" y="165"/>
                    <a:pt x="258" y="165"/>
                    <a:pt x="258" y="165"/>
                  </a:cubicBezTo>
                  <a:cubicBezTo>
                    <a:pt x="258" y="161"/>
                    <a:pt x="255" y="158"/>
                    <a:pt x="251" y="158"/>
                  </a:cubicBezTo>
                  <a:cubicBezTo>
                    <a:pt x="244" y="158"/>
                    <a:pt x="244" y="158"/>
                    <a:pt x="244" y="158"/>
                  </a:cubicBezTo>
                  <a:cubicBezTo>
                    <a:pt x="244" y="85"/>
                    <a:pt x="244" y="85"/>
                    <a:pt x="244" y="85"/>
                  </a:cubicBezTo>
                  <a:cubicBezTo>
                    <a:pt x="244" y="75"/>
                    <a:pt x="235" y="67"/>
                    <a:pt x="225" y="67"/>
                  </a:cubicBezTo>
                  <a:cubicBezTo>
                    <a:pt x="219" y="67"/>
                    <a:pt x="219" y="67"/>
                    <a:pt x="219" y="67"/>
                  </a:cubicBezTo>
                  <a:cubicBezTo>
                    <a:pt x="208" y="67"/>
                    <a:pt x="200" y="75"/>
                    <a:pt x="200" y="85"/>
                  </a:cubicBezTo>
                  <a:cubicBezTo>
                    <a:pt x="200" y="158"/>
                    <a:pt x="200" y="158"/>
                    <a:pt x="200" y="158"/>
                  </a:cubicBezTo>
                  <a:cubicBezTo>
                    <a:pt x="167" y="158"/>
                    <a:pt x="167" y="158"/>
                    <a:pt x="167" y="158"/>
                  </a:cubicBezTo>
                  <a:cubicBezTo>
                    <a:pt x="167" y="85"/>
                    <a:pt x="167" y="85"/>
                    <a:pt x="167" y="85"/>
                  </a:cubicBezTo>
                  <a:cubicBezTo>
                    <a:pt x="167" y="75"/>
                    <a:pt x="159" y="67"/>
                    <a:pt x="148" y="67"/>
                  </a:cubicBezTo>
                  <a:cubicBezTo>
                    <a:pt x="142" y="67"/>
                    <a:pt x="142" y="67"/>
                    <a:pt x="142" y="67"/>
                  </a:cubicBezTo>
                  <a:cubicBezTo>
                    <a:pt x="132" y="67"/>
                    <a:pt x="123" y="75"/>
                    <a:pt x="123" y="85"/>
                  </a:cubicBezTo>
                  <a:cubicBezTo>
                    <a:pt x="123" y="158"/>
                    <a:pt x="123" y="158"/>
                    <a:pt x="123" y="158"/>
                  </a:cubicBezTo>
                  <a:cubicBezTo>
                    <a:pt x="116" y="158"/>
                    <a:pt x="116" y="158"/>
                    <a:pt x="116" y="158"/>
                  </a:cubicBezTo>
                  <a:cubicBezTo>
                    <a:pt x="112" y="158"/>
                    <a:pt x="109" y="161"/>
                    <a:pt x="109" y="165"/>
                  </a:cubicBezTo>
                  <a:cubicBezTo>
                    <a:pt x="109" y="255"/>
                    <a:pt x="109" y="255"/>
                    <a:pt x="109" y="255"/>
                  </a:cubicBezTo>
                  <a:cubicBezTo>
                    <a:pt x="109" y="277"/>
                    <a:pt x="127" y="294"/>
                    <a:pt x="148" y="294"/>
                  </a:cubicBezTo>
                  <a:cubicBezTo>
                    <a:pt x="177" y="294"/>
                    <a:pt x="177" y="294"/>
                    <a:pt x="177" y="294"/>
                  </a:cubicBezTo>
                  <a:cubicBezTo>
                    <a:pt x="179" y="315"/>
                    <a:pt x="191" y="333"/>
                    <a:pt x="209" y="344"/>
                  </a:cubicBezTo>
                  <a:cubicBezTo>
                    <a:pt x="230" y="355"/>
                    <a:pt x="254" y="356"/>
                    <a:pt x="274" y="344"/>
                  </a:cubicBezTo>
                  <a:cubicBezTo>
                    <a:pt x="332" y="311"/>
                    <a:pt x="367" y="250"/>
                    <a:pt x="367" y="184"/>
                  </a:cubicBezTo>
                  <a:cubicBezTo>
                    <a:pt x="367" y="136"/>
                    <a:pt x="348" y="90"/>
                    <a:pt x="315" y="56"/>
                  </a:cubicBezTo>
                  <a:close/>
                  <a:moveTo>
                    <a:pt x="138" y="158"/>
                  </a:moveTo>
                  <a:cubicBezTo>
                    <a:pt x="138" y="85"/>
                    <a:pt x="138" y="85"/>
                    <a:pt x="138" y="85"/>
                  </a:cubicBezTo>
                  <a:cubicBezTo>
                    <a:pt x="138" y="83"/>
                    <a:pt x="140" y="81"/>
                    <a:pt x="142" y="81"/>
                  </a:cubicBezTo>
                  <a:cubicBezTo>
                    <a:pt x="149" y="81"/>
                    <a:pt x="149" y="81"/>
                    <a:pt x="149" y="81"/>
                  </a:cubicBezTo>
                  <a:cubicBezTo>
                    <a:pt x="151" y="81"/>
                    <a:pt x="153" y="83"/>
                    <a:pt x="153" y="85"/>
                  </a:cubicBezTo>
                  <a:cubicBezTo>
                    <a:pt x="153" y="158"/>
                    <a:pt x="153" y="158"/>
                    <a:pt x="153" y="158"/>
                  </a:cubicBezTo>
                  <a:lnTo>
                    <a:pt x="138" y="158"/>
                  </a:lnTo>
                  <a:close/>
                  <a:moveTo>
                    <a:pt x="214" y="158"/>
                  </a:moveTo>
                  <a:cubicBezTo>
                    <a:pt x="214" y="85"/>
                    <a:pt x="214" y="85"/>
                    <a:pt x="214" y="85"/>
                  </a:cubicBezTo>
                  <a:cubicBezTo>
                    <a:pt x="214" y="83"/>
                    <a:pt x="216" y="81"/>
                    <a:pt x="219" y="81"/>
                  </a:cubicBezTo>
                  <a:cubicBezTo>
                    <a:pt x="225" y="81"/>
                    <a:pt x="225" y="81"/>
                    <a:pt x="225" y="81"/>
                  </a:cubicBezTo>
                  <a:cubicBezTo>
                    <a:pt x="227" y="81"/>
                    <a:pt x="230" y="83"/>
                    <a:pt x="230" y="85"/>
                  </a:cubicBezTo>
                  <a:cubicBezTo>
                    <a:pt x="230" y="158"/>
                    <a:pt x="230" y="158"/>
                    <a:pt x="230" y="158"/>
                  </a:cubicBezTo>
                  <a:cubicBezTo>
                    <a:pt x="214" y="158"/>
                    <a:pt x="214" y="158"/>
                    <a:pt x="214" y="158"/>
                  </a:cubicBezTo>
                  <a:close/>
                  <a:moveTo>
                    <a:pt x="219" y="280"/>
                  </a:moveTo>
                  <a:cubicBezTo>
                    <a:pt x="185" y="280"/>
                    <a:pt x="185" y="280"/>
                    <a:pt x="185" y="280"/>
                  </a:cubicBezTo>
                  <a:cubicBezTo>
                    <a:pt x="185" y="280"/>
                    <a:pt x="184" y="280"/>
                    <a:pt x="184" y="280"/>
                  </a:cubicBezTo>
                  <a:cubicBezTo>
                    <a:pt x="183" y="280"/>
                    <a:pt x="183" y="280"/>
                    <a:pt x="182" y="280"/>
                  </a:cubicBezTo>
                  <a:cubicBezTo>
                    <a:pt x="148" y="280"/>
                    <a:pt x="148" y="280"/>
                    <a:pt x="148" y="280"/>
                  </a:cubicBezTo>
                  <a:cubicBezTo>
                    <a:pt x="135" y="280"/>
                    <a:pt x="123" y="269"/>
                    <a:pt x="123" y="255"/>
                  </a:cubicBezTo>
                  <a:cubicBezTo>
                    <a:pt x="123" y="172"/>
                    <a:pt x="123" y="172"/>
                    <a:pt x="123" y="172"/>
                  </a:cubicBezTo>
                  <a:cubicBezTo>
                    <a:pt x="244" y="172"/>
                    <a:pt x="244" y="172"/>
                    <a:pt x="244" y="172"/>
                  </a:cubicBezTo>
                  <a:cubicBezTo>
                    <a:pt x="244" y="255"/>
                    <a:pt x="244" y="255"/>
                    <a:pt x="244" y="255"/>
                  </a:cubicBezTo>
                  <a:cubicBezTo>
                    <a:pt x="244" y="269"/>
                    <a:pt x="232" y="280"/>
                    <a:pt x="219" y="2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68" name="Group 83"/>
          <p:cNvGrpSpPr>
            <a:grpSpLocks noChangeAspect="1"/>
          </p:cNvGrpSpPr>
          <p:nvPr/>
        </p:nvGrpSpPr>
        <p:grpSpPr bwMode="auto">
          <a:xfrm>
            <a:off x="361511" y="5707023"/>
            <a:ext cx="387141" cy="386672"/>
            <a:chOff x="4428" y="2506"/>
            <a:chExt cx="825" cy="824"/>
          </a:xfrm>
        </p:grpSpPr>
        <p:sp>
          <p:nvSpPr>
            <p:cNvPr id="669" name="AutoShape 82"/>
            <p:cNvSpPr>
              <a:spLocks noChangeAspect="1" noChangeArrowheads="1" noTextEdit="1"/>
            </p:cNvSpPr>
            <p:nvPr/>
          </p:nvSpPr>
          <p:spPr bwMode="auto">
            <a:xfrm>
              <a:off x="4428" y="2506"/>
              <a:ext cx="825" cy="82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70" name="Freeform 84"/>
            <p:cNvSpPr>
              <a:spLocks noEditPoints="1"/>
            </p:cNvSpPr>
            <p:nvPr/>
          </p:nvSpPr>
          <p:spPr bwMode="auto">
            <a:xfrm>
              <a:off x="4426" y="2504"/>
              <a:ext cx="358" cy="358"/>
            </a:xfrm>
            <a:custGeom>
              <a:avLst/>
              <a:gdLst>
                <a:gd name="T0" fmla="*/ 122 w 150"/>
                <a:gd name="T1" fmla="*/ 0 h 150"/>
                <a:gd name="T2" fmla="*/ 29 w 150"/>
                <a:gd name="T3" fmla="*/ 0 h 150"/>
                <a:gd name="T4" fmla="*/ 0 w 150"/>
                <a:gd name="T5" fmla="*/ 29 h 150"/>
                <a:gd name="T6" fmla="*/ 0 w 150"/>
                <a:gd name="T7" fmla="*/ 121 h 150"/>
                <a:gd name="T8" fmla="*/ 29 w 150"/>
                <a:gd name="T9" fmla="*/ 150 h 150"/>
                <a:gd name="T10" fmla="*/ 122 w 150"/>
                <a:gd name="T11" fmla="*/ 150 h 150"/>
                <a:gd name="T12" fmla="*/ 150 w 150"/>
                <a:gd name="T13" fmla="*/ 121 h 150"/>
                <a:gd name="T14" fmla="*/ 150 w 150"/>
                <a:gd name="T15" fmla="*/ 29 h 150"/>
                <a:gd name="T16" fmla="*/ 122 w 150"/>
                <a:gd name="T17" fmla="*/ 0 h 150"/>
                <a:gd name="T18" fmla="*/ 139 w 150"/>
                <a:gd name="T19" fmla="*/ 121 h 150"/>
                <a:gd name="T20" fmla="*/ 122 w 150"/>
                <a:gd name="T21" fmla="*/ 138 h 150"/>
                <a:gd name="T22" fmla="*/ 29 w 150"/>
                <a:gd name="T23" fmla="*/ 138 h 150"/>
                <a:gd name="T24" fmla="*/ 12 w 150"/>
                <a:gd name="T25" fmla="*/ 121 h 150"/>
                <a:gd name="T26" fmla="*/ 12 w 150"/>
                <a:gd name="T27" fmla="*/ 29 h 150"/>
                <a:gd name="T28" fmla="*/ 29 w 150"/>
                <a:gd name="T29" fmla="*/ 11 h 150"/>
                <a:gd name="T30" fmla="*/ 122 w 150"/>
                <a:gd name="T31" fmla="*/ 11 h 150"/>
                <a:gd name="T32" fmla="*/ 139 w 150"/>
                <a:gd name="T33" fmla="*/ 29 h 150"/>
                <a:gd name="T34" fmla="*/ 139 w 150"/>
                <a:gd name="T35" fmla="*/ 1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50">
                  <a:moveTo>
                    <a:pt x="122" y="0"/>
                  </a:moveTo>
                  <a:cubicBezTo>
                    <a:pt x="29" y="0"/>
                    <a:pt x="29" y="0"/>
                    <a:pt x="29" y="0"/>
                  </a:cubicBezTo>
                  <a:cubicBezTo>
                    <a:pt x="13" y="0"/>
                    <a:pt x="0" y="13"/>
                    <a:pt x="0" y="29"/>
                  </a:cubicBezTo>
                  <a:cubicBezTo>
                    <a:pt x="0" y="121"/>
                    <a:pt x="0" y="121"/>
                    <a:pt x="0" y="121"/>
                  </a:cubicBezTo>
                  <a:cubicBezTo>
                    <a:pt x="0" y="137"/>
                    <a:pt x="13" y="150"/>
                    <a:pt x="29" y="150"/>
                  </a:cubicBezTo>
                  <a:cubicBezTo>
                    <a:pt x="122" y="150"/>
                    <a:pt x="122" y="150"/>
                    <a:pt x="122" y="150"/>
                  </a:cubicBezTo>
                  <a:cubicBezTo>
                    <a:pt x="137" y="150"/>
                    <a:pt x="150" y="137"/>
                    <a:pt x="150" y="121"/>
                  </a:cubicBezTo>
                  <a:cubicBezTo>
                    <a:pt x="150" y="29"/>
                    <a:pt x="150" y="29"/>
                    <a:pt x="150" y="29"/>
                  </a:cubicBezTo>
                  <a:cubicBezTo>
                    <a:pt x="150" y="13"/>
                    <a:pt x="137" y="0"/>
                    <a:pt x="122" y="0"/>
                  </a:cubicBezTo>
                  <a:close/>
                  <a:moveTo>
                    <a:pt x="139" y="121"/>
                  </a:moveTo>
                  <a:cubicBezTo>
                    <a:pt x="139" y="130"/>
                    <a:pt x="131" y="138"/>
                    <a:pt x="122" y="138"/>
                  </a:cubicBezTo>
                  <a:cubicBezTo>
                    <a:pt x="29" y="138"/>
                    <a:pt x="29" y="138"/>
                    <a:pt x="29" y="138"/>
                  </a:cubicBezTo>
                  <a:cubicBezTo>
                    <a:pt x="20" y="138"/>
                    <a:pt x="12" y="130"/>
                    <a:pt x="12" y="121"/>
                  </a:cubicBezTo>
                  <a:cubicBezTo>
                    <a:pt x="12" y="29"/>
                    <a:pt x="12" y="29"/>
                    <a:pt x="12" y="29"/>
                  </a:cubicBezTo>
                  <a:cubicBezTo>
                    <a:pt x="12" y="19"/>
                    <a:pt x="20" y="11"/>
                    <a:pt x="29" y="11"/>
                  </a:cubicBezTo>
                  <a:cubicBezTo>
                    <a:pt x="122" y="11"/>
                    <a:pt x="122" y="11"/>
                    <a:pt x="122" y="11"/>
                  </a:cubicBezTo>
                  <a:cubicBezTo>
                    <a:pt x="131" y="11"/>
                    <a:pt x="139" y="19"/>
                    <a:pt x="139" y="29"/>
                  </a:cubicBezTo>
                  <a:lnTo>
                    <a:pt x="139" y="12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71" name="Freeform 85"/>
            <p:cNvSpPr>
              <a:spLocks/>
            </p:cNvSpPr>
            <p:nvPr/>
          </p:nvSpPr>
          <p:spPr bwMode="auto">
            <a:xfrm>
              <a:off x="4524" y="2599"/>
              <a:ext cx="165" cy="165"/>
            </a:xfrm>
            <a:custGeom>
              <a:avLst/>
              <a:gdLst>
                <a:gd name="T0" fmla="*/ 63 w 69"/>
                <a:gd name="T1" fmla="*/ 29 h 69"/>
                <a:gd name="T2" fmla="*/ 40 w 69"/>
                <a:gd name="T3" fmla="*/ 29 h 69"/>
                <a:gd name="T4" fmla="*/ 40 w 69"/>
                <a:gd name="T5" fmla="*/ 6 h 69"/>
                <a:gd name="T6" fmla="*/ 34 w 69"/>
                <a:gd name="T7" fmla="*/ 0 h 69"/>
                <a:gd name="T8" fmla="*/ 29 w 69"/>
                <a:gd name="T9" fmla="*/ 6 h 69"/>
                <a:gd name="T10" fmla="*/ 29 w 69"/>
                <a:gd name="T11" fmla="*/ 29 h 69"/>
                <a:gd name="T12" fmla="*/ 6 w 69"/>
                <a:gd name="T13" fmla="*/ 29 h 69"/>
                <a:gd name="T14" fmla="*/ 0 w 69"/>
                <a:gd name="T15" fmla="*/ 35 h 69"/>
                <a:gd name="T16" fmla="*/ 6 w 69"/>
                <a:gd name="T17" fmla="*/ 40 h 69"/>
                <a:gd name="T18" fmla="*/ 29 w 69"/>
                <a:gd name="T19" fmla="*/ 40 h 69"/>
                <a:gd name="T20" fmla="*/ 29 w 69"/>
                <a:gd name="T21" fmla="*/ 64 h 69"/>
                <a:gd name="T22" fmla="*/ 34 w 69"/>
                <a:gd name="T23" fmla="*/ 69 h 69"/>
                <a:gd name="T24" fmla="*/ 40 w 69"/>
                <a:gd name="T25" fmla="*/ 64 h 69"/>
                <a:gd name="T26" fmla="*/ 40 w 69"/>
                <a:gd name="T27" fmla="*/ 40 h 69"/>
                <a:gd name="T28" fmla="*/ 63 w 69"/>
                <a:gd name="T29" fmla="*/ 40 h 69"/>
                <a:gd name="T30" fmla="*/ 69 w 69"/>
                <a:gd name="T31" fmla="*/ 35 h 69"/>
                <a:gd name="T32" fmla="*/ 63 w 69"/>
                <a:gd name="T33" fmla="*/ 2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69">
                  <a:moveTo>
                    <a:pt x="63" y="29"/>
                  </a:moveTo>
                  <a:cubicBezTo>
                    <a:pt x="40" y="29"/>
                    <a:pt x="40" y="29"/>
                    <a:pt x="40" y="29"/>
                  </a:cubicBezTo>
                  <a:cubicBezTo>
                    <a:pt x="40" y="6"/>
                    <a:pt x="40" y="6"/>
                    <a:pt x="40" y="6"/>
                  </a:cubicBezTo>
                  <a:cubicBezTo>
                    <a:pt x="40" y="3"/>
                    <a:pt x="38" y="0"/>
                    <a:pt x="34" y="0"/>
                  </a:cubicBezTo>
                  <a:cubicBezTo>
                    <a:pt x="31" y="0"/>
                    <a:pt x="29" y="3"/>
                    <a:pt x="29" y="6"/>
                  </a:cubicBezTo>
                  <a:cubicBezTo>
                    <a:pt x="29" y="29"/>
                    <a:pt x="29" y="29"/>
                    <a:pt x="29" y="29"/>
                  </a:cubicBezTo>
                  <a:cubicBezTo>
                    <a:pt x="6" y="29"/>
                    <a:pt x="6" y="29"/>
                    <a:pt x="6" y="29"/>
                  </a:cubicBezTo>
                  <a:cubicBezTo>
                    <a:pt x="2" y="29"/>
                    <a:pt x="0" y="31"/>
                    <a:pt x="0" y="35"/>
                  </a:cubicBezTo>
                  <a:cubicBezTo>
                    <a:pt x="0" y="38"/>
                    <a:pt x="2" y="40"/>
                    <a:pt x="6" y="40"/>
                  </a:cubicBezTo>
                  <a:cubicBezTo>
                    <a:pt x="29" y="40"/>
                    <a:pt x="29" y="40"/>
                    <a:pt x="29" y="40"/>
                  </a:cubicBezTo>
                  <a:cubicBezTo>
                    <a:pt x="29" y="64"/>
                    <a:pt x="29" y="64"/>
                    <a:pt x="29" y="64"/>
                  </a:cubicBezTo>
                  <a:cubicBezTo>
                    <a:pt x="29" y="67"/>
                    <a:pt x="31" y="69"/>
                    <a:pt x="34" y="69"/>
                  </a:cubicBezTo>
                  <a:cubicBezTo>
                    <a:pt x="38" y="69"/>
                    <a:pt x="40" y="67"/>
                    <a:pt x="40" y="64"/>
                  </a:cubicBezTo>
                  <a:cubicBezTo>
                    <a:pt x="40" y="40"/>
                    <a:pt x="40" y="40"/>
                    <a:pt x="40" y="40"/>
                  </a:cubicBezTo>
                  <a:cubicBezTo>
                    <a:pt x="63" y="40"/>
                    <a:pt x="63" y="40"/>
                    <a:pt x="63" y="40"/>
                  </a:cubicBezTo>
                  <a:cubicBezTo>
                    <a:pt x="66" y="40"/>
                    <a:pt x="69" y="38"/>
                    <a:pt x="69" y="35"/>
                  </a:cubicBezTo>
                  <a:cubicBezTo>
                    <a:pt x="69" y="31"/>
                    <a:pt x="66" y="29"/>
                    <a:pt x="63" y="29"/>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72" name="Freeform 86"/>
            <p:cNvSpPr>
              <a:spLocks noEditPoints="1"/>
            </p:cNvSpPr>
            <p:nvPr/>
          </p:nvSpPr>
          <p:spPr bwMode="auto">
            <a:xfrm>
              <a:off x="4897" y="2504"/>
              <a:ext cx="356" cy="358"/>
            </a:xfrm>
            <a:custGeom>
              <a:avLst/>
              <a:gdLst>
                <a:gd name="T0" fmla="*/ 121 w 149"/>
                <a:gd name="T1" fmla="*/ 0 h 150"/>
                <a:gd name="T2" fmla="*/ 28 w 149"/>
                <a:gd name="T3" fmla="*/ 0 h 150"/>
                <a:gd name="T4" fmla="*/ 0 w 149"/>
                <a:gd name="T5" fmla="*/ 29 h 150"/>
                <a:gd name="T6" fmla="*/ 0 w 149"/>
                <a:gd name="T7" fmla="*/ 121 h 150"/>
                <a:gd name="T8" fmla="*/ 28 w 149"/>
                <a:gd name="T9" fmla="*/ 150 h 150"/>
                <a:gd name="T10" fmla="*/ 121 w 149"/>
                <a:gd name="T11" fmla="*/ 150 h 150"/>
                <a:gd name="T12" fmla="*/ 149 w 149"/>
                <a:gd name="T13" fmla="*/ 121 h 150"/>
                <a:gd name="T14" fmla="*/ 149 w 149"/>
                <a:gd name="T15" fmla="*/ 29 h 150"/>
                <a:gd name="T16" fmla="*/ 121 w 149"/>
                <a:gd name="T17" fmla="*/ 0 h 150"/>
                <a:gd name="T18" fmla="*/ 138 w 149"/>
                <a:gd name="T19" fmla="*/ 121 h 150"/>
                <a:gd name="T20" fmla="*/ 121 w 149"/>
                <a:gd name="T21" fmla="*/ 138 h 150"/>
                <a:gd name="T22" fmla="*/ 28 w 149"/>
                <a:gd name="T23" fmla="*/ 138 h 150"/>
                <a:gd name="T24" fmla="*/ 11 w 149"/>
                <a:gd name="T25" fmla="*/ 121 h 150"/>
                <a:gd name="T26" fmla="*/ 11 w 149"/>
                <a:gd name="T27" fmla="*/ 29 h 150"/>
                <a:gd name="T28" fmla="*/ 28 w 149"/>
                <a:gd name="T29" fmla="*/ 11 h 150"/>
                <a:gd name="T30" fmla="*/ 121 w 149"/>
                <a:gd name="T31" fmla="*/ 11 h 150"/>
                <a:gd name="T32" fmla="*/ 138 w 149"/>
                <a:gd name="T33" fmla="*/ 29 h 150"/>
                <a:gd name="T34" fmla="*/ 138 w 149"/>
                <a:gd name="T35" fmla="*/ 1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21" y="0"/>
                  </a:moveTo>
                  <a:cubicBezTo>
                    <a:pt x="28" y="0"/>
                    <a:pt x="28" y="0"/>
                    <a:pt x="28" y="0"/>
                  </a:cubicBezTo>
                  <a:cubicBezTo>
                    <a:pt x="12" y="0"/>
                    <a:pt x="0" y="13"/>
                    <a:pt x="0" y="29"/>
                  </a:cubicBezTo>
                  <a:cubicBezTo>
                    <a:pt x="0" y="121"/>
                    <a:pt x="0" y="121"/>
                    <a:pt x="0" y="121"/>
                  </a:cubicBezTo>
                  <a:cubicBezTo>
                    <a:pt x="0" y="137"/>
                    <a:pt x="12" y="150"/>
                    <a:pt x="28" y="150"/>
                  </a:cubicBezTo>
                  <a:cubicBezTo>
                    <a:pt x="121" y="150"/>
                    <a:pt x="121" y="150"/>
                    <a:pt x="121" y="150"/>
                  </a:cubicBezTo>
                  <a:cubicBezTo>
                    <a:pt x="137" y="150"/>
                    <a:pt x="149" y="137"/>
                    <a:pt x="149" y="121"/>
                  </a:cubicBezTo>
                  <a:cubicBezTo>
                    <a:pt x="149" y="29"/>
                    <a:pt x="149" y="29"/>
                    <a:pt x="149" y="29"/>
                  </a:cubicBezTo>
                  <a:cubicBezTo>
                    <a:pt x="149" y="13"/>
                    <a:pt x="137" y="0"/>
                    <a:pt x="121" y="0"/>
                  </a:cubicBezTo>
                  <a:close/>
                  <a:moveTo>
                    <a:pt x="138" y="121"/>
                  </a:moveTo>
                  <a:cubicBezTo>
                    <a:pt x="138" y="130"/>
                    <a:pt x="130" y="138"/>
                    <a:pt x="121" y="138"/>
                  </a:cubicBezTo>
                  <a:cubicBezTo>
                    <a:pt x="28" y="138"/>
                    <a:pt x="28" y="138"/>
                    <a:pt x="28" y="138"/>
                  </a:cubicBezTo>
                  <a:cubicBezTo>
                    <a:pt x="19" y="138"/>
                    <a:pt x="11" y="130"/>
                    <a:pt x="11" y="121"/>
                  </a:cubicBezTo>
                  <a:cubicBezTo>
                    <a:pt x="11" y="29"/>
                    <a:pt x="11" y="29"/>
                    <a:pt x="11" y="29"/>
                  </a:cubicBezTo>
                  <a:cubicBezTo>
                    <a:pt x="11" y="19"/>
                    <a:pt x="19" y="11"/>
                    <a:pt x="28" y="11"/>
                  </a:cubicBezTo>
                  <a:cubicBezTo>
                    <a:pt x="121" y="11"/>
                    <a:pt x="121" y="11"/>
                    <a:pt x="121" y="11"/>
                  </a:cubicBezTo>
                  <a:cubicBezTo>
                    <a:pt x="130" y="11"/>
                    <a:pt x="138" y="19"/>
                    <a:pt x="138" y="29"/>
                  </a:cubicBezTo>
                  <a:lnTo>
                    <a:pt x="138" y="12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73" name="Freeform 87"/>
            <p:cNvSpPr>
              <a:spLocks/>
            </p:cNvSpPr>
            <p:nvPr/>
          </p:nvSpPr>
          <p:spPr bwMode="auto">
            <a:xfrm>
              <a:off x="4992" y="2668"/>
              <a:ext cx="165" cy="27"/>
            </a:xfrm>
            <a:custGeom>
              <a:avLst/>
              <a:gdLst>
                <a:gd name="T0" fmla="*/ 63 w 69"/>
                <a:gd name="T1" fmla="*/ 0 h 11"/>
                <a:gd name="T2" fmla="*/ 6 w 69"/>
                <a:gd name="T3" fmla="*/ 0 h 11"/>
                <a:gd name="T4" fmla="*/ 0 w 69"/>
                <a:gd name="T5" fmla="*/ 6 h 11"/>
                <a:gd name="T6" fmla="*/ 6 w 69"/>
                <a:gd name="T7" fmla="*/ 11 h 11"/>
                <a:gd name="T8" fmla="*/ 63 w 69"/>
                <a:gd name="T9" fmla="*/ 11 h 11"/>
                <a:gd name="T10" fmla="*/ 69 w 69"/>
                <a:gd name="T11" fmla="*/ 6 h 11"/>
                <a:gd name="T12" fmla="*/ 63 w 69"/>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9" h="11">
                  <a:moveTo>
                    <a:pt x="63" y="0"/>
                  </a:moveTo>
                  <a:cubicBezTo>
                    <a:pt x="6" y="0"/>
                    <a:pt x="6" y="0"/>
                    <a:pt x="6" y="0"/>
                  </a:cubicBezTo>
                  <a:cubicBezTo>
                    <a:pt x="2" y="0"/>
                    <a:pt x="0" y="2"/>
                    <a:pt x="0" y="6"/>
                  </a:cubicBezTo>
                  <a:cubicBezTo>
                    <a:pt x="0" y="9"/>
                    <a:pt x="2" y="11"/>
                    <a:pt x="6" y="11"/>
                  </a:cubicBezTo>
                  <a:cubicBezTo>
                    <a:pt x="63" y="11"/>
                    <a:pt x="63" y="11"/>
                    <a:pt x="63" y="11"/>
                  </a:cubicBezTo>
                  <a:cubicBezTo>
                    <a:pt x="67" y="11"/>
                    <a:pt x="69" y="9"/>
                    <a:pt x="69" y="6"/>
                  </a:cubicBezTo>
                  <a:cubicBezTo>
                    <a:pt x="69" y="2"/>
                    <a:pt x="67" y="0"/>
                    <a:pt x="63"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74" name="Freeform 88"/>
            <p:cNvSpPr>
              <a:spLocks noEditPoints="1"/>
            </p:cNvSpPr>
            <p:nvPr/>
          </p:nvSpPr>
          <p:spPr bwMode="auto">
            <a:xfrm>
              <a:off x="4426" y="2972"/>
              <a:ext cx="358" cy="358"/>
            </a:xfrm>
            <a:custGeom>
              <a:avLst/>
              <a:gdLst>
                <a:gd name="T0" fmla="*/ 122 w 150"/>
                <a:gd name="T1" fmla="*/ 0 h 150"/>
                <a:gd name="T2" fmla="*/ 29 w 150"/>
                <a:gd name="T3" fmla="*/ 0 h 150"/>
                <a:gd name="T4" fmla="*/ 0 w 150"/>
                <a:gd name="T5" fmla="*/ 29 h 150"/>
                <a:gd name="T6" fmla="*/ 0 w 150"/>
                <a:gd name="T7" fmla="*/ 121 h 150"/>
                <a:gd name="T8" fmla="*/ 29 w 150"/>
                <a:gd name="T9" fmla="*/ 150 h 150"/>
                <a:gd name="T10" fmla="*/ 122 w 150"/>
                <a:gd name="T11" fmla="*/ 150 h 150"/>
                <a:gd name="T12" fmla="*/ 150 w 150"/>
                <a:gd name="T13" fmla="*/ 121 h 150"/>
                <a:gd name="T14" fmla="*/ 150 w 150"/>
                <a:gd name="T15" fmla="*/ 29 h 150"/>
                <a:gd name="T16" fmla="*/ 122 w 150"/>
                <a:gd name="T17" fmla="*/ 0 h 150"/>
                <a:gd name="T18" fmla="*/ 139 w 150"/>
                <a:gd name="T19" fmla="*/ 121 h 150"/>
                <a:gd name="T20" fmla="*/ 122 w 150"/>
                <a:gd name="T21" fmla="*/ 138 h 150"/>
                <a:gd name="T22" fmla="*/ 29 w 150"/>
                <a:gd name="T23" fmla="*/ 138 h 150"/>
                <a:gd name="T24" fmla="*/ 12 w 150"/>
                <a:gd name="T25" fmla="*/ 121 h 150"/>
                <a:gd name="T26" fmla="*/ 12 w 150"/>
                <a:gd name="T27" fmla="*/ 29 h 150"/>
                <a:gd name="T28" fmla="*/ 29 w 150"/>
                <a:gd name="T29" fmla="*/ 11 h 150"/>
                <a:gd name="T30" fmla="*/ 122 w 150"/>
                <a:gd name="T31" fmla="*/ 11 h 150"/>
                <a:gd name="T32" fmla="*/ 139 w 150"/>
                <a:gd name="T33" fmla="*/ 29 h 150"/>
                <a:gd name="T34" fmla="*/ 139 w 150"/>
                <a:gd name="T35" fmla="*/ 1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50">
                  <a:moveTo>
                    <a:pt x="122" y="0"/>
                  </a:moveTo>
                  <a:cubicBezTo>
                    <a:pt x="29" y="0"/>
                    <a:pt x="29" y="0"/>
                    <a:pt x="29" y="0"/>
                  </a:cubicBezTo>
                  <a:cubicBezTo>
                    <a:pt x="13" y="0"/>
                    <a:pt x="0" y="13"/>
                    <a:pt x="0" y="29"/>
                  </a:cubicBezTo>
                  <a:cubicBezTo>
                    <a:pt x="0" y="121"/>
                    <a:pt x="0" y="121"/>
                    <a:pt x="0" y="121"/>
                  </a:cubicBezTo>
                  <a:cubicBezTo>
                    <a:pt x="0" y="137"/>
                    <a:pt x="13" y="150"/>
                    <a:pt x="29" y="150"/>
                  </a:cubicBezTo>
                  <a:cubicBezTo>
                    <a:pt x="122" y="150"/>
                    <a:pt x="122" y="150"/>
                    <a:pt x="122" y="150"/>
                  </a:cubicBezTo>
                  <a:cubicBezTo>
                    <a:pt x="137" y="150"/>
                    <a:pt x="150" y="137"/>
                    <a:pt x="150" y="121"/>
                  </a:cubicBezTo>
                  <a:cubicBezTo>
                    <a:pt x="150" y="29"/>
                    <a:pt x="150" y="29"/>
                    <a:pt x="150" y="29"/>
                  </a:cubicBezTo>
                  <a:cubicBezTo>
                    <a:pt x="150" y="13"/>
                    <a:pt x="137" y="0"/>
                    <a:pt x="122" y="0"/>
                  </a:cubicBezTo>
                  <a:close/>
                  <a:moveTo>
                    <a:pt x="139" y="121"/>
                  </a:moveTo>
                  <a:cubicBezTo>
                    <a:pt x="139" y="130"/>
                    <a:pt x="131" y="138"/>
                    <a:pt x="122" y="138"/>
                  </a:cubicBezTo>
                  <a:cubicBezTo>
                    <a:pt x="29" y="138"/>
                    <a:pt x="29" y="138"/>
                    <a:pt x="29" y="138"/>
                  </a:cubicBezTo>
                  <a:cubicBezTo>
                    <a:pt x="20" y="138"/>
                    <a:pt x="12" y="130"/>
                    <a:pt x="12" y="121"/>
                  </a:cubicBezTo>
                  <a:cubicBezTo>
                    <a:pt x="12" y="29"/>
                    <a:pt x="12" y="29"/>
                    <a:pt x="12" y="29"/>
                  </a:cubicBezTo>
                  <a:cubicBezTo>
                    <a:pt x="12" y="19"/>
                    <a:pt x="20" y="11"/>
                    <a:pt x="29" y="11"/>
                  </a:cubicBezTo>
                  <a:cubicBezTo>
                    <a:pt x="122" y="11"/>
                    <a:pt x="122" y="11"/>
                    <a:pt x="122" y="11"/>
                  </a:cubicBezTo>
                  <a:cubicBezTo>
                    <a:pt x="131" y="11"/>
                    <a:pt x="139" y="19"/>
                    <a:pt x="139" y="29"/>
                  </a:cubicBezTo>
                  <a:lnTo>
                    <a:pt x="139" y="12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75" name="Freeform 89"/>
            <p:cNvSpPr>
              <a:spLocks/>
            </p:cNvSpPr>
            <p:nvPr/>
          </p:nvSpPr>
          <p:spPr bwMode="auto">
            <a:xfrm>
              <a:off x="4533" y="3077"/>
              <a:ext cx="146" cy="146"/>
            </a:xfrm>
            <a:custGeom>
              <a:avLst/>
              <a:gdLst>
                <a:gd name="T0" fmla="*/ 59 w 61"/>
                <a:gd name="T1" fmla="*/ 2 h 61"/>
                <a:gd name="T2" fmla="*/ 51 w 61"/>
                <a:gd name="T3" fmla="*/ 2 h 61"/>
                <a:gd name="T4" fmla="*/ 30 w 61"/>
                <a:gd name="T5" fmla="*/ 23 h 61"/>
                <a:gd name="T6" fmla="*/ 10 w 61"/>
                <a:gd name="T7" fmla="*/ 2 h 61"/>
                <a:gd name="T8" fmla="*/ 2 w 61"/>
                <a:gd name="T9" fmla="*/ 2 h 61"/>
                <a:gd name="T10" fmla="*/ 2 w 61"/>
                <a:gd name="T11" fmla="*/ 10 h 61"/>
                <a:gd name="T12" fmla="*/ 22 w 61"/>
                <a:gd name="T13" fmla="*/ 31 h 61"/>
                <a:gd name="T14" fmla="*/ 2 w 61"/>
                <a:gd name="T15" fmla="*/ 51 h 61"/>
                <a:gd name="T16" fmla="*/ 2 w 61"/>
                <a:gd name="T17" fmla="*/ 59 h 61"/>
                <a:gd name="T18" fmla="*/ 6 w 61"/>
                <a:gd name="T19" fmla="*/ 61 h 61"/>
                <a:gd name="T20" fmla="*/ 10 w 61"/>
                <a:gd name="T21" fmla="*/ 59 h 61"/>
                <a:gd name="T22" fmla="*/ 30 w 61"/>
                <a:gd name="T23" fmla="*/ 39 h 61"/>
                <a:gd name="T24" fmla="*/ 51 w 61"/>
                <a:gd name="T25" fmla="*/ 59 h 61"/>
                <a:gd name="T26" fmla="*/ 55 w 61"/>
                <a:gd name="T27" fmla="*/ 61 h 61"/>
                <a:gd name="T28" fmla="*/ 59 w 61"/>
                <a:gd name="T29" fmla="*/ 59 h 61"/>
                <a:gd name="T30" fmla="*/ 59 w 61"/>
                <a:gd name="T31" fmla="*/ 51 h 61"/>
                <a:gd name="T32" fmla="*/ 39 w 61"/>
                <a:gd name="T33" fmla="*/ 31 h 61"/>
                <a:gd name="T34" fmla="*/ 59 w 61"/>
                <a:gd name="T35" fmla="*/ 10 h 61"/>
                <a:gd name="T36" fmla="*/ 59 w 61"/>
                <a:gd name="T37"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 h="61">
                  <a:moveTo>
                    <a:pt x="59" y="2"/>
                  </a:moveTo>
                  <a:cubicBezTo>
                    <a:pt x="57" y="0"/>
                    <a:pt x="53" y="0"/>
                    <a:pt x="51" y="2"/>
                  </a:cubicBezTo>
                  <a:cubicBezTo>
                    <a:pt x="30" y="23"/>
                    <a:pt x="30" y="23"/>
                    <a:pt x="30" y="23"/>
                  </a:cubicBezTo>
                  <a:cubicBezTo>
                    <a:pt x="10" y="2"/>
                    <a:pt x="10" y="2"/>
                    <a:pt x="10" y="2"/>
                  </a:cubicBezTo>
                  <a:cubicBezTo>
                    <a:pt x="8" y="0"/>
                    <a:pt x="4" y="0"/>
                    <a:pt x="2" y="2"/>
                  </a:cubicBezTo>
                  <a:cubicBezTo>
                    <a:pt x="0" y="4"/>
                    <a:pt x="0" y="8"/>
                    <a:pt x="2" y="10"/>
                  </a:cubicBezTo>
                  <a:cubicBezTo>
                    <a:pt x="22" y="31"/>
                    <a:pt x="22" y="31"/>
                    <a:pt x="22" y="31"/>
                  </a:cubicBezTo>
                  <a:cubicBezTo>
                    <a:pt x="2" y="51"/>
                    <a:pt x="2" y="51"/>
                    <a:pt x="2" y="51"/>
                  </a:cubicBezTo>
                  <a:cubicBezTo>
                    <a:pt x="0" y="53"/>
                    <a:pt x="0" y="57"/>
                    <a:pt x="2" y="59"/>
                  </a:cubicBezTo>
                  <a:cubicBezTo>
                    <a:pt x="3" y="60"/>
                    <a:pt x="4" y="61"/>
                    <a:pt x="6" y="61"/>
                  </a:cubicBezTo>
                  <a:cubicBezTo>
                    <a:pt x="7" y="61"/>
                    <a:pt x="9" y="60"/>
                    <a:pt x="10" y="59"/>
                  </a:cubicBezTo>
                  <a:cubicBezTo>
                    <a:pt x="30" y="39"/>
                    <a:pt x="30" y="39"/>
                    <a:pt x="30" y="39"/>
                  </a:cubicBezTo>
                  <a:cubicBezTo>
                    <a:pt x="51" y="59"/>
                    <a:pt x="51" y="59"/>
                    <a:pt x="51" y="59"/>
                  </a:cubicBezTo>
                  <a:cubicBezTo>
                    <a:pt x="52" y="60"/>
                    <a:pt x="53" y="61"/>
                    <a:pt x="55" y="61"/>
                  </a:cubicBezTo>
                  <a:cubicBezTo>
                    <a:pt x="56" y="61"/>
                    <a:pt x="58" y="60"/>
                    <a:pt x="59" y="59"/>
                  </a:cubicBezTo>
                  <a:cubicBezTo>
                    <a:pt x="61" y="57"/>
                    <a:pt x="61" y="53"/>
                    <a:pt x="59" y="51"/>
                  </a:cubicBezTo>
                  <a:cubicBezTo>
                    <a:pt x="39" y="31"/>
                    <a:pt x="39" y="31"/>
                    <a:pt x="39" y="31"/>
                  </a:cubicBezTo>
                  <a:cubicBezTo>
                    <a:pt x="59" y="10"/>
                    <a:pt x="59" y="10"/>
                    <a:pt x="59" y="10"/>
                  </a:cubicBezTo>
                  <a:cubicBezTo>
                    <a:pt x="61" y="8"/>
                    <a:pt x="61" y="4"/>
                    <a:pt x="59" y="2"/>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76" name="Freeform 90"/>
            <p:cNvSpPr>
              <a:spLocks noEditPoints="1"/>
            </p:cNvSpPr>
            <p:nvPr/>
          </p:nvSpPr>
          <p:spPr bwMode="auto">
            <a:xfrm>
              <a:off x="4897" y="2972"/>
              <a:ext cx="356" cy="358"/>
            </a:xfrm>
            <a:custGeom>
              <a:avLst/>
              <a:gdLst>
                <a:gd name="T0" fmla="*/ 121 w 149"/>
                <a:gd name="T1" fmla="*/ 0 h 150"/>
                <a:gd name="T2" fmla="*/ 28 w 149"/>
                <a:gd name="T3" fmla="*/ 0 h 150"/>
                <a:gd name="T4" fmla="*/ 0 w 149"/>
                <a:gd name="T5" fmla="*/ 29 h 150"/>
                <a:gd name="T6" fmla="*/ 0 w 149"/>
                <a:gd name="T7" fmla="*/ 121 h 150"/>
                <a:gd name="T8" fmla="*/ 28 w 149"/>
                <a:gd name="T9" fmla="*/ 150 h 150"/>
                <a:gd name="T10" fmla="*/ 121 w 149"/>
                <a:gd name="T11" fmla="*/ 150 h 150"/>
                <a:gd name="T12" fmla="*/ 149 w 149"/>
                <a:gd name="T13" fmla="*/ 121 h 150"/>
                <a:gd name="T14" fmla="*/ 149 w 149"/>
                <a:gd name="T15" fmla="*/ 29 h 150"/>
                <a:gd name="T16" fmla="*/ 121 w 149"/>
                <a:gd name="T17" fmla="*/ 0 h 150"/>
                <a:gd name="T18" fmla="*/ 138 w 149"/>
                <a:gd name="T19" fmla="*/ 121 h 150"/>
                <a:gd name="T20" fmla="*/ 121 w 149"/>
                <a:gd name="T21" fmla="*/ 138 h 150"/>
                <a:gd name="T22" fmla="*/ 28 w 149"/>
                <a:gd name="T23" fmla="*/ 138 h 150"/>
                <a:gd name="T24" fmla="*/ 11 w 149"/>
                <a:gd name="T25" fmla="*/ 121 h 150"/>
                <a:gd name="T26" fmla="*/ 11 w 149"/>
                <a:gd name="T27" fmla="*/ 29 h 150"/>
                <a:gd name="T28" fmla="*/ 28 w 149"/>
                <a:gd name="T29" fmla="*/ 11 h 150"/>
                <a:gd name="T30" fmla="*/ 121 w 149"/>
                <a:gd name="T31" fmla="*/ 11 h 150"/>
                <a:gd name="T32" fmla="*/ 138 w 149"/>
                <a:gd name="T33" fmla="*/ 29 h 150"/>
                <a:gd name="T34" fmla="*/ 138 w 149"/>
                <a:gd name="T35" fmla="*/ 12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0">
                  <a:moveTo>
                    <a:pt x="121" y="0"/>
                  </a:moveTo>
                  <a:cubicBezTo>
                    <a:pt x="28" y="0"/>
                    <a:pt x="28" y="0"/>
                    <a:pt x="28" y="0"/>
                  </a:cubicBezTo>
                  <a:cubicBezTo>
                    <a:pt x="12" y="0"/>
                    <a:pt x="0" y="13"/>
                    <a:pt x="0" y="29"/>
                  </a:cubicBezTo>
                  <a:cubicBezTo>
                    <a:pt x="0" y="121"/>
                    <a:pt x="0" y="121"/>
                    <a:pt x="0" y="121"/>
                  </a:cubicBezTo>
                  <a:cubicBezTo>
                    <a:pt x="0" y="137"/>
                    <a:pt x="12" y="150"/>
                    <a:pt x="28" y="150"/>
                  </a:cubicBezTo>
                  <a:cubicBezTo>
                    <a:pt x="121" y="150"/>
                    <a:pt x="121" y="150"/>
                    <a:pt x="121" y="150"/>
                  </a:cubicBezTo>
                  <a:cubicBezTo>
                    <a:pt x="137" y="150"/>
                    <a:pt x="149" y="137"/>
                    <a:pt x="149" y="121"/>
                  </a:cubicBezTo>
                  <a:cubicBezTo>
                    <a:pt x="149" y="29"/>
                    <a:pt x="149" y="29"/>
                    <a:pt x="149" y="29"/>
                  </a:cubicBezTo>
                  <a:cubicBezTo>
                    <a:pt x="149" y="13"/>
                    <a:pt x="137" y="0"/>
                    <a:pt x="121" y="0"/>
                  </a:cubicBezTo>
                  <a:close/>
                  <a:moveTo>
                    <a:pt x="138" y="121"/>
                  </a:moveTo>
                  <a:cubicBezTo>
                    <a:pt x="138" y="130"/>
                    <a:pt x="130" y="138"/>
                    <a:pt x="121" y="138"/>
                  </a:cubicBezTo>
                  <a:cubicBezTo>
                    <a:pt x="28" y="138"/>
                    <a:pt x="28" y="138"/>
                    <a:pt x="28" y="138"/>
                  </a:cubicBezTo>
                  <a:cubicBezTo>
                    <a:pt x="19" y="138"/>
                    <a:pt x="11" y="130"/>
                    <a:pt x="11" y="121"/>
                  </a:cubicBezTo>
                  <a:cubicBezTo>
                    <a:pt x="11" y="29"/>
                    <a:pt x="11" y="29"/>
                    <a:pt x="11" y="29"/>
                  </a:cubicBezTo>
                  <a:cubicBezTo>
                    <a:pt x="11" y="19"/>
                    <a:pt x="19" y="11"/>
                    <a:pt x="28" y="11"/>
                  </a:cubicBezTo>
                  <a:cubicBezTo>
                    <a:pt x="121" y="11"/>
                    <a:pt x="121" y="11"/>
                    <a:pt x="121" y="11"/>
                  </a:cubicBezTo>
                  <a:cubicBezTo>
                    <a:pt x="130" y="11"/>
                    <a:pt x="138" y="19"/>
                    <a:pt x="138" y="29"/>
                  </a:cubicBezTo>
                  <a:lnTo>
                    <a:pt x="138" y="12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77" name="Freeform 91"/>
            <p:cNvSpPr>
              <a:spLocks/>
            </p:cNvSpPr>
            <p:nvPr/>
          </p:nvSpPr>
          <p:spPr bwMode="auto">
            <a:xfrm>
              <a:off x="4992" y="3137"/>
              <a:ext cx="165" cy="28"/>
            </a:xfrm>
            <a:custGeom>
              <a:avLst/>
              <a:gdLst>
                <a:gd name="T0" fmla="*/ 63 w 69"/>
                <a:gd name="T1" fmla="*/ 0 h 12"/>
                <a:gd name="T2" fmla="*/ 6 w 69"/>
                <a:gd name="T3" fmla="*/ 0 h 12"/>
                <a:gd name="T4" fmla="*/ 0 w 69"/>
                <a:gd name="T5" fmla="*/ 6 h 12"/>
                <a:gd name="T6" fmla="*/ 6 w 69"/>
                <a:gd name="T7" fmla="*/ 12 h 12"/>
                <a:gd name="T8" fmla="*/ 63 w 69"/>
                <a:gd name="T9" fmla="*/ 12 h 12"/>
                <a:gd name="T10" fmla="*/ 69 w 69"/>
                <a:gd name="T11" fmla="*/ 6 h 12"/>
                <a:gd name="T12" fmla="*/ 63 w 69"/>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69" h="12">
                  <a:moveTo>
                    <a:pt x="63" y="0"/>
                  </a:moveTo>
                  <a:cubicBezTo>
                    <a:pt x="6" y="0"/>
                    <a:pt x="6" y="0"/>
                    <a:pt x="6" y="0"/>
                  </a:cubicBezTo>
                  <a:cubicBezTo>
                    <a:pt x="2" y="0"/>
                    <a:pt x="0" y="3"/>
                    <a:pt x="0" y="6"/>
                  </a:cubicBezTo>
                  <a:cubicBezTo>
                    <a:pt x="0" y="9"/>
                    <a:pt x="2" y="12"/>
                    <a:pt x="6" y="12"/>
                  </a:cubicBezTo>
                  <a:cubicBezTo>
                    <a:pt x="63" y="12"/>
                    <a:pt x="63" y="12"/>
                    <a:pt x="63" y="12"/>
                  </a:cubicBezTo>
                  <a:cubicBezTo>
                    <a:pt x="67" y="12"/>
                    <a:pt x="69" y="9"/>
                    <a:pt x="69" y="6"/>
                  </a:cubicBezTo>
                  <a:cubicBezTo>
                    <a:pt x="69" y="3"/>
                    <a:pt x="67" y="0"/>
                    <a:pt x="6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78" name="Freeform 92"/>
            <p:cNvSpPr>
              <a:spLocks/>
            </p:cNvSpPr>
            <p:nvPr/>
          </p:nvSpPr>
          <p:spPr bwMode="auto">
            <a:xfrm>
              <a:off x="5062" y="3079"/>
              <a:ext cx="26" cy="29"/>
            </a:xfrm>
            <a:custGeom>
              <a:avLst/>
              <a:gdLst>
                <a:gd name="T0" fmla="*/ 6 w 11"/>
                <a:gd name="T1" fmla="*/ 12 h 12"/>
                <a:gd name="T2" fmla="*/ 10 w 11"/>
                <a:gd name="T3" fmla="*/ 11 h 12"/>
                <a:gd name="T4" fmla="*/ 11 w 11"/>
                <a:gd name="T5" fmla="*/ 7 h 12"/>
                <a:gd name="T6" fmla="*/ 10 w 11"/>
                <a:gd name="T7" fmla="*/ 3 h 12"/>
                <a:gd name="T8" fmla="*/ 1 w 11"/>
                <a:gd name="T9" fmla="*/ 3 h 12"/>
                <a:gd name="T10" fmla="*/ 0 w 11"/>
                <a:gd name="T11" fmla="*/ 7 h 12"/>
                <a:gd name="T12" fmla="*/ 1 w 11"/>
                <a:gd name="T13" fmla="*/ 11 h 12"/>
                <a:gd name="T14" fmla="*/ 6 w 11"/>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6" y="12"/>
                  </a:moveTo>
                  <a:cubicBezTo>
                    <a:pt x="7" y="12"/>
                    <a:pt x="9" y="12"/>
                    <a:pt x="10" y="11"/>
                  </a:cubicBezTo>
                  <a:cubicBezTo>
                    <a:pt x="11" y="10"/>
                    <a:pt x="11" y="8"/>
                    <a:pt x="11" y="7"/>
                  </a:cubicBezTo>
                  <a:cubicBezTo>
                    <a:pt x="11" y="5"/>
                    <a:pt x="11" y="4"/>
                    <a:pt x="10" y="3"/>
                  </a:cubicBezTo>
                  <a:cubicBezTo>
                    <a:pt x="7" y="0"/>
                    <a:pt x="4" y="0"/>
                    <a:pt x="1" y="3"/>
                  </a:cubicBezTo>
                  <a:cubicBezTo>
                    <a:pt x="0" y="4"/>
                    <a:pt x="0" y="5"/>
                    <a:pt x="0" y="7"/>
                  </a:cubicBezTo>
                  <a:cubicBezTo>
                    <a:pt x="0" y="8"/>
                    <a:pt x="0" y="10"/>
                    <a:pt x="1" y="11"/>
                  </a:cubicBezTo>
                  <a:cubicBezTo>
                    <a:pt x="3" y="12"/>
                    <a:pt x="4" y="12"/>
                    <a:pt x="6"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79" name="Freeform 93"/>
            <p:cNvSpPr>
              <a:spLocks/>
            </p:cNvSpPr>
            <p:nvPr/>
          </p:nvSpPr>
          <p:spPr bwMode="auto">
            <a:xfrm>
              <a:off x="5062" y="3189"/>
              <a:ext cx="26" cy="31"/>
            </a:xfrm>
            <a:custGeom>
              <a:avLst/>
              <a:gdLst>
                <a:gd name="T0" fmla="*/ 1 w 11"/>
                <a:gd name="T1" fmla="*/ 3 h 13"/>
                <a:gd name="T2" fmla="*/ 0 w 11"/>
                <a:gd name="T3" fmla="*/ 7 h 13"/>
                <a:gd name="T4" fmla="*/ 1 w 11"/>
                <a:gd name="T5" fmla="*/ 11 h 13"/>
                <a:gd name="T6" fmla="*/ 6 w 11"/>
                <a:gd name="T7" fmla="*/ 13 h 13"/>
                <a:gd name="T8" fmla="*/ 10 w 11"/>
                <a:gd name="T9" fmla="*/ 11 h 13"/>
                <a:gd name="T10" fmla="*/ 11 w 11"/>
                <a:gd name="T11" fmla="*/ 7 h 13"/>
                <a:gd name="T12" fmla="*/ 10 w 11"/>
                <a:gd name="T13" fmla="*/ 3 h 13"/>
                <a:gd name="T14" fmla="*/ 1 w 11"/>
                <a:gd name="T15" fmla="*/ 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3">
                  <a:moveTo>
                    <a:pt x="1" y="3"/>
                  </a:moveTo>
                  <a:cubicBezTo>
                    <a:pt x="0" y="4"/>
                    <a:pt x="0" y="5"/>
                    <a:pt x="0" y="7"/>
                  </a:cubicBezTo>
                  <a:cubicBezTo>
                    <a:pt x="0" y="8"/>
                    <a:pt x="0" y="10"/>
                    <a:pt x="1" y="11"/>
                  </a:cubicBezTo>
                  <a:cubicBezTo>
                    <a:pt x="3" y="12"/>
                    <a:pt x="4" y="13"/>
                    <a:pt x="6" y="13"/>
                  </a:cubicBezTo>
                  <a:cubicBezTo>
                    <a:pt x="7" y="13"/>
                    <a:pt x="9" y="12"/>
                    <a:pt x="10" y="11"/>
                  </a:cubicBezTo>
                  <a:cubicBezTo>
                    <a:pt x="11" y="10"/>
                    <a:pt x="11" y="8"/>
                    <a:pt x="11" y="7"/>
                  </a:cubicBezTo>
                  <a:cubicBezTo>
                    <a:pt x="11" y="5"/>
                    <a:pt x="11" y="4"/>
                    <a:pt x="10" y="3"/>
                  </a:cubicBezTo>
                  <a:cubicBezTo>
                    <a:pt x="7" y="1"/>
                    <a:pt x="4" y="0"/>
                    <a:pt x="1" y="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80" name="Group 96"/>
          <p:cNvGrpSpPr>
            <a:grpSpLocks noChangeAspect="1"/>
          </p:cNvGrpSpPr>
          <p:nvPr/>
        </p:nvGrpSpPr>
        <p:grpSpPr bwMode="auto">
          <a:xfrm>
            <a:off x="4514088" y="5713910"/>
            <a:ext cx="362691" cy="408771"/>
            <a:chOff x="4174" y="670"/>
            <a:chExt cx="732" cy="825"/>
          </a:xfrm>
        </p:grpSpPr>
        <p:sp>
          <p:nvSpPr>
            <p:cNvPr id="681" name="AutoShape 95"/>
            <p:cNvSpPr>
              <a:spLocks noChangeAspect="1" noChangeArrowheads="1" noTextEdit="1"/>
            </p:cNvSpPr>
            <p:nvPr/>
          </p:nvSpPr>
          <p:spPr bwMode="auto">
            <a:xfrm>
              <a:off x="4174" y="670"/>
              <a:ext cx="732"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2" name="Freeform 97"/>
            <p:cNvSpPr>
              <a:spLocks noEditPoints="1"/>
            </p:cNvSpPr>
            <p:nvPr/>
          </p:nvSpPr>
          <p:spPr bwMode="auto">
            <a:xfrm>
              <a:off x="4172" y="672"/>
              <a:ext cx="686" cy="825"/>
            </a:xfrm>
            <a:custGeom>
              <a:avLst/>
              <a:gdLst>
                <a:gd name="T0" fmla="*/ 158 w 287"/>
                <a:gd name="T1" fmla="*/ 281 h 345"/>
                <a:gd name="T2" fmla="*/ 157 w 287"/>
                <a:gd name="T3" fmla="*/ 195 h 345"/>
                <a:gd name="T4" fmla="*/ 168 w 287"/>
                <a:gd name="T5" fmla="*/ 201 h 345"/>
                <a:gd name="T6" fmla="*/ 171 w 287"/>
                <a:gd name="T7" fmla="*/ 190 h 345"/>
                <a:gd name="T8" fmla="*/ 166 w 287"/>
                <a:gd name="T9" fmla="*/ 170 h 345"/>
                <a:gd name="T10" fmla="*/ 237 w 287"/>
                <a:gd name="T11" fmla="*/ 59 h 345"/>
                <a:gd name="T12" fmla="*/ 287 w 287"/>
                <a:gd name="T13" fmla="*/ 32 h 345"/>
                <a:gd name="T14" fmla="*/ 223 w 287"/>
                <a:gd name="T15" fmla="*/ 32 h 345"/>
                <a:gd name="T16" fmla="*/ 148 w 287"/>
                <a:gd name="T17" fmla="*/ 135 h 345"/>
                <a:gd name="T18" fmla="*/ 109 w 287"/>
                <a:gd name="T19" fmla="*/ 130 h 345"/>
                <a:gd name="T20" fmla="*/ 96 w 287"/>
                <a:gd name="T21" fmla="*/ 119 h 345"/>
                <a:gd name="T22" fmla="*/ 99 w 287"/>
                <a:gd name="T23" fmla="*/ 135 h 345"/>
                <a:gd name="T24" fmla="*/ 84 w 287"/>
                <a:gd name="T25" fmla="*/ 185 h 345"/>
                <a:gd name="T26" fmla="*/ 63 w 287"/>
                <a:gd name="T27" fmla="*/ 198 h 345"/>
                <a:gd name="T28" fmla="*/ 41 w 287"/>
                <a:gd name="T29" fmla="*/ 211 h 345"/>
                <a:gd name="T30" fmla="*/ 0 w 287"/>
                <a:gd name="T31" fmla="*/ 227 h 345"/>
                <a:gd name="T32" fmla="*/ 48 w 287"/>
                <a:gd name="T33" fmla="*/ 227 h 345"/>
                <a:gd name="T34" fmla="*/ 68 w 287"/>
                <a:gd name="T35" fmla="*/ 209 h 345"/>
                <a:gd name="T36" fmla="*/ 69 w 287"/>
                <a:gd name="T37" fmla="*/ 208 h 345"/>
                <a:gd name="T38" fmla="*/ 124 w 287"/>
                <a:gd name="T39" fmla="*/ 212 h 345"/>
                <a:gd name="T40" fmla="*/ 147 w 287"/>
                <a:gd name="T41" fmla="*/ 284 h 345"/>
                <a:gd name="T42" fmla="*/ 160 w 287"/>
                <a:gd name="T43" fmla="*/ 345 h 345"/>
                <a:gd name="T44" fmla="*/ 160 w 287"/>
                <a:gd name="T45" fmla="*/ 281 h 345"/>
                <a:gd name="T46" fmla="*/ 12 w 287"/>
                <a:gd name="T47" fmla="*/ 227 h 345"/>
                <a:gd name="T48" fmla="*/ 36 w 287"/>
                <a:gd name="T49" fmla="*/ 227 h 345"/>
                <a:gd name="T50" fmla="*/ 255 w 287"/>
                <a:gd name="T51" fmla="*/ 11 h 345"/>
                <a:gd name="T52" fmla="*/ 255 w 287"/>
                <a:gd name="T53" fmla="*/ 52 h 345"/>
                <a:gd name="T54" fmla="*/ 240 w 287"/>
                <a:gd name="T55" fmla="*/ 46 h 345"/>
                <a:gd name="T56" fmla="*/ 234 w 287"/>
                <a:gd name="T57" fmla="*/ 32 h 345"/>
                <a:gd name="T58" fmla="*/ 93 w 287"/>
                <a:gd name="T59" fmla="*/ 170 h 345"/>
                <a:gd name="T60" fmla="*/ 154 w 287"/>
                <a:gd name="T61" fmla="*/ 170 h 345"/>
                <a:gd name="T62" fmla="*/ 93 w 287"/>
                <a:gd name="T63" fmla="*/ 170 h 345"/>
                <a:gd name="T64" fmla="*/ 140 w 287"/>
                <a:gd name="T65" fmla="*/ 313 h 345"/>
                <a:gd name="T66" fmla="*/ 181 w 287"/>
                <a:gd name="T67" fmla="*/ 31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 h="345">
                  <a:moveTo>
                    <a:pt x="160" y="281"/>
                  </a:moveTo>
                  <a:cubicBezTo>
                    <a:pt x="159" y="281"/>
                    <a:pt x="159" y="281"/>
                    <a:pt x="158" y="281"/>
                  </a:cubicBezTo>
                  <a:cubicBezTo>
                    <a:pt x="140" y="209"/>
                    <a:pt x="140" y="209"/>
                    <a:pt x="140" y="209"/>
                  </a:cubicBezTo>
                  <a:cubicBezTo>
                    <a:pt x="147" y="206"/>
                    <a:pt x="153" y="201"/>
                    <a:pt x="157" y="195"/>
                  </a:cubicBezTo>
                  <a:cubicBezTo>
                    <a:pt x="165" y="200"/>
                    <a:pt x="165" y="200"/>
                    <a:pt x="165" y="200"/>
                  </a:cubicBezTo>
                  <a:cubicBezTo>
                    <a:pt x="166" y="201"/>
                    <a:pt x="167" y="201"/>
                    <a:pt x="168" y="201"/>
                  </a:cubicBezTo>
                  <a:cubicBezTo>
                    <a:pt x="170" y="201"/>
                    <a:pt x="172" y="200"/>
                    <a:pt x="173" y="198"/>
                  </a:cubicBezTo>
                  <a:cubicBezTo>
                    <a:pt x="175" y="195"/>
                    <a:pt x="174" y="191"/>
                    <a:pt x="171" y="190"/>
                  </a:cubicBezTo>
                  <a:cubicBezTo>
                    <a:pt x="163" y="185"/>
                    <a:pt x="163" y="185"/>
                    <a:pt x="163" y="185"/>
                  </a:cubicBezTo>
                  <a:cubicBezTo>
                    <a:pt x="165" y="180"/>
                    <a:pt x="166" y="175"/>
                    <a:pt x="166" y="170"/>
                  </a:cubicBezTo>
                  <a:cubicBezTo>
                    <a:pt x="166" y="160"/>
                    <a:pt x="162" y="151"/>
                    <a:pt x="157" y="143"/>
                  </a:cubicBezTo>
                  <a:cubicBezTo>
                    <a:pt x="237" y="59"/>
                    <a:pt x="237" y="59"/>
                    <a:pt x="237" y="59"/>
                  </a:cubicBezTo>
                  <a:cubicBezTo>
                    <a:pt x="242" y="62"/>
                    <a:pt x="248" y="64"/>
                    <a:pt x="255" y="64"/>
                  </a:cubicBezTo>
                  <a:cubicBezTo>
                    <a:pt x="273" y="64"/>
                    <a:pt x="287" y="50"/>
                    <a:pt x="287" y="32"/>
                  </a:cubicBezTo>
                  <a:cubicBezTo>
                    <a:pt x="287" y="14"/>
                    <a:pt x="273" y="0"/>
                    <a:pt x="255" y="0"/>
                  </a:cubicBezTo>
                  <a:cubicBezTo>
                    <a:pt x="237" y="0"/>
                    <a:pt x="223" y="14"/>
                    <a:pt x="223" y="32"/>
                  </a:cubicBezTo>
                  <a:cubicBezTo>
                    <a:pt x="223" y="39"/>
                    <a:pt x="225" y="45"/>
                    <a:pt x="228" y="50"/>
                  </a:cubicBezTo>
                  <a:cubicBezTo>
                    <a:pt x="148" y="135"/>
                    <a:pt x="148" y="135"/>
                    <a:pt x="148" y="135"/>
                  </a:cubicBezTo>
                  <a:cubicBezTo>
                    <a:pt x="141" y="130"/>
                    <a:pt x="133" y="127"/>
                    <a:pt x="124" y="127"/>
                  </a:cubicBezTo>
                  <a:cubicBezTo>
                    <a:pt x="118" y="127"/>
                    <a:pt x="114" y="128"/>
                    <a:pt x="109" y="130"/>
                  </a:cubicBezTo>
                  <a:cubicBezTo>
                    <a:pt x="104" y="122"/>
                    <a:pt x="104" y="122"/>
                    <a:pt x="104" y="122"/>
                  </a:cubicBezTo>
                  <a:cubicBezTo>
                    <a:pt x="103" y="119"/>
                    <a:pt x="99" y="118"/>
                    <a:pt x="96" y="119"/>
                  </a:cubicBezTo>
                  <a:cubicBezTo>
                    <a:pt x="94" y="121"/>
                    <a:pt x="93" y="124"/>
                    <a:pt x="94" y="127"/>
                  </a:cubicBezTo>
                  <a:cubicBezTo>
                    <a:pt x="99" y="135"/>
                    <a:pt x="99" y="135"/>
                    <a:pt x="99" y="135"/>
                  </a:cubicBezTo>
                  <a:cubicBezTo>
                    <a:pt x="88" y="143"/>
                    <a:pt x="81" y="156"/>
                    <a:pt x="81" y="170"/>
                  </a:cubicBezTo>
                  <a:cubicBezTo>
                    <a:pt x="81" y="175"/>
                    <a:pt x="82" y="180"/>
                    <a:pt x="84" y="185"/>
                  </a:cubicBezTo>
                  <a:cubicBezTo>
                    <a:pt x="63" y="198"/>
                    <a:pt x="63" y="198"/>
                    <a:pt x="63" y="198"/>
                  </a:cubicBezTo>
                  <a:cubicBezTo>
                    <a:pt x="63" y="198"/>
                    <a:pt x="63" y="198"/>
                    <a:pt x="63" y="198"/>
                  </a:cubicBezTo>
                  <a:cubicBezTo>
                    <a:pt x="62" y="198"/>
                    <a:pt x="62" y="198"/>
                    <a:pt x="62" y="198"/>
                  </a:cubicBezTo>
                  <a:cubicBezTo>
                    <a:pt x="41" y="211"/>
                    <a:pt x="41" y="211"/>
                    <a:pt x="41" y="211"/>
                  </a:cubicBezTo>
                  <a:cubicBezTo>
                    <a:pt x="37" y="206"/>
                    <a:pt x="31" y="203"/>
                    <a:pt x="24" y="203"/>
                  </a:cubicBezTo>
                  <a:cubicBezTo>
                    <a:pt x="11" y="203"/>
                    <a:pt x="0" y="214"/>
                    <a:pt x="0" y="227"/>
                  </a:cubicBezTo>
                  <a:cubicBezTo>
                    <a:pt x="0" y="241"/>
                    <a:pt x="11" y="251"/>
                    <a:pt x="24" y="251"/>
                  </a:cubicBezTo>
                  <a:cubicBezTo>
                    <a:pt x="37" y="251"/>
                    <a:pt x="48" y="241"/>
                    <a:pt x="48" y="227"/>
                  </a:cubicBezTo>
                  <a:cubicBezTo>
                    <a:pt x="48" y="225"/>
                    <a:pt x="48" y="223"/>
                    <a:pt x="47" y="221"/>
                  </a:cubicBezTo>
                  <a:cubicBezTo>
                    <a:pt x="68" y="209"/>
                    <a:pt x="68" y="209"/>
                    <a:pt x="68" y="209"/>
                  </a:cubicBezTo>
                  <a:cubicBezTo>
                    <a:pt x="68" y="208"/>
                    <a:pt x="68" y="208"/>
                    <a:pt x="69" y="208"/>
                  </a:cubicBezTo>
                  <a:cubicBezTo>
                    <a:pt x="69" y="208"/>
                    <a:pt x="69" y="208"/>
                    <a:pt x="69" y="208"/>
                  </a:cubicBezTo>
                  <a:cubicBezTo>
                    <a:pt x="90" y="195"/>
                    <a:pt x="90" y="195"/>
                    <a:pt x="90" y="195"/>
                  </a:cubicBezTo>
                  <a:cubicBezTo>
                    <a:pt x="98" y="205"/>
                    <a:pt x="110" y="212"/>
                    <a:pt x="124" y="212"/>
                  </a:cubicBezTo>
                  <a:cubicBezTo>
                    <a:pt x="125" y="212"/>
                    <a:pt x="127" y="212"/>
                    <a:pt x="128" y="211"/>
                  </a:cubicBezTo>
                  <a:cubicBezTo>
                    <a:pt x="147" y="284"/>
                    <a:pt x="147" y="284"/>
                    <a:pt x="147" y="284"/>
                  </a:cubicBezTo>
                  <a:cubicBezTo>
                    <a:pt x="136" y="289"/>
                    <a:pt x="128" y="300"/>
                    <a:pt x="128" y="313"/>
                  </a:cubicBezTo>
                  <a:cubicBezTo>
                    <a:pt x="128" y="331"/>
                    <a:pt x="142" y="345"/>
                    <a:pt x="160" y="345"/>
                  </a:cubicBezTo>
                  <a:cubicBezTo>
                    <a:pt x="178" y="345"/>
                    <a:pt x="192" y="331"/>
                    <a:pt x="192" y="313"/>
                  </a:cubicBezTo>
                  <a:cubicBezTo>
                    <a:pt x="192" y="295"/>
                    <a:pt x="178" y="281"/>
                    <a:pt x="160" y="281"/>
                  </a:cubicBezTo>
                  <a:close/>
                  <a:moveTo>
                    <a:pt x="24" y="240"/>
                  </a:moveTo>
                  <a:cubicBezTo>
                    <a:pt x="17" y="240"/>
                    <a:pt x="12" y="234"/>
                    <a:pt x="12" y="227"/>
                  </a:cubicBezTo>
                  <a:cubicBezTo>
                    <a:pt x="12" y="221"/>
                    <a:pt x="17" y="215"/>
                    <a:pt x="24" y="215"/>
                  </a:cubicBezTo>
                  <a:cubicBezTo>
                    <a:pt x="31" y="215"/>
                    <a:pt x="36" y="221"/>
                    <a:pt x="36" y="227"/>
                  </a:cubicBezTo>
                  <a:cubicBezTo>
                    <a:pt x="36" y="234"/>
                    <a:pt x="31" y="240"/>
                    <a:pt x="24" y="240"/>
                  </a:cubicBezTo>
                  <a:close/>
                  <a:moveTo>
                    <a:pt x="255" y="11"/>
                  </a:moveTo>
                  <a:cubicBezTo>
                    <a:pt x="266" y="11"/>
                    <a:pt x="275" y="21"/>
                    <a:pt x="275" y="32"/>
                  </a:cubicBezTo>
                  <a:cubicBezTo>
                    <a:pt x="275" y="43"/>
                    <a:pt x="266" y="52"/>
                    <a:pt x="255" y="52"/>
                  </a:cubicBezTo>
                  <a:cubicBezTo>
                    <a:pt x="250" y="52"/>
                    <a:pt x="245" y="50"/>
                    <a:pt x="241" y="47"/>
                  </a:cubicBezTo>
                  <a:cubicBezTo>
                    <a:pt x="241" y="47"/>
                    <a:pt x="241" y="46"/>
                    <a:pt x="240" y="46"/>
                  </a:cubicBezTo>
                  <a:cubicBezTo>
                    <a:pt x="240" y="46"/>
                    <a:pt x="240" y="46"/>
                    <a:pt x="240" y="46"/>
                  </a:cubicBezTo>
                  <a:cubicBezTo>
                    <a:pt x="236" y="42"/>
                    <a:pt x="234" y="37"/>
                    <a:pt x="234" y="32"/>
                  </a:cubicBezTo>
                  <a:cubicBezTo>
                    <a:pt x="234" y="21"/>
                    <a:pt x="244" y="11"/>
                    <a:pt x="255" y="11"/>
                  </a:cubicBezTo>
                  <a:close/>
                  <a:moveTo>
                    <a:pt x="93" y="170"/>
                  </a:moveTo>
                  <a:cubicBezTo>
                    <a:pt x="93" y="153"/>
                    <a:pt x="107" y="139"/>
                    <a:pt x="124" y="139"/>
                  </a:cubicBezTo>
                  <a:cubicBezTo>
                    <a:pt x="141" y="139"/>
                    <a:pt x="154" y="153"/>
                    <a:pt x="154" y="170"/>
                  </a:cubicBezTo>
                  <a:cubicBezTo>
                    <a:pt x="154" y="186"/>
                    <a:pt x="141" y="200"/>
                    <a:pt x="124" y="200"/>
                  </a:cubicBezTo>
                  <a:cubicBezTo>
                    <a:pt x="107" y="200"/>
                    <a:pt x="93" y="186"/>
                    <a:pt x="93" y="170"/>
                  </a:cubicBezTo>
                  <a:close/>
                  <a:moveTo>
                    <a:pt x="160" y="333"/>
                  </a:moveTo>
                  <a:cubicBezTo>
                    <a:pt x="149" y="333"/>
                    <a:pt x="140" y="324"/>
                    <a:pt x="140" y="313"/>
                  </a:cubicBezTo>
                  <a:cubicBezTo>
                    <a:pt x="140" y="302"/>
                    <a:pt x="149" y="292"/>
                    <a:pt x="160" y="292"/>
                  </a:cubicBezTo>
                  <a:cubicBezTo>
                    <a:pt x="171" y="292"/>
                    <a:pt x="181" y="302"/>
                    <a:pt x="181" y="313"/>
                  </a:cubicBezTo>
                  <a:cubicBezTo>
                    <a:pt x="181" y="324"/>
                    <a:pt x="171" y="333"/>
                    <a:pt x="160" y="3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3" name="Freeform 98"/>
            <p:cNvSpPr>
              <a:spLocks noEditPoints="1"/>
            </p:cNvSpPr>
            <p:nvPr/>
          </p:nvSpPr>
          <p:spPr bwMode="auto">
            <a:xfrm>
              <a:off x="4762" y="1237"/>
              <a:ext cx="144" cy="115"/>
            </a:xfrm>
            <a:custGeom>
              <a:avLst/>
              <a:gdLst>
                <a:gd name="T0" fmla="*/ 36 w 60"/>
                <a:gd name="T1" fmla="*/ 0 h 48"/>
                <a:gd name="T2" fmla="*/ 18 w 60"/>
                <a:gd name="T3" fmla="*/ 8 h 48"/>
                <a:gd name="T4" fmla="*/ 10 w 60"/>
                <a:gd name="T5" fmla="*/ 3 h 48"/>
                <a:gd name="T6" fmla="*/ 2 w 60"/>
                <a:gd name="T7" fmla="*/ 5 h 48"/>
                <a:gd name="T8" fmla="*/ 4 w 60"/>
                <a:gd name="T9" fmla="*/ 13 h 48"/>
                <a:gd name="T10" fmla="*/ 13 w 60"/>
                <a:gd name="T11" fmla="*/ 18 h 48"/>
                <a:gd name="T12" fmla="*/ 12 w 60"/>
                <a:gd name="T13" fmla="*/ 24 h 48"/>
                <a:gd name="T14" fmla="*/ 36 w 60"/>
                <a:gd name="T15" fmla="*/ 48 h 48"/>
                <a:gd name="T16" fmla="*/ 60 w 60"/>
                <a:gd name="T17" fmla="*/ 24 h 48"/>
                <a:gd name="T18" fmla="*/ 36 w 60"/>
                <a:gd name="T19" fmla="*/ 0 h 48"/>
                <a:gd name="T20" fmla="*/ 36 w 60"/>
                <a:gd name="T21" fmla="*/ 36 h 48"/>
                <a:gd name="T22" fmla="*/ 24 w 60"/>
                <a:gd name="T23" fmla="*/ 24 h 48"/>
                <a:gd name="T24" fmla="*/ 36 w 60"/>
                <a:gd name="T25" fmla="*/ 12 h 48"/>
                <a:gd name="T26" fmla="*/ 48 w 60"/>
                <a:gd name="T27" fmla="*/ 24 h 48"/>
                <a:gd name="T28" fmla="*/ 36 w 60"/>
                <a:gd name="T29"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48">
                  <a:moveTo>
                    <a:pt x="36" y="0"/>
                  </a:moveTo>
                  <a:cubicBezTo>
                    <a:pt x="29" y="0"/>
                    <a:pt x="23" y="3"/>
                    <a:pt x="18" y="8"/>
                  </a:cubicBezTo>
                  <a:cubicBezTo>
                    <a:pt x="10" y="3"/>
                    <a:pt x="10" y="3"/>
                    <a:pt x="10" y="3"/>
                  </a:cubicBezTo>
                  <a:cubicBezTo>
                    <a:pt x="7" y="2"/>
                    <a:pt x="4" y="3"/>
                    <a:pt x="2" y="5"/>
                  </a:cubicBezTo>
                  <a:cubicBezTo>
                    <a:pt x="0" y="8"/>
                    <a:pt x="1" y="12"/>
                    <a:pt x="4" y="13"/>
                  </a:cubicBezTo>
                  <a:cubicBezTo>
                    <a:pt x="13" y="18"/>
                    <a:pt x="13" y="18"/>
                    <a:pt x="13" y="18"/>
                  </a:cubicBezTo>
                  <a:cubicBezTo>
                    <a:pt x="12" y="20"/>
                    <a:pt x="12" y="22"/>
                    <a:pt x="12" y="24"/>
                  </a:cubicBezTo>
                  <a:cubicBezTo>
                    <a:pt x="12" y="38"/>
                    <a:pt x="22" y="48"/>
                    <a:pt x="36" y="48"/>
                  </a:cubicBezTo>
                  <a:cubicBezTo>
                    <a:pt x="49" y="48"/>
                    <a:pt x="60" y="38"/>
                    <a:pt x="60" y="24"/>
                  </a:cubicBezTo>
                  <a:cubicBezTo>
                    <a:pt x="60" y="11"/>
                    <a:pt x="49" y="0"/>
                    <a:pt x="36" y="0"/>
                  </a:cubicBezTo>
                  <a:close/>
                  <a:moveTo>
                    <a:pt x="36" y="36"/>
                  </a:moveTo>
                  <a:cubicBezTo>
                    <a:pt x="29" y="36"/>
                    <a:pt x="24" y="31"/>
                    <a:pt x="24" y="24"/>
                  </a:cubicBezTo>
                  <a:cubicBezTo>
                    <a:pt x="24" y="18"/>
                    <a:pt x="29" y="12"/>
                    <a:pt x="36" y="12"/>
                  </a:cubicBezTo>
                  <a:cubicBezTo>
                    <a:pt x="42" y="12"/>
                    <a:pt x="48" y="18"/>
                    <a:pt x="48" y="24"/>
                  </a:cubicBezTo>
                  <a:cubicBezTo>
                    <a:pt x="48" y="31"/>
                    <a:pt x="42" y="36"/>
                    <a:pt x="36" y="3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4" name="Freeform 99"/>
            <p:cNvSpPr>
              <a:spLocks noEditPoints="1"/>
            </p:cNvSpPr>
            <p:nvPr/>
          </p:nvSpPr>
          <p:spPr bwMode="auto">
            <a:xfrm>
              <a:off x="4222" y="670"/>
              <a:ext cx="115" cy="141"/>
            </a:xfrm>
            <a:custGeom>
              <a:avLst/>
              <a:gdLst>
                <a:gd name="T0" fmla="*/ 24 w 48"/>
                <a:gd name="T1" fmla="*/ 48 h 59"/>
                <a:gd name="T2" fmla="*/ 29 w 48"/>
                <a:gd name="T3" fmla="*/ 48 h 59"/>
                <a:gd name="T4" fmla="*/ 34 w 48"/>
                <a:gd name="T5" fmla="*/ 56 h 59"/>
                <a:gd name="T6" fmla="*/ 39 w 48"/>
                <a:gd name="T7" fmla="*/ 59 h 59"/>
                <a:gd name="T8" fmla="*/ 42 w 48"/>
                <a:gd name="T9" fmla="*/ 59 h 59"/>
                <a:gd name="T10" fmla="*/ 44 w 48"/>
                <a:gd name="T11" fmla="*/ 51 h 59"/>
                <a:gd name="T12" fmla="*/ 40 w 48"/>
                <a:gd name="T13" fmla="*/ 42 h 59"/>
                <a:gd name="T14" fmla="*/ 48 w 48"/>
                <a:gd name="T15" fmla="*/ 24 h 59"/>
                <a:gd name="T16" fmla="*/ 24 w 48"/>
                <a:gd name="T17" fmla="*/ 0 h 59"/>
                <a:gd name="T18" fmla="*/ 0 w 48"/>
                <a:gd name="T19" fmla="*/ 24 h 59"/>
                <a:gd name="T20" fmla="*/ 24 w 48"/>
                <a:gd name="T21" fmla="*/ 48 h 59"/>
                <a:gd name="T22" fmla="*/ 24 w 48"/>
                <a:gd name="T23" fmla="*/ 12 h 59"/>
                <a:gd name="T24" fmla="*/ 36 w 48"/>
                <a:gd name="T25" fmla="*/ 24 h 59"/>
                <a:gd name="T26" fmla="*/ 29 w 48"/>
                <a:gd name="T27" fmla="*/ 35 h 59"/>
                <a:gd name="T28" fmla="*/ 29 w 48"/>
                <a:gd name="T29" fmla="*/ 35 h 59"/>
                <a:gd name="T30" fmla="*/ 29 w 48"/>
                <a:gd name="T31" fmla="*/ 35 h 59"/>
                <a:gd name="T32" fmla="*/ 24 w 48"/>
                <a:gd name="T33" fmla="*/ 36 h 59"/>
                <a:gd name="T34" fmla="*/ 12 w 48"/>
                <a:gd name="T35" fmla="*/ 24 h 59"/>
                <a:gd name="T36" fmla="*/ 24 w 48"/>
                <a:gd name="T37" fmla="*/ 1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59">
                  <a:moveTo>
                    <a:pt x="24" y="48"/>
                  </a:moveTo>
                  <a:cubicBezTo>
                    <a:pt x="26" y="48"/>
                    <a:pt x="27" y="48"/>
                    <a:pt x="29" y="48"/>
                  </a:cubicBezTo>
                  <a:cubicBezTo>
                    <a:pt x="34" y="56"/>
                    <a:pt x="34" y="56"/>
                    <a:pt x="34" y="56"/>
                  </a:cubicBezTo>
                  <a:cubicBezTo>
                    <a:pt x="35" y="58"/>
                    <a:pt x="37" y="59"/>
                    <a:pt x="39" y="59"/>
                  </a:cubicBezTo>
                  <a:cubicBezTo>
                    <a:pt x="40" y="59"/>
                    <a:pt x="41" y="59"/>
                    <a:pt x="42" y="59"/>
                  </a:cubicBezTo>
                  <a:cubicBezTo>
                    <a:pt x="45" y="57"/>
                    <a:pt x="46" y="53"/>
                    <a:pt x="44" y="51"/>
                  </a:cubicBezTo>
                  <a:cubicBezTo>
                    <a:pt x="40" y="42"/>
                    <a:pt x="40" y="42"/>
                    <a:pt x="40" y="42"/>
                  </a:cubicBezTo>
                  <a:cubicBezTo>
                    <a:pt x="45" y="38"/>
                    <a:pt x="48" y="31"/>
                    <a:pt x="48" y="24"/>
                  </a:cubicBezTo>
                  <a:cubicBezTo>
                    <a:pt x="48" y="11"/>
                    <a:pt x="37" y="0"/>
                    <a:pt x="24" y="0"/>
                  </a:cubicBezTo>
                  <a:cubicBezTo>
                    <a:pt x="11" y="0"/>
                    <a:pt x="0" y="11"/>
                    <a:pt x="0" y="24"/>
                  </a:cubicBezTo>
                  <a:cubicBezTo>
                    <a:pt x="0" y="37"/>
                    <a:pt x="11" y="48"/>
                    <a:pt x="24" y="48"/>
                  </a:cubicBezTo>
                  <a:close/>
                  <a:moveTo>
                    <a:pt x="24" y="12"/>
                  </a:moveTo>
                  <a:cubicBezTo>
                    <a:pt x="31" y="12"/>
                    <a:pt x="36" y="17"/>
                    <a:pt x="36" y="24"/>
                  </a:cubicBezTo>
                  <a:cubicBezTo>
                    <a:pt x="36" y="29"/>
                    <a:pt x="33" y="33"/>
                    <a:pt x="29" y="35"/>
                  </a:cubicBezTo>
                  <a:cubicBezTo>
                    <a:pt x="29" y="35"/>
                    <a:pt x="29" y="35"/>
                    <a:pt x="29" y="35"/>
                  </a:cubicBezTo>
                  <a:cubicBezTo>
                    <a:pt x="29" y="35"/>
                    <a:pt x="29" y="35"/>
                    <a:pt x="29" y="35"/>
                  </a:cubicBezTo>
                  <a:cubicBezTo>
                    <a:pt x="27" y="36"/>
                    <a:pt x="26" y="36"/>
                    <a:pt x="24" y="36"/>
                  </a:cubicBezTo>
                  <a:cubicBezTo>
                    <a:pt x="17" y="36"/>
                    <a:pt x="12" y="31"/>
                    <a:pt x="12" y="24"/>
                  </a:cubicBezTo>
                  <a:cubicBezTo>
                    <a:pt x="12" y="17"/>
                    <a:pt x="17" y="12"/>
                    <a:pt x="24"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5" name="Freeform 100"/>
            <p:cNvSpPr>
              <a:spLocks/>
            </p:cNvSpPr>
            <p:nvPr/>
          </p:nvSpPr>
          <p:spPr bwMode="auto">
            <a:xfrm>
              <a:off x="4330" y="840"/>
              <a:ext cx="57" cy="74"/>
            </a:xfrm>
            <a:custGeom>
              <a:avLst/>
              <a:gdLst>
                <a:gd name="T0" fmla="*/ 2 w 24"/>
                <a:gd name="T1" fmla="*/ 9 h 31"/>
                <a:gd name="T2" fmla="*/ 12 w 24"/>
                <a:gd name="T3" fmla="*/ 28 h 31"/>
                <a:gd name="T4" fmla="*/ 18 w 24"/>
                <a:gd name="T5" fmla="*/ 31 h 31"/>
                <a:gd name="T6" fmla="*/ 20 w 24"/>
                <a:gd name="T7" fmla="*/ 31 h 31"/>
                <a:gd name="T8" fmla="*/ 23 w 24"/>
                <a:gd name="T9" fmla="*/ 23 h 31"/>
                <a:gd name="T10" fmla="*/ 12 w 24"/>
                <a:gd name="T11" fmla="*/ 4 h 31"/>
                <a:gd name="T12" fmla="*/ 4 w 24"/>
                <a:gd name="T13" fmla="*/ 1 h 31"/>
                <a:gd name="T14" fmla="*/ 2 w 24"/>
                <a:gd name="T15" fmla="*/ 9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31">
                  <a:moveTo>
                    <a:pt x="2" y="9"/>
                  </a:moveTo>
                  <a:cubicBezTo>
                    <a:pt x="12" y="28"/>
                    <a:pt x="12" y="28"/>
                    <a:pt x="12" y="28"/>
                  </a:cubicBezTo>
                  <a:cubicBezTo>
                    <a:pt x="13" y="30"/>
                    <a:pt x="15" y="31"/>
                    <a:pt x="18" y="31"/>
                  </a:cubicBezTo>
                  <a:cubicBezTo>
                    <a:pt x="18" y="31"/>
                    <a:pt x="19" y="31"/>
                    <a:pt x="20" y="31"/>
                  </a:cubicBezTo>
                  <a:cubicBezTo>
                    <a:pt x="23" y="29"/>
                    <a:pt x="24" y="26"/>
                    <a:pt x="23" y="23"/>
                  </a:cubicBezTo>
                  <a:cubicBezTo>
                    <a:pt x="12" y="4"/>
                    <a:pt x="12" y="4"/>
                    <a:pt x="12" y="4"/>
                  </a:cubicBezTo>
                  <a:cubicBezTo>
                    <a:pt x="11" y="1"/>
                    <a:pt x="7" y="0"/>
                    <a:pt x="4" y="1"/>
                  </a:cubicBezTo>
                  <a:cubicBezTo>
                    <a:pt x="1" y="3"/>
                    <a:pt x="0" y="6"/>
                    <a:pt x="2" y="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6" name="Freeform 101"/>
            <p:cNvSpPr>
              <a:spLocks/>
            </p:cNvSpPr>
            <p:nvPr/>
          </p:nvSpPr>
          <p:spPr bwMode="auto">
            <a:xfrm>
              <a:off x="4640" y="1170"/>
              <a:ext cx="87" cy="62"/>
            </a:xfrm>
            <a:custGeom>
              <a:avLst/>
              <a:gdLst>
                <a:gd name="T0" fmla="*/ 32 w 36"/>
                <a:gd name="T1" fmla="*/ 15 h 26"/>
                <a:gd name="T2" fmla="*/ 9 w 36"/>
                <a:gd name="T3" fmla="*/ 2 h 26"/>
                <a:gd name="T4" fmla="*/ 1 w 36"/>
                <a:gd name="T5" fmla="*/ 4 h 26"/>
                <a:gd name="T6" fmla="*/ 4 w 36"/>
                <a:gd name="T7" fmla="*/ 12 h 26"/>
                <a:gd name="T8" fmla="*/ 26 w 36"/>
                <a:gd name="T9" fmla="*/ 25 h 26"/>
                <a:gd name="T10" fmla="*/ 29 w 36"/>
                <a:gd name="T11" fmla="*/ 26 h 26"/>
                <a:gd name="T12" fmla="*/ 35 w 36"/>
                <a:gd name="T13" fmla="*/ 23 h 26"/>
                <a:gd name="T14" fmla="*/ 32 w 36"/>
                <a:gd name="T15" fmla="*/ 15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6">
                  <a:moveTo>
                    <a:pt x="32" y="15"/>
                  </a:moveTo>
                  <a:cubicBezTo>
                    <a:pt x="9" y="2"/>
                    <a:pt x="9" y="2"/>
                    <a:pt x="9" y="2"/>
                  </a:cubicBezTo>
                  <a:cubicBezTo>
                    <a:pt x="7" y="0"/>
                    <a:pt x="3" y="1"/>
                    <a:pt x="1" y="4"/>
                  </a:cubicBezTo>
                  <a:cubicBezTo>
                    <a:pt x="0" y="7"/>
                    <a:pt x="1" y="10"/>
                    <a:pt x="4" y="12"/>
                  </a:cubicBezTo>
                  <a:cubicBezTo>
                    <a:pt x="26" y="25"/>
                    <a:pt x="26" y="25"/>
                    <a:pt x="26" y="25"/>
                  </a:cubicBezTo>
                  <a:cubicBezTo>
                    <a:pt x="27" y="26"/>
                    <a:pt x="28" y="26"/>
                    <a:pt x="29" y="26"/>
                  </a:cubicBezTo>
                  <a:cubicBezTo>
                    <a:pt x="31" y="26"/>
                    <a:pt x="33" y="25"/>
                    <a:pt x="35" y="23"/>
                  </a:cubicBezTo>
                  <a:cubicBezTo>
                    <a:pt x="36" y="20"/>
                    <a:pt x="35" y="16"/>
                    <a:pt x="32" y="1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87" name="Group 104"/>
          <p:cNvGrpSpPr>
            <a:grpSpLocks noChangeAspect="1"/>
          </p:cNvGrpSpPr>
          <p:nvPr/>
        </p:nvGrpSpPr>
        <p:grpSpPr bwMode="auto">
          <a:xfrm>
            <a:off x="6891048" y="5710448"/>
            <a:ext cx="410924" cy="410924"/>
            <a:chOff x="5430" y="717"/>
            <a:chExt cx="825" cy="825"/>
          </a:xfrm>
        </p:grpSpPr>
        <p:sp>
          <p:nvSpPr>
            <p:cNvPr id="688" name="AutoShape 103"/>
            <p:cNvSpPr>
              <a:spLocks noChangeAspect="1" noChangeArrowheads="1" noTextEdit="1"/>
            </p:cNvSpPr>
            <p:nvPr/>
          </p:nvSpPr>
          <p:spPr bwMode="auto">
            <a:xfrm>
              <a:off x="5430" y="717"/>
              <a:ext cx="825" cy="8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89" name="Freeform 105"/>
            <p:cNvSpPr>
              <a:spLocks noEditPoints="1"/>
            </p:cNvSpPr>
            <p:nvPr/>
          </p:nvSpPr>
          <p:spPr bwMode="auto">
            <a:xfrm>
              <a:off x="5430" y="748"/>
              <a:ext cx="736" cy="796"/>
            </a:xfrm>
            <a:custGeom>
              <a:avLst/>
              <a:gdLst>
                <a:gd name="T0" fmla="*/ 296 w 308"/>
                <a:gd name="T1" fmla="*/ 60 h 333"/>
                <a:gd name="T2" fmla="*/ 302 w 308"/>
                <a:gd name="T3" fmla="*/ 66 h 333"/>
                <a:gd name="T4" fmla="*/ 308 w 308"/>
                <a:gd name="T5" fmla="*/ 60 h 333"/>
                <a:gd name="T6" fmla="*/ 308 w 308"/>
                <a:gd name="T7" fmla="*/ 6 h 333"/>
                <a:gd name="T8" fmla="*/ 308 w 308"/>
                <a:gd name="T9" fmla="*/ 6 h 333"/>
                <a:gd name="T10" fmla="*/ 308 w 308"/>
                <a:gd name="T11" fmla="*/ 4 h 333"/>
                <a:gd name="T12" fmla="*/ 307 w 308"/>
                <a:gd name="T13" fmla="*/ 3 h 333"/>
                <a:gd name="T14" fmla="*/ 306 w 308"/>
                <a:gd name="T15" fmla="*/ 2 h 333"/>
                <a:gd name="T16" fmla="*/ 306 w 308"/>
                <a:gd name="T17" fmla="*/ 2 h 333"/>
                <a:gd name="T18" fmla="*/ 305 w 308"/>
                <a:gd name="T19" fmla="*/ 1 h 333"/>
                <a:gd name="T20" fmla="*/ 304 w 308"/>
                <a:gd name="T21" fmla="*/ 1 h 333"/>
                <a:gd name="T22" fmla="*/ 304 w 308"/>
                <a:gd name="T23" fmla="*/ 1 h 333"/>
                <a:gd name="T24" fmla="*/ 302 w 308"/>
                <a:gd name="T25" fmla="*/ 0 h 333"/>
                <a:gd name="T26" fmla="*/ 302 w 308"/>
                <a:gd name="T27" fmla="*/ 0 h 333"/>
                <a:gd name="T28" fmla="*/ 249 w 308"/>
                <a:gd name="T29" fmla="*/ 0 h 333"/>
                <a:gd name="T30" fmla="*/ 243 w 308"/>
                <a:gd name="T31" fmla="*/ 6 h 333"/>
                <a:gd name="T32" fmla="*/ 249 w 308"/>
                <a:gd name="T33" fmla="*/ 12 h 333"/>
                <a:gd name="T34" fmla="*/ 287 w 308"/>
                <a:gd name="T35" fmla="*/ 12 h 333"/>
                <a:gd name="T36" fmla="*/ 225 w 308"/>
                <a:gd name="T37" fmla="*/ 71 h 333"/>
                <a:gd name="T38" fmla="*/ 192 w 308"/>
                <a:gd name="T39" fmla="*/ 142 h 333"/>
                <a:gd name="T40" fmla="*/ 192 w 308"/>
                <a:gd name="T41" fmla="*/ 193 h 333"/>
                <a:gd name="T42" fmla="*/ 129 w 308"/>
                <a:gd name="T43" fmla="*/ 267 h 333"/>
                <a:gd name="T44" fmla="*/ 98 w 308"/>
                <a:gd name="T45" fmla="*/ 272 h 333"/>
                <a:gd name="T46" fmla="*/ 50 w 308"/>
                <a:gd name="T47" fmla="*/ 233 h 333"/>
                <a:gd name="T48" fmla="*/ 0 w 308"/>
                <a:gd name="T49" fmla="*/ 283 h 333"/>
                <a:gd name="T50" fmla="*/ 50 w 308"/>
                <a:gd name="T51" fmla="*/ 333 h 333"/>
                <a:gd name="T52" fmla="*/ 100 w 308"/>
                <a:gd name="T53" fmla="*/ 284 h 333"/>
                <a:gd name="T54" fmla="*/ 131 w 308"/>
                <a:gd name="T55" fmla="*/ 279 h 333"/>
                <a:gd name="T56" fmla="*/ 204 w 308"/>
                <a:gd name="T57" fmla="*/ 193 h 333"/>
                <a:gd name="T58" fmla="*/ 204 w 308"/>
                <a:gd name="T59" fmla="*/ 142 h 333"/>
                <a:gd name="T60" fmla="*/ 233 w 308"/>
                <a:gd name="T61" fmla="*/ 79 h 333"/>
                <a:gd name="T62" fmla="*/ 296 w 308"/>
                <a:gd name="T63" fmla="*/ 20 h 333"/>
                <a:gd name="T64" fmla="*/ 296 w 308"/>
                <a:gd name="T65" fmla="*/ 60 h 333"/>
                <a:gd name="T66" fmla="*/ 50 w 308"/>
                <a:gd name="T67" fmla="*/ 321 h 333"/>
                <a:gd name="T68" fmla="*/ 12 w 308"/>
                <a:gd name="T69" fmla="*/ 283 h 333"/>
                <a:gd name="T70" fmla="*/ 50 w 308"/>
                <a:gd name="T71" fmla="*/ 245 h 333"/>
                <a:gd name="T72" fmla="*/ 88 w 308"/>
                <a:gd name="T73" fmla="*/ 283 h 333"/>
                <a:gd name="T74" fmla="*/ 50 w 308"/>
                <a:gd name="T75" fmla="*/ 32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8" h="333">
                  <a:moveTo>
                    <a:pt x="296" y="60"/>
                  </a:moveTo>
                  <a:cubicBezTo>
                    <a:pt x="296" y="63"/>
                    <a:pt x="299" y="66"/>
                    <a:pt x="302" y="66"/>
                  </a:cubicBezTo>
                  <a:cubicBezTo>
                    <a:pt x="305" y="66"/>
                    <a:pt x="308" y="63"/>
                    <a:pt x="308" y="60"/>
                  </a:cubicBezTo>
                  <a:cubicBezTo>
                    <a:pt x="308" y="6"/>
                    <a:pt x="308" y="6"/>
                    <a:pt x="308" y="6"/>
                  </a:cubicBezTo>
                  <a:cubicBezTo>
                    <a:pt x="308" y="6"/>
                    <a:pt x="308" y="6"/>
                    <a:pt x="308" y="6"/>
                  </a:cubicBezTo>
                  <a:cubicBezTo>
                    <a:pt x="308" y="5"/>
                    <a:pt x="308" y="5"/>
                    <a:pt x="308" y="4"/>
                  </a:cubicBezTo>
                  <a:cubicBezTo>
                    <a:pt x="307" y="4"/>
                    <a:pt x="307" y="3"/>
                    <a:pt x="307" y="3"/>
                  </a:cubicBezTo>
                  <a:cubicBezTo>
                    <a:pt x="307" y="3"/>
                    <a:pt x="307" y="3"/>
                    <a:pt x="306" y="2"/>
                  </a:cubicBezTo>
                  <a:cubicBezTo>
                    <a:pt x="306" y="2"/>
                    <a:pt x="306" y="2"/>
                    <a:pt x="306" y="2"/>
                  </a:cubicBezTo>
                  <a:cubicBezTo>
                    <a:pt x="306" y="2"/>
                    <a:pt x="306" y="2"/>
                    <a:pt x="305" y="1"/>
                  </a:cubicBezTo>
                  <a:cubicBezTo>
                    <a:pt x="305" y="1"/>
                    <a:pt x="305" y="1"/>
                    <a:pt x="304" y="1"/>
                  </a:cubicBezTo>
                  <a:cubicBezTo>
                    <a:pt x="304" y="1"/>
                    <a:pt x="304" y="1"/>
                    <a:pt x="304" y="1"/>
                  </a:cubicBezTo>
                  <a:cubicBezTo>
                    <a:pt x="303" y="1"/>
                    <a:pt x="303" y="0"/>
                    <a:pt x="302" y="0"/>
                  </a:cubicBezTo>
                  <a:cubicBezTo>
                    <a:pt x="302" y="0"/>
                    <a:pt x="302" y="0"/>
                    <a:pt x="302" y="0"/>
                  </a:cubicBezTo>
                  <a:cubicBezTo>
                    <a:pt x="249" y="0"/>
                    <a:pt x="249" y="0"/>
                    <a:pt x="249" y="0"/>
                  </a:cubicBezTo>
                  <a:cubicBezTo>
                    <a:pt x="245" y="0"/>
                    <a:pt x="243" y="3"/>
                    <a:pt x="243" y="6"/>
                  </a:cubicBezTo>
                  <a:cubicBezTo>
                    <a:pt x="243" y="10"/>
                    <a:pt x="245" y="12"/>
                    <a:pt x="249" y="12"/>
                  </a:cubicBezTo>
                  <a:cubicBezTo>
                    <a:pt x="287" y="12"/>
                    <a:pt x="287" y="12"/>
                    <a:pt x="287" y="12"/>
                  </a:cubicBezTo>
                  <a:cubicBezTo>
                    <a:pt x="225" y="71"/>
                    <a:pt x="225" y="71"/>
                    <a:pt x="225" y="71"/>
                  </a:cubicBezTo>
                  <a:cubicBezTo>
                    <a:pt x="202" y="93"/>
                    <a:pt x="192" y="114"/>
                    <a:pt x="192" y="142"/>
                  </a:cubicBezTo>
                  <a:cubicBezTo>
                    <a:pt x="192" y="193"/>
                    <a:pt x="192" y="193"/>
                    <a:pt x="192" y="193"/>
                  </a:cubicBezTo>
                  <a:cubicBezTo>
                    <a:pt x="192" y="230"/>
                    <a:pt x="166" y="261"/>
                    <a:pt x="129" y="267"/>
                  </a:cubicBezTo>
                  <a:cubicBezTo>
                    <a:pt x="98" y="272"/>
                    <a:pt x="98" y="272"/>
                    <a:pt x="98" y="272"/>
                  </a:cubicBezTo>
                  <a:cubicBezTo>
                    <a:pt x="93" y="250"/>
                    <a:pt x="74" y="233"/>
                    <a:pt x="50" y="233"/>
                  </a:cubicBezTo>
                  <a:cubicBezTo>
                    <a:pt x="22" y="233"/>
                    <a:pt x="0" y="256"/>
                    <a:pt x="0" y="283"/>
                  </a:cubicBezTo>
                  <a:cubicBezTo>
                    <a:pt x="0" y="311"/>
                    <a:pt x="22" y="333"/>
                    <a:pt x="50" y="333"/>
                  </a:cubicBezTo>
                  <a:cubicBezTo>
                    <a:pt x="77" y="333"/>
                    <a:pt x="99" y="311"/>
                    <a:pt x="100" y="284"/>
                  </a:cubicBezTo>
                  <a:cubicBezTo>
                    <a:pt x="131" y="279"/>
                    <a:pt x="131" y="279"/>
                    <a:pt x="131" y="279"/>
                  </a:cubicBezTo>
                  <a:cubicBezTo>
                    <a:pt x="174" y="271"/>
                    <a:pt x="204" y="236"/>
                    <a:pt x="204" y="193"/>
                  </a:cubicBezTo>
                  <a:cubicBezTo>
                    <a:pt x="204" y="142"/>
                    <a:pt x="204" y="142"/>
                    <a:pt x="204" y="142"/>
                  </a:cubicBezTo>
                  <a:cubicBezTo>
                    <a:pt x="204" y="118"/>
                    <a:pt x="212" y="99"/>
                    <a:pt x="233" y="79"/>
                  </a:cubicBezTo>
                  <a:cubicBezTo>
                    <a:pt x="296" y="20"/>
                    <a:pt x="296" y="20"/>
                    <a:pt x="296" y="20"/>
                  </a:cubicBezTo>
                  <a:cubicBezTo>
                    <a:pt x="296" y="60"/>
                    <a:pt x="296" y="60"/>
                    <a:pt x="296" y="60"/>
                  </a:cubicBezTo>
                  <a:close/>
                  <a:moveTo>
                    <a:pt x="50" y="321"/>
                  </a:moveTo>
                  <a:cubicBezTo>
                    <a:pt x="29" y="321"/>
                    <a:pt x="12" y="304"/>
                    <a:pt x="12" y="283"/>
                  </a:cubicBezTo>
                  <a:cubicBezTo>
                    <a:pt x="12" y="262"/>
                    <a:pt x="29" y="245"/>
                    <a:pt x="50" y="245"/>
                  </a:cubicBezTo>
                  <a:cubicBezTo>
                    <a:pt x="71" y="245"/>
                    <a:pt x="88" y="262"/>
                    <a:pt x="88" y="283"/>
                  </a:cubicBezTo>
                  <a:cubicBezTo>
                    <a:pt x="88" y="304"/>
                    <a:pt x="71" y="321"/>
                    <a:pt x="50" y="321"/>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90" name="Freeform 106"/>
            <p:cNvSpPr>
              <a:spLocks/>
            </p:cNvSpPr>
            <p:nvPr/>
          </p:nvSpPr>
          <p:spPr bwMode="auto">
            <a:xfrm>
              <a:off x="5564" y="1030"/>
              <a:ext cx="179" cy="180"/>
            </a:xfrm>
            <a:custGeom>
              <a:avLst/>
              <a:gdLst>
                <a:gd name="T0" fmla="*/ 11 w 75"/>
                <a:gd name="T1" fmla="*/ 3 h 75"/>
                <a:gd name="T2" fmla="*/ 3 w 75"/>
                <a:gd name="T3" fmla="*/ 3 h 75"/>
                <a:gd name="T4" fmla="*/ 3 w 75"/>
                <a:gd name="T5" fmla="*/ 11 h 75"/>
                <a:gd name="T6" fmla="*/ 29 w 75"/>
                <a:gd name="T7" fmla="*/ 38 h 75"/>
                <a:gd name="T8" fmla="*/ 3 w 75"/>
                <a:gd name="T9" fmla="*/ 65 h 75"/>
                <a:gd name="T10" fmla="*/ 3 w 75"/>
                <a:gd name="T11" fmla="*/ 73 h 75"/>
                <a:gd name="T12" fmla="*/ 7 w 75"/>
                <a:gd name="T13" fmla="*/ 75 h 75"/>
                <a:gd name="T14" fmla="*/ 11 w 75"/>
                <a:gd name="T15" fmla="*/ 73 h 75"/>
                <a:gd name="T16" fmla="*/ 38 w 75"/>
                <a:gd name="T17" fmla="*/ 46 h 75"/>
                <a:gd name="T18" fmla="*/ 65 w 75"/>
                <a:gd name="T19" fmla="*/ 73 h 75"/>
                <a:gd name="T20" fmla="*/ 69 w 75"/>
                <a:gd name="T21" fmla="*/ 75 h 75"/>
                <a:gd name="T22" fmla="*/ 73 w 75"/>
                <a:gd name="T23" fmla="*/ 73 h 75"/>
                <a:gd name="T24" fmla="*/ 73 w 75"/>
                <a:gd name="T25" fmla="*/ 65 h 75"/>
                <a:gd name="T26" fmla="*/ 46 w 75"/>
                <a:gd name="T27" fmla="*/ 38 h 75"/>
                <a:gd name="T28" fmla="*/ 73 w 75"/>
                <a:gd name="T29" fmla="*/ 11 h 75"/>
                <a:gd name="T30" fmla="*/ 73 w 75"/>
                <a:gd name="T31" fmla="*/ 3 h 75"/>
                <a:gd name="T32" fmla="*/ 65 w 75"/>
                <a:gd name="T33" fmla="*/ 3 h 75"/>
                <a:gd name="T34" fmla="*/ 38 w 75"/>
                <a:gd name="T35" fmla="*/ 29 h 75"/>
                <a:gd name="T36" fmla="*/ 11 w 75"/>
                <a:gd name="T37"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75">
                  <a:moveTo>
                    <a:pt x="11" y="3"/>
                  </a:moveTo>
                  <a:cubicBezTo>
                    <a:pt x="9" y="0"/>
                    <a:pt x="5" y="0"/>
                    <a:pt x="3" y="3"/>
                  </a:cubicBezTo>
                  <a:cubicBezTo>
                    <a:pt x="0" y="5"/>
                    <a:pt x="0" y="9"/>
                    <a:pt x="3" y="11"/>
                  </a:cubicBezTo>
                  <a:cubicBezTo>
                    <a:pt x="29" y="38"/>
                    <a:pt x="29" y="38"/>
                    <a:pt x="29" y="38"/>
                  </a:cubicBezTo>
                  <a:cubicBezTo>
                    <a:pt x="3" y="65"/>
                    <a:pt x="3" y="65"/>
                    <a:pt x="3" y="65"/>
                  </a:cubicBezTo>
                  <a:cubicBezTo>
                    <a:pt x="0" y="67"/>
                    <a:pt x="0" y="71"/>
                    <a:pt x="3" y="73"/>
                  </a:cubicBezTo>
                  <a:cubicBezTo>
                    <a:pt x="4" y="74"/>
                    <a:pt x="5" y="75"/>
                    <a:pt x="7" y="75"/>
                  </a:cubicBezTo>
                  <a:cubicBezTo>
                    <a:pt x="8" y="75"/>
                    <a:pt x="10" y="74"/>
                    <a:pt x="11" y="73"/>
                  </a:cubicBezTo>
                  <a:cubicBezTo>
                    <a:pt x="38" y="46"/>
                    <a:pt x="38" y="46"/>
                    <a:pt x="38" y="46"/>
                  </a:cubicBezTo>
                  <a:cubicBezTo>
                    <a:pt x="65" y="73"/>
                    <a:pt x="65" y="73"/>
                    <a:pt x="65" y="73"/>
                  </a:cubicBezTo>
                  <a:cubicBezTo>
                    <a:pt x="66" y="74"/>
                    <a:pt x="67" y="75"/>
                    <a:pt x="69" y="75"/>
                  </a:cubicBezTo>
                  <a:cubicBezTo>
                    <a:pt x="70" y="75"/>
                    <a:pt x="72" y="74"/>
                    <a:pt x="73" y="73"/>
                  </a:cubicBezTo>
                  <a:cubicBezTo>
                    <a:pt x="75" y="71"/>
                    <a:pt x="75" y="67"/>
                    <a:pt x="73" y="65"/>
                  </a:cubicBezTo>
                  <a:cubicBezTo>
                    <a:pt x="46" y="38"/>
                    <a:pt x="46" y="38"/>
                    <a:pt x="46" y="38"/>
                  </a:cubicBezTo>
                  <a:cubicBezTo>
                    <a:pt x="73" y="11"/>
                    <a:pt x="73" y="11"/>
                    <a:pt x="73" y="11"/>
                  </a:cubicBezTo>
                  <a:cubicBezTo>
                    <a:pt x="75" y="9"/>
                    <a:pt x="75" y="5"/>
                    <a:pt x="73" y="3"/>
                  </a:cubicBezTo>
                  <a:cubicBezTo>
                    <a:pt x="71" y="0"/>
                    <a:pt x="67" y="0"/>
                    <a:pt x="65" y="3"/>
                  </a:cubicBezTo>
                  <a:cubicBezTo>
                    <a:pt x="38" y="29"/>
                    <a:pt x="38" y="29"/>
                    <a:pt x="38" y="29"/>
                  </a:cubicBezTo>
                  <a:cubicBezTo>
                    <a:pt x="11" y="3"/>
                    <a:pt x="11" y="3"/>
                    <a:pt x="11"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91" name="Freeform 107"/>
            <p:cNvSpPr>
              <a:spLocks/>
            </p:cNvSpPr>
            <p:nvPr/>
          </p:nvSpPr>
          <p:spPr bwMode="auto">
            <a:xfrm>
              <a:off x="5449" y="717"/>
              <a:ext cx="182" cy="177"/>
            </a:xfrm>
            <a:custGeom>
              <a:avLst/>
              <a:gdLst>
                <a:gd name="T0" fmla="*/ 3 w 76"/>
                <a:gd name="T1" fmla="*/ 73 h 74"/>
                <a:gd name="T2" fmla="*/ 7 w 76"/>
                <a:gd name="T3" fmla="*/ 74 h 74"/>
                <a:gd name="T4" fmla="*/ 11 w 76"/>
                <a:gd name="T5" fmla="*/ 73 h 74"/>
                <a:gd name="T6" fmla="*/ 38 w 76"/>
                <a:gd name="T7" fmla="*/ 46 h 74"/>
                <a:gd name="T8" fmla="*/ 65 w 76"/>
                <a:gd name="T9" fmla="*/ 73 h 74"/>
                <a:gd name="T10" fmla="*/ 69 w 76"/>
                <a:gd name="T11" fmla="*/ 74 h 74"/>
                <a:gd name="T12" fmla="*/ 73 w 76"/>
                <a:gd name="T13" fmla="*/ 73 h 74"/>
                <a:gd name="T14" fmla="*/ 73 w 76"/>
                <a:gd name="T15" fmla="*/ 64 h 74"/>
                <a:gd name="T16" fmla="*/ 46 w 76"/>
                <a:gd name="T17" fmla="*/ 37 h 74"/>
                <a:gd name="T18" fmla="*/ 73 w 76"/>
                <a:gd name="T19" fmla="*/ 10 h 74"/>
                <a:gd name="T20" fmla="*/ 73 w 76"/>
                <a:gd name="T21" fmla="*/ 2 h 74"/>
                <a:gd name="T22" fmla="*/ 65 w 76"/>
                <a:gd name="T23" fmla="*/ 2 h 74"/>
                <a:gd name="T24" fmla="*/ 38 w 76"/>
                <a:gd name="T25" fmla="*/ 29 h 74"/>
                <a:gd name="T26" fmla="*/ 11 w 76"/>
                <a:gd name="T27" fmla="*/ 2 h 74"/>
                <a:gd name="T28" fmla="*/ 3 w 76"/>
                <a:gd name="T29" fmla="*/ 2 h 74"/>
                <a:gd name="T30" fmla="*/ 3 w 76"/>
                <a:gd name="T31" fmla="*/ 10 h 74"/>
                <a:gd name="T32" fmla="*/ 29 w 76"/>
                <a:gd name="T33" fmla="*/ 37 h 74"/>
                <a:gd name="T34" fmla="*/ 3 w 76"/>
                <a:gd name="T35" fmla="*/ 64 h 74"/>
                <a:gd name="T36" fmla="*/ 3 w 76"/>
                <a:gd name="T37" fmla="*/ 7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74">
                  <a:moveTo>
                    <a:pt x="3" y="73"/>
                  </a:moveTo>
                  <a:cubicBezTo>
                    <a:pt x="4" y="74"/>
                    <a:pt x="5" y="74"/>
                    <a:pt x="7" y="74"/>
                  </a:cubicBezTo>
                  <a:cubicBezTo>
                    <a:pt x="8" y="74"/>
                    <a:pt x="10" y="74"/>
                    <a:pt x="11" y="73"/>
                  </a:cubicBezTo>
                  <a:cubicBezTo>
                    <a:pt x="38" y="46"/>
                    <a:pt x="38" y="46"/>
                    <a:pt x="38" y="46"/>
                  </a:cubicBezTo>
                  <a:cubicBezTo>
                    <a:pt x="65" y="73"/>
                    <a:pt x="65" y="73"/>
                    <a:pt x="65" y="73"/>
                  </a:cubicBezTo>
                  <a:cubicBezTo>
                    <a:pt x="66" y="74"/>
                    <a:pt x="67" y="74"/>
                    <a:pt x="69" y="74"/>
                  </a:cubicBezTo>
                  <a:cubicBezTo>
                    <a:pt x="71" y="74"/>
                    <a:pt x="72" y="74"/>
                    <a:pt x="73" y="73"/>
                  </a:cubicBezTo>
                  <a:cubicBezTo>
                    <a:pt x="76" y="70"/>
                    <a:pt x="76" y="66"/>
                    <a:pt x="73" y="64"/>
                  </a:cubicBezTo>
                  <a:cubicBezTo>
                    <a:pt x="46" y="37"/>
                    <a:pt x="46" y="37"/>
                    <a:pt x="46" y="37"/>
                  </a:cubicBezTo>
                  <a:cubicBezTo>
                    <a:pt x="73" y="10"/>
                    <a:pt x="73" y="10"/>
                    <a:pt x="73" y="10"/>
                  </a:cubicBezTo>
                  <a:cubicBezTo>
                    <a:pt x="76" y="8"/>
                    <a:pt x="76" y="4"/>
                    <a:pt x="73" y="2"/>
                  </a:cubicBezTo>
                  <a:cubicBezTo>
                    <a:pt x="71" y="0"/>
                    <a:pt x="67" y="0"/>
                    <a:pt x="65" y="2"/>
                  </a:cubicBezTo>
                  <a:cubicBezTo>
                    <a:pt x="38" y="29"/>
                    <a:pt x="38" y="29"/>
                    <a:pt x="38" y="29"/>
                  </a:cubicBezTo>
                  <a:cubicBezTo>
                    <a:pt x="11" y="2"/>
                    <a:pt x="11" y="2"/>
                    <a:pt x="11" y="2"/>
                  </a:cubicBezTo>
                  <a:cubicBezTo>
                    <a:pt x="9" y="0"/>
                    <a:pt x="5" y="0"/>
                    <a:pt x="3" y="2"/>
                  </a:cubicBezTo>
                  <a:cubicBezTo>
                    <a:pt x="0" y="4"/>
                    <a:pt x="0" y="8"/>
                    <a:pt x="3" y="10"/>
                  </a:cubicBezTo>
                  <a:cubicBezTo>
                    <a:pt x="29" y="37"/>
                    <a:pt x="29" y="37"/>
                    <a:pt x="29" y="37"/>
                  </a:cubicBezTo>
                  <a:cubicBezTo>
                    <a:pt x="3" y="64"/>
                    <a:pt x="3" y="64"/>
                    <a:pt x="3" y="64"/>
                  </a:cubicBezTo>
                  <a:cubicBezTo>
                    <a:pt x="0" y="66"/>
                    <a:pt x="0" y="70"/>
                    <a:pt x="3" y="7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92" name="Freeform 108"/>
            <p:cNvSpPr>
              <a:spLocks/>
            </p:cNvSpPr>
            <p:nvPr/>
          </p:nvSpPr>
          <p:spPr bwMode="auto">
            <a:xfrm>
              <a:off x="6080" y="973"/>
              <a:ext cx="180" cy="179"/>
            </a:xfrm>
            <a:custGeom>
              <a:avLst/>
              <a:gdLst>
                <a:gd name="T0" fmla="*/ 46 w 75"/>
                <a:gd name="T1" fmla="*/ 38 h 75"/>
                <a:gd name="T2" fmla="*/ 72 w 75"/>
                <a:gd name="T3" fmla="*/ 11 h 75"/>
                <a:gd name="T4" fmla="*/ 72 w 75"/>
                <a:gd name="T5" fmla="*/ 3 h 75"/>
                <a:gd name="T6" fmla="*/ 64 w 75"/>
                <a:gd name="T7" fmla="*/ 3 h 75"/>
                <a:gd name="T8" fmla="*/ 37 w 75"/>
                <a:gd name="T9" fmla="*/ 29 h 75"/>
                <a:gd name="T10" fmla="*/ 10 w 75"/>
                <a:gd name="T11" fmla="*/ 3 h 75"/>
                <a:gd name="T12" fmla="*/ 2 w 75"/>
                <a:gd name="T13" fmla="*/ 3 h 75"/>
                <a:gd name="T14" fmla="*/ 2 w 75"/>
                <a:gd name="T15" fmla="*/ 11 h 75"/>
                <a:gd name="T16" fmla="*/ 29 w 75"/>
                <a:gd name="T17" fmla="*/ 38 h 75"/>
                <a:gd name="T18" fmla="*/ 2 w 75"/>
                <a:gd name="T19" fmla="*/ 65 h 75"/>
                <a:gd name="T20" fmla="*/ 2 w 75"/>
                <a:gd name="T21" fmla="*/ 73 h 75"/>
                <a:gd name="T22" fmla="*/ 6 w 75"/>
                <a:gd name="T23" fmla="*/ 75 h 75"/>
                <a:gd name="T24" fmla="*/ 10 w 75"/>
                <a:gd name="T25" fmla="*/ 73 h 75"/>
                <a:gd name="T26" fmla="*/ 37 w 75"/>
                <a:gd name="T27" fmla="*/ 46 h 75"/>
                <a:gd name="T28" fmla="*/ 64 w 75"/>
                <a:gd name="T29" fmla="*/ 73 h 75"/>
                <a:gd name="T30" fmla="*/ 68 w 75"/>
                <a:gd name="T31" fmla="*/ 75 h 75"/>
                <a:gd name="T32" fmla="*/ 72 w 75"/>
                <a:gd name="T33" fmla="*/ 73 h 75"/>
                <a:gd name="T34" fmla="*/ 72 w 75"/>
                <a:gd name="T35" fmla="*/ 65 h 75"/>
                <a:gd name="T36" fmla="*/ 46 w 75"/>
                <a:gd name="T37" fmla="*/ 3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75">
                  <a:moveTo>
                    <a:pt x="46" y="38"/>
                  </a:moveTo>
                  <a:cubicBezTo>
                    <a:pt x="72" y="11"/>
                    <a:pt x="72" y="11"/>
                    <a:pt x="72" y="11"/>
                  </a:cubicBezTo>
                  <a:cubicBezTo>
                    <a:pt x="75" y="9"/>
                    <a:pt x="75" y="5"/>
                    <a:pt x="72" y="3"/>
                  </a:cubicBezTo>
                  <a:cubicBezTo>
                    <a:pt x="70" y="0"/>
                    <a:pt x="66" y="0"/>
                    <a:pt x="64" y="3"/>
                  </a:cubicBezTo>
                  <a:cubicBezTo>
                    <a:pt x="37" y="29"/>
                    <a:pt x="37" y="29"/>
                    <a:pt x="37" y="29"/>
                  </a:cubicBezTo>
                  <a:cubicBezTo>
                    <a:pt x="10" y="3"/>
                    <a:pt x="10" y="3"/>
                    <a:pt x="10" y="3"/>
                  </a:cubicBezTo>
                  <a:cubicBezTo>
                    <a:pt x="8" y="0"/>
                    <a:pt x="4" y="0"/>
                    <a:pt x="2" y="3"/>
                  </a:cubicBezTo>
                  <a:cubicBezTo>
                    <a:pt x="0" y="5"/>
                    <a:pt x="0" y="9"/>
                    <a:pt x="2" y="11"/>
                  </a:cubicBezTo>
                  <a:cubicBezTo>
                    <a:pt x="29" y="38"/>
                    <a:pt x="29" y="38"/>
                    <a:pt x="29" y="38"/>
                  </a:cubicBezTo>
                  <a:cubicBezTo>
                    <a:pt x="2" y="65"/>
                    <a:pt x="2" y="65"/>
                    <a:pt x="2" y="65"/>
                  </a:cubicBezTo>
                  <a:cubicBezTo>
                    <a:pt x="0" y="67"/>
                    <a:pt x="0" y="71"/>
                    <a:pt x="2" y="73"/>
                  </a:cubicBezTo>
                  <a:cubicBezTo>
                    <a:pt x="3" y="74"/>
                    <a:pt x="5" y="75"/>
                    <a:pt x="6" y="75"/>
                  </a:cubicBezTo>
                  <a:cubicBezTo>
                    <a:pt x="8" y="75"/>
                    <a:pt x="9" y="74"/>
                    <a:pt x="10" y="73"/>
                  </a:cubicBezTo>
                  <a:cubicBezTo>
                    <a:pt x="37" y="46"/>
                    <a:pt x="37" y="46"/>
                    <a:pt x="37" y="46"/>
                  </a:cubicBezTo>
                  <a:cubicBezTo>
                    <a:pt x="64" y="73"/>
                    <a:pt x="64" y="73"/>
                    <a:pt x="64" y="73"/>
                  </a:cubicBezTo>
                  <a:cubicBezTo>
                    <a:pt x="65" y="74"/>
                    <a:pt x="67" y="75"/>
                    <a:pt x="68" y="75"/>
                  </a:cubicBezTo>
                  <a:cubicBezTo>
                    <a:pt x="70" y="75"/>
                    <a:pt x="71" y="74"/>
                    <a:pt x="72" y="73"/>
                  </a:cubicBezTo>
                  <a:cubicBezTo>
                    <a:pt x="75" y="71"/>
                    <a:pt x="75" y="67"/>
                    <a:pt x="72" y="65"/>
                  </a:cubicBezTo>
                  <a:cubicBezTo>
                    <a:pt x="46" y="38"/>
                    <a:pt x="46" y="38"/>
                    <a:pt x="46" y="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93" name="Freeform 109"/>
            <p:cNvSpPr>
              <a:spLocks/>
            </p:cNvSpPr>
            <p:nvPr/>
          </p:nvSpPr>
          <p:spPr bwMode="auto">
            <a:xfrm>
              <a:off x="6023" y="1346"/>
              <a:ext cx="179" cy="179"/>
            </a:xfrm>
            <a:custGeom>
              <a:avLst/>
              <a:gdLst>
                <a:gd name="T0" fmla="*/ 73 w 75"/>
                <a:gd name="T1" fmla="*/ 2 h 75"/>
                <a:gd name="T2" fmla="*/ 64 w 75"/>
                <a:gd name="T3" fmla="*/ 2 h 75"/>
                <a:gd name="T4" fmla="*/ 37 w 75"/>
                <a:gd name="T5" fmla="*/ 29 h 75"/>
                <a:gd name="T6" fmla="*/ 10 w 75"/>
                <a:gd name="T7" fmla="*/ 2 h 75"/>
                <a:gd name="T8" fmla="*/ 2 w 75"/>
                <a:gd name="T9" fmla="*/ 2 h 75"/>
                <a:gd name="T10" fmla="*/ 2 w 75"/>
                <a:gd name="T11" fmla="*/ 11 h 75"/>
                <a:gd name="T12" fmla="*/ 29 w 75"/>
                <a:gd name="T13" fmla="*/ 37 h 75"/>
                <a:gd name="T14" fmla="*/ 2 w 75"/>
                <a:gd name="T15" fmla="*/ 64 h 75"/>
                <a:gd name="T16" fmla="*/ 2 w 75"/>
                <a:gd name="T17" fmla="*/ 73 h 75"/>
                <a:gd name="T18" fmla="*/ 6 w 75"/>
                <a:gd name="T19" fmla="*/ 75 h 75"/>
                <a:gd name="T20" fmla="*/ 10 w 75"/>
                <a:gd name="T21" fmla="*/ 73 h 75"/>
                <a:gd name="T22" fmla="*/ 37 w 75"/>
                <a:gd name="T23" fmla="*/ 46 h 75"/>
                <a:gd name="T24" fmla="*/ 64 w 75"/>
                <a:gd name="T25" fmla="*/ 73 h 75"/>
                <a:gd name="T26" fmla="*/ 68 w 75"/>
                <a:gd name="T27" fmla="*/ 75 h 75"/>
                <a:gd name="T28" fmla="*/ 73 w 75"/>
                <a:gd name="T29" fmla="*/ 73 h 75"/>
                <a:gd name="T30" fmla="*/ 73 w 75"/>
                <a:gd name="T31" fmla="*/ 64 h 75"/>
                <a:gd name="T32" fmla="*/ 46 w 75"/>
                <a:gd name="T33" fmla="*/ 37 h 75"/>
                <a:gd name="T34" fmla="*/ 73 w 75"/>
                <a:gd name="T35" fmla="*/ 11 h 75"/>
                <a:gd name="T36" fmla="*/ 73 w 75"/>
                <a:gd name="T37" fmla="*/ 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75">
                  <a:moveTo>
                    <a:pt x="73" y="2"/>
                  </a:moveTo>
                  <a:cubicBezTo>
                    <a:pt x="70" y="0"/>
                    <a:pt x="66" y="0"/>
                    <a:pt x="64" y="2"/>
                  </a:cubicBezTo>
                  <a:cubicBezTo>
                    <a:pt x="37" y="29"/>
                    <a:pt x="37" y="29"/>
                    <a:pt x="37" y="29"/>
                  </a:cubicBezTo>
                  <a:cubicBezTo>
                    <a:pt x="10" y="2"/>
                    <a:pt x="10" y="2"/>
                    <a:pt x="10" y="2"/>
                  </a:cubicBezTo>
                  <a:cubicBezTo>
                    <a:pt x="8" y="0"/>
                    <a:pt x="4" y="0"/>
                    <a:pt x="2" y="2"/>
                  </a:cubicBezTo>
                  <a:cubicBezTo>
                    <a:pt x="0" y="5"/>
                    <a:pt x="0" y="8"/>
                    <a:pt x="2" y="11"/>
                  </a:cubicBezTo>
                  <a:cubicBezTo>
                    <a:pt x="29" y="37"/>
                    <a:pt x="29" y="37"/>
                    <a:pt x="29" y="37"/>
                  </a:cubicBezTo>
                  <a:cubicBezTo>
                    <a:pt x="2" y="64"/>
                    <a:pt x="2" y="64"/>
                    <a:pt x="2" y="64"/>
                  </a:cubicBezTo>
                  <a:cubicBezTo>
                    <a:pt x="0" y="67"/>
                    <a:pt x="0" y="70"/>
                    <a:pt x="2" y="73"/>
                  </a:cubicBezTo>
                  <a:cubicBezTo>
                    <a:pt x="3" y="74"/>
                    <a:pt x="5" y="75"/>
                    <a:pt x="6" y="75"/>
                  </a:cubicBezTo>
                  <a:cubicBezTo>
                    <a:pt x="8" y="75"/>
                    <a:pt x="9" y="74"/>
                    <a:pt x="10" y="73"/>
                  </a:cubicBezTo>
                  <a:cubicBezTo>
                    <a:pt x="37" y="46"/>
                    <a:pt x="37" y="46"/>
                    <a:pt x="37" y="46"/>
                  </a:cubicBezTo>
                  <a:cubicBezTo>
                    <a:pt x="64" y="73"/>
                    <a:pt x="64" y="73"/>
                    <a:pt x="64" y="73"/>
                  </a:cubicBezTo>
                  <a:cubicBezTo>
                    <a:pt x="65" y="74"/>
                    <a:pt x="67" y="75"/>
                    <a:pt x="68" y="75"/>
                  </a:cubicBezTo>
                  <a:cubicBezTo>
                    <a:pt x="70" y="75"/>
                    <a:pt x="71" y="74"/>
                    <a:pt x="73" y="73"/>
                  </a:cubicBezTo>
                  <a:cubicBezTo>
                    <a:pt x="75" y="70"/>
                    <a:pt x="75" y="67"/>
                    <a:pt x="73" y="64"/>
                  </a:cubicBezTo>
                  <a:cubicBezTo>
                    <a:pt x="46" y="37"/>
                    <a:pt x="46" y="37"/>
                    <a:pt x="46" y="37"/>
                  </a:cubicBezTo>
                  <a:cubicBezTo>
                    <a:pt x="73" y="11"/>
                    <a:pt x="73" y="11"/>
                    <a:pt x="73" y="11"/>
                  </a:cubicBezTo>
                  <a:cubicBezTo>
                    <a:pt x="75" y="8"/>
                    <a:pt x="75" y="5"/>
                    <a:pt x="73"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94" name="Group 112"/>
          <p:cNvGrpSpPr>
            <a:grpSpLocks noChangeAspect="1"/>
          </p:cNvGrpSpPr>
          <p:nvPr/>
        </p:nvGrpSpPr>
        <p:grpSpPr bwMode="auto">
          <a:xfrm>
            <a:off x="8673550" y="5749240"/>
            <a:ext cx="325771" cy="352918"/>
            <a:chOff x="5044" y="1778"/>
            <a:chExt cx="768" cy="832"/>
          </a:xfrm>
        </p:grpSpPr>
        <p:sp>
          <p:nvSpPr>
            <p:cNvPr id="695" name="AutoShape 111"/>
            <p:cNvSpPr>
              <a:spLocks noChangeAspect="1" noChangeArrowheads="1" noTextEdit="1"/>
            </p:cNvSpPr>
            <p:nvPr/>
          </p:nvSpPr>
          <p:spPr bwMode="auto">
            <a:xfrm>
              <a:off x="5044" y="1778"/>
              <a:ext cx="768"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96" name="Freeform 113"/>
            <p:cNvSpPr>
              <a:spLocks/>
            </p:cNvSpPr>
            <p:nvPr/>
          </p:nvSpPr>
          <p:spPr bwMode="auto">
            <a:xfrm>
              <a:off x="5412" y="1780"/>
              <a:ext cx="34" cy="361"/>
            </a:xfrm>
            <a:custGeom>
              <a:avLst/>
              <a:gdLst>
                <a:gd name="T0" fmla="*/ 7 w 14"/>
                <a:gd name="T1" fmla="*/ 151 h 151"/>
                <a:gd name="T2" fmla="*/ 14 w 14"/>
                <a:gd name="T3" fmla="*/ 144 h 151"/>
                <a:gd name="T4" fmla="*/ 14 w 14"/>
                <a:gd name="T5" fmla="*/ 7 h 151"/>
                <a:gd name="T6" fmla="*/ 7 w 14"/>
                <a:gd name="T7" fmla="*/ 0 h 151"/>
                <a:gd name="T8" fmla="*/ 0 w 14"/>
                <a:gd name="T9" fmla="*/ 7 h 151"/>
                <a:gd name="T10" fmla="*/ 0 w 14"/>
                <a:gd name="T11" fmla="*/ 144 h 151"/>
                <a:gd name="T12" fmla="*/ 7 w 14"/>
                <a:gd name="T13" fmla="*/ 151 h 151"/>
              </a:gdLst>
              <a:ahLst/>
              <a:cxnLst>
                <a:cxn ang="0">
                  <a:pos x="T0" y="T1"/>
                </a:cxn>
                <a:cxn ang="0">
                  <a:pos x="T2" y="T3"/>
                </a:cxn>
                <a:cxn ang="0">
                  <a:pos x="T4" y="T5"/>
                </a:cxn>
                <a:cxn ang="0">
                  <a:pos x="T6" y="T7"/>
                </a:cxn>
                <a:cxn ang="0">
                  <a:pos x="T8" y="T9"/>
                </a:cxn>
                <a:cxn ang="0">
                  <a:pos x="T10" y="T11"/>
                </a:cxn>
                <a:cxn ang="0">
                  <a:pos x="T12" y="T13"/>
                </a:cxn>
              </a:cxnLst>
              <a:rect l="0" t="0" r="r" b="b"/>
              <a:pathLst>
                <a:path w="14" h="151">
                  <a:moveTo>
                    <a:pt x="7" y="151"/>
                  </a:moveTo>
                  <a:cubicBezTo>
                    <a:pt x="11" y="151"/>
                    <a:pt x="14" y="148"/>
                    <a:pt x="14" y="144"/>
                  </a:cubicBezTo>
                  <a:cubicBezTo>
                    <a:pt x="14" y="7"/>
                    <a:pt x="14" y="7"/>
                    <a:pt x="14" y="7"/>
                  </a:cubicBezTo>
                  <a:cubicBezTo>
                    <a:pt x="14" y="3"/>
                    <a:pt x="11" y="0"/>
                    <a:pt x="7" y="0"/>
                  </a:cubicBezTo>
                  <a:cubicBezTo>
                    <a:pt x="3" y="0"/>
                    <a:pt x="0" y="3"/>
                    <a:pt x="0" y="7"/>
                  </a:cubicBezTo>
                  <a:cubicBezTo>
                    <a:pt x="0" y="144"/>
                    <a:pt x="0" y="144"/>
                    <a:pt x="0" y="144"/>
                  </a:cubicBezTo>
                  <a:cubicBezTo>
                    <a:pt x="0" y="148"/>
                    <a:pt x="3" y="151"/>
                    <a:pt x="7" y="1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97" name="Freeform 114"/>
            <p:cNvSpPr>
              <a:spLocks/>
            </p:cNvSpPr>
            <p:nvPr/>
          </p:nvSpPr>
          <p:spPr bwMode="auto">
            <a:xfrm>
              <a:off x="5046" y="1924"/>
              <a:ext cx="764" cy="688"/>
            </a:xfrm>
            <a:custGeom>
              <a:avLst/>
              <a:gdLst>
                <a:gd name="T0" fmla="*/ 241 w 319"/>
                <a:gd name="T1" fmla="*/ 2 h 288"/>
                <a:gd name="T2" fmla="*/ 241 w 319"/>
                <a:gd name="T3" fmla="*/ 2 h 288"/>
                <a:gd name="T4" fmla="*/ 231 w 319"/>
                <a:gd name="T5" fmla="*/ 4 h 288"/>
                <a:gd name="T6" fmla="*/ 230 w 319"/>
                <a:gd name="T7" fmla="*/ 9 h 288"/>
                <a:gd name="T8" fmla="*/ 234 w 319"/>
                <a:gd name="T9" fmla="*/ 14 h 288"/>
                <a:gd name="T10" fmla="*/ 305 w 319"/>
                <a:gd name="T11" fmla="*/ 134 h 288"/>
                <a:gd name="T12" fmla="*/ 160 w 319"/>
                <a:gd name="T13" fmla="*/ 274 h 288"/>
                <a:gd name="T14" fmla="*/ 14 w 319"/>
                <a:gd name="T15" fmla="*/ 134 h 288"/>
                <a:gd name="T16" fmla="*/ 86 w 319"/>
                <a:gd name="T17" fmla="*/ 14 h 288"/>
                <a:gd name="T18" fmla="*/ 89 w 319"/>
                <a:gd name="T19" fmla="*/ 9 h 288"/>
                <a:gd name="T20" fmla="*/ 88 w 319"/>
                <a:gd name="T21" fmla="*/ 4 h 288"/>
                <a:gd name="T22" fmla="*/ 79 w 319"/>
                <a:gd name="T23" fmla="*/ 2 h 288"/>
                <a:gd name="T24" fmla="*/ 0 w 319"/>
                <a:gd name="T25" fmla="*/ 134 h 288"/>
                <a:gd name="T26" fmla="*/ 160 w 319"/>
                <a:gd name="T27" fmla="*/ 288 h 288"/>
                <a:gd name="T28" fmla="*/ 319 w 319"/>
                <a:gd name="T29" fmla="*/ 134 h 288"/>
                <a:gd name="T30" fmla="*/ 241 w 319"/>
                <a:gd name="T31" fmla="*/ 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288">
                  <a:moveTo>
                    <a:pt x="241" y="2"/>
                  </a:moveTo>
                  <a:cubicBezTo>
                    <a:pt x="241" y="2"/>
                    <a:pt x="241" y="2"/>
                    <a:pt x="241" y="2"/>
                  </a:cubicBezTo>
                  <a:cubicBezTo>
                    <a:pt x="237" y="0"/>
                    <a:pt x="233" y="1"/>
                    <a:pt x="231" y="4"/>
                  </a:cubicBezTo>
                  <a:cubicBezTo>
                    <a:pt x="230" y="6"/>
                    <a:pt x="230" y="8"/>
                    <a:pt x="230" y="9"/>
                  </a:cubicBezTo>
                  <a:cubicBezTo>
                    <a:pt x="231" y="11"/>
                    <a:pt x="232" y="13"/>
                    <a:pt x="234" y="14"/>
                  </a:cubicBezTo>
                  <a:cubicBezTo>
                    <a:pt x="278" y="39"/>
                    <a:pt x="305" y="85"/>
                    <a:pt x="305" y="134"/>
                  </a:cubicBezTo>
                  <a:cubicBezTo>
                    <a:pt x="305" y="211"/>
                    <a:pt x="240" y="274"/>
                    <a:pt x="160" y="274"/>
                  </a:cubicBezTo>
                  <a:cubicBezTo>
                    <a:pt x="80" y="274"/>
                    <a:pt x="14" y="211"/>
                    <a:pt x="14" y="134"/>
                  </a:cubicBezTo>
                  <a:cubicBezTo>
                    <a:pt x="14" y="85"/>
                    <a:pt x="42" y="39"/>
                    <a:pt x="86" y="14"/>
                  </a:cubicBezTo>
                  <a:cubicBezTo>
                    <a:pt x="87" y="13"/>
                    <a:pt x="89" y="11"/>
                    <a:pt x="89" y="9"/>
                  </a:cubicBezTo>
                  <a:cubicBezTo>
                    <a:pt x="90" y="8"/>
                    <a:pt x="89" y="6"/>
                    <a:pt x="88" y="4"/>
                  </a:cubicBezTo>
                  <a:cubicBezTo>
                    <a:pt x="86" y="1"/>
                    <a:pt x="82" y="0"/>
                    <a:pt x="79" y="2"/>
                  </a:cubicBezTo>
                  <a:cubicBezTo>
                    <a:pt x="30" y="29"/>
                    <a:pt x="0" y="80"/>
                    <a:pt x="0" y="134"/>
                  </a:cubicBezTo>
                  <a:cubicBezTo>
                    <a:pt x="0" y="219"/>
                    <a:pt x="72" y="288"/>
                    <a:pt x="160" y="288"/>
                  </a:cubicBezTo>
                  <a:cubicBezTo>
                    <a:pt x="248" y="288"/>
                    <a:pt x="319" y="219"/>
                    <a:pt x="319" y="134"/>
                  </a:cubicBezTo>
                  <a:cubicBezTo>
                    <a:pt x="319" y="80"/>
                    <a:pt x="289" y="29"/>
                    <a:pt x="241"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699" name="AutoShape 116"/>
          <p:cNvSpPr>
            <a:spLocks noChangeAspect="1" noChangeArrowheads="1" noTextEdit="1"/>
          </p:cNvSpPr>
          <p:nvPr/>
        </p:nvSpPr>
        <p:spPr bwMode="auto">
          <a:xfrm>
            <a:off x="7796663" y="5725889"/>
            <a:ext cx="385621" cy="385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00" name="Freeform 118"/>
          <p:cNvSpPr>
            <a:spLocks/>
          </p:cNvSpPr>
          <p:nvPr/>
        </p:nvSpPr>
        <p:spPr bwMode="auto">
          <a:xfrm>
            <a:off x="7880331" y="5881072"/>
            <a:ext cx="58427" cy="90679"/>
          </a:xfrm>
          <a:custGeom>
            <a:avLst/>
            <a:gdLst>
              <a:gd name="T0" fmla="*/ 125 w 125"/>
              <a:gd name="T1" fmla="*/ 17 h 194"/>
              <a:gd name="T2" fmla="*/ 20 w 125"/>
              <a:gd name="T3" fmla="*/ 17 h 194"/>
              <a:gd name="T4" fmla="*/ 20 w 125"/>
              <a:gd name="T5" fmla="*/ 91 h 194"/>
              <a:gd name="T6" fmla="*/ 118 w 125"/>
              <a:gd name="T7" fmla="*/ 91 h 194"/>
              <a:gd name="T8" fmla="*/ 118 w 125"/>
              <a:gd name="T9" fmla="*/ 108 h 194"/>
              <a:gd name="T10" fmla="*/ 20 w 125"/>
              <a:gd name="T11" fmla="*/ 108 h 194"/>
              <a:gd name="T12" fmla="*/ 20 w 125"/>
              <a:gd name="T13" fmla="*/ 177 h 194"/>
              <a:gd name="T14" fmla="*/ 125 w 125"/>
              <a:gd name="T15" fmla="*/ 177 h 194"/>
              <a:gd name="T16" fmla="*/ 125 w 125"/>
              <a:gd name="T17" fmla="*/ 194 h 194"/>
              <a:gd name="T18" fmla="*/ 0 w 125"/>
              <a:gd name="T19" fmla="*/ 194 h 194"/>
              <a:gd name="T20" fmla="*/ 0 w 125"/>
              <a:gd name="T21" fmla="*/ 0 h 194"/>
              <a:gd name="T22" fmla="*/ 125 w 125"/>
              <a:gd name="T23" fmla="*/ 0 h 194"/>
              <a:gd name="T24" fmla="*/ 125 w 125"/>
              <a:gd name="T25" fmla="*/ 17 h 194"/>
              <a:gd name="T26" fmla="*/ 125 w 125"/>
              <a:gd name="T27" fmla="*/ 1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194">
                <a:moveTo>
                  <a:pt x="125" y="17"/>
                </a:moveTo>
                <a:lnTo>
                  <a:pt x="20" y="17"/>
                </a:lnTo>
                <a:lnTo>
                  <a:pt x="20" y="91"/>
                </a:lnTo>
                <a:lnTo>
                  <a:pt x="118" y="91"/>
                </a:lnTo>
                <a:lnTo>
                  <a:pt x="118" y="108"/>
                </a:lnTo>
                <a:lnTo>
                  <a:pt x="20" y="108"/>
                </a:lnTo>
                <a:lnTo>
                  <a:pt x="20" y="177"/>
                </a:lnTo>
                <a:lnTo>
                  <a:pt x="125" y="177"/>
                </a:lnTo>
                <a:lnTo>
                  <a:pt x="125" y="194"/>
                </a:lnTo>
                <a:lnTo>
                  <a:pt x="0" y="194"/>
                </a:lnTo>
                <a:lnTo>
                  <a:pt x="0" y="0"/>
                </a:lnTo>
                <a:lnTo>
                  <a:pt x="125" y="0"/>
                </a:lnTo>
                <a:lnTo>
                  <a:pt x="125" y="17"/>
                </a:lnTo>
                <a:lnTo>
                  <a:pt x="125" y="17"/>
                </a:ln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701" name="Freeform 119"/>
          <p:cNvSpPr>
            <a:spLocks noEditPoints="1"/>
          </p:cNvSpPr>
          <p:nvPr/>
        </p:nvSpPr>
        <p:spPr bwMode="auto">
          <a:xfrm>
            <a:off x="7958858" y="5881072"/>
            <a:ext cx="62634" cy="90679"/>
          </a:xfrm>
          <a:custGeom>
            <a:avLst/>
            <a:gdLst>
              <a:gd name="T0" fmla="*/ 32 w 56"/>
              <a:gd name="T1" fmla="*/ 0 h 81"/>
              <a:gd name="T2" fmla="*/ 55 w 56"/>
              <a:gd name="T3" fmla="*/ 23 h 81"/>
              <a:gd name="T4" fmla="*/ 34 w 56"/>
              <a:gd name="T5" fmla="*/ 46 h 81"/>
              <a:gd name="T6" fmla="*/ 32 w 56"/>
              <a:gd name="T7" fmla="*/ 46 h 81"/>
              <a:gd name="T8" fmla="*/ 56 w 56"/>
              <a:gd name="T9" fmla="*/ 80 h 81"/>
              <a:gd name="T10" fmla="*/ 56 w 56"/>
              <a:gd name="T11" fmla="*/ 81 h 81"/>
              <a:gd name="T12" fmla="*/ 47 w 56"/>
              <a:gd name="T13" fmla="*/ 81 h 81"/>
              <a:gd name="T14" fmla="*/ 24 w 56"/>
              <a:gd name="T15" fmla="*/ 46 h 81"/>
              <a:gd name="T16" fmla="*/ 9 w 56"/>
              <a:gd name="T17" fmla="*/ 46 h 81"/>
              <a:gd name="T18" fmla="*/ 9 w 56"/>
              <a:gd name="T19" fmla="*/ 81 h 81"/>
              <a:gd name="T20" fmla="*/ 0 w 56"/>
              <a:gd name="T21" fmla="*/ 81 h 81"/>
              <a:gd name="T22" fmla="*/ 0 w 56"/>
              <a:gd name="T23" fmla="*/ 0 h 81"/>
              <a:gd name="T24" fmla="*/ 32 w 56"/>
              <a:gd name="T25" fmla="*/ 0 h 81"/>
              <a:gd name="T26" fmla="*/ 9 w 56"/>
              <a:gd name="T27" fmla="*/ 7 h 81"/>
              <a:gd name="T28" fmla="*/ 9 w 56"/>
              <a:gd name="T29" fmla="*/ 39 h 81"/>
              <a:gd name="T30" fmla="*/ 32 w 56"/>
              <a:gd name="T31" fmla="*/ 39 h 81"/>
              <a:gd name="T32" fmla="*/ 47 w 56"/>
              <a:gd name="T33" fmla="*/ 23 h 81"/>
              <a:gd name="T34" fmla="*/ 32 w 56"/>
              <a:gd name="T35" fmla="*/ 7 h 81"/>
              <a:gd name="T36" fmla="*/ 9 w 56"/>
              <a:gd name="T37"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81">
                <a:moveTo>
                  <a:pt x="32" y="0"/>
                </a:moveTo>
                <a:cubicBezTo>
                  <a:pt x="46" y="0"/>
                  <a:pt x="55" y="9"/>
                  <a:pt x="55" y="23"/>
                </a:cubicBezTo>
                <a:cubicBezTo>
                  <a:pt x="55" y="36"/>
                  <a:pt x="47" y="45"/>
                  <a:pt x="34" y="46"/>
                </a:cubicBezTo>
                <a:cubicBezTo>
                  <a:pt x="32" y="46"/>
                  <a:pt x="32" y="46"/>
                  <a:pt x="32" y="46"/>
                </a:cubicBezTo>
                <a:cubicBezTo>
                  <a:pt x="56" y="80"/>
                  <a:pt x="56" y="80"/>
                  <a:pt x="56" y="80"/>
                </a:cubicBezTo>
                <a:cubicBezTo>
                  <a:pt x="56" y="81"/>
                  <a:pt x="56" y="81"/>
                  <a:pt x="56" y="81"/>
                </a:cubicBezTo>
                <a:cubicBezTo>
                  <a:pt x="47" y="81"/>
                  <a:pt x="47" y="81"/>
                  <a:pt x="47" y="81"/>
                </a:cubicBezTo>
                <a:cubicBezTo>
                  <a:pt x="24" y="46"/>
                  <a:pt x="24" y="46"/>
                  <a:pt x="24" y="46"/>
                </a:cubicBezTo>
                <a:cubicBezTo>
                  <a:pt x="9" y="46"/>
                  <a:pt x="9" y="46"/>
                  <a:pt x="9" y="46"/>
                </a:cubicBezTo>
                <a:cubicBezTo>
                  <a:pt x="9" y="81"/>
                  <a:pt x="9" y="81"/>
                  <a:pt x="9" y="81"/>
                </a:cubicBezTo>
                <a:cubicBezTo>
                  <a:pt x="0" y="81"/>
                  <a:pt x="0" y="81"/>
                  <a:pt x="0" y="81"/>
                </a:cubicBezTo>
                <a:cubicBezTo>
                  <a:pt x="0" y="0"/>
                  <a:pt x="0" y="0"/>
                  <a:pt x="0" y="0"/>
                </a:cubicBezTo>
                <a:cubicBezTo>
                  <a:pt x="32" y="0"/>
                  <a:pt x="32" y="0"/>
                  <a:pt x="32" y="0"/>
                </a:cubicBezTo>
                <a:close/>
                <a:moveTo>
                  <a:pt x="9" y="7"/>
                </a:moveTo>
                <a:cubicBezTo>
                  <a:pt x="9" y="39"/>
                  <a:pt x="9" y="39"/>
                  <a:pt x="9" y="39"/>
                </a:cubicBezTo>
                <a:cubicBezTo>
                  <a:pt x="32" y="39"/>
                  <a:pt x="32" y="39"/>
                  <a:pt x="32" y="39"/>
                </a:cubicBezTo>
                <a:cubicBezTo>
                  <a:pt x="41" y="39"/>
                  <a:pt x="47" y="32"/>
                  <a:pt x="47" y="23"/>
                </a:cubicBezTo>
                <a:cubicBezTo>
                  <a:pt x="47" y="13"/>
                  <a:pt x="41" y="7"/>
                  <a:pt x="32" y="7"/>
                </a:cubicBezTo>
                <a:lnTo>
                  <a:pt x="9" y="7"/>
                </a:ln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702" name="Freeform 120"/>
          <p:cNvSpPr>
            <a:spLocks noEditPoints="1"/>
          </p:cNvSpPr>
          <p:nvPr/>
        </p:nvSpPr>
        <p:spPr bwMode="auto">
          <a:xfrm>
            <a:off x="8041591" y="5881072"/>
            <a:ext cx="60297" cy="90679"/>
          </a:xfrm>
          <a:custGeom>
            <a:avLst/>
            <a:gdLst>
              <a:gd name="T0" fmla="*/ 31 w 54"/>
              <a:gd name="T1" fmla="*/ 0 h 81"/>
              <a:gd name="T2" fmla="*/ 54 w 54"/>
              <a:gd name="T3" fmla="*/ 23 h 81"/>
              <a:gd name="T4" fmla="*/ 31 w 54"/>
              <a:gd name="T5" fmla="*/ 46 h 81"/>
              <a:gd name="T6" fmla="*/ 8 w 54"/>
              <a:gd name="T7" fmla="*/ 46 h 81"/>
              <a:gd name="T8" fmla="*/ 8 w 54"/>
              <a:gd name="T9" fmla="*/ 81 h 81"/>
              <a:gd name="T10" fmla="*/ 0 w 54"/>
              <a:gd name="T11" fmla="*/ 81 h 81"/>
              <a:gd name="T12" fmla="*/ 0 w 54"/>
              <a:gd name="T13" fmla="*/ 0 h 81"/>
              <a:gd name="T14" fmla="*/ 31 w 54"/>
              <a:gd name="T15" fmla="*/ 0 h 81"/>
              <a:gd name="T16" fmla="*/ 8 w 54"/>
              <a:gd name="T17" fmla="*/ 7 h 81"/>
              <a:gd name="T18" fmla="*/ 8 w 54"/>
              <a:gd name="T19" fmla="*/ 39 h 81"/>
              <a:gd name="T20" fmla="*/ 31 w 54"/>
              <a:gd name="T21" fmla="*/ 39 h 81"/>
              <a:gd name="T22" fmla="*/ 46 w 54"/>
              <a:gd name="T23" fmla="*/ 23 h 81"/>
              <a:gd name="T24" fmla="*/ 31 w 54"/>
              <a:gd name="T25" fmla="*/ 7 h 81"/>
              <a:gd name="T26" fmla="*/ 8 w 54"/>
              <a:gd name="T27"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81">
                <a:moveTo>
                  <a:pt x="31" y="0"/>
                </a:moveTo>
                <a:cubicBezTo>
                  <a:pt x="45" y="0"/>
                  <a:pt x="54" y="9"/>
                  <a:pt x="54" y="23"/>
                </a:cubicBezTo>
                <a:cubicBezTo>
                  <a:pt x="54" y="36"/>
                  <a:pt x="45" y="46"/>
                  <a:pt x="31" y="46"/>
                </a:cubicBezTo>
                <a:cubicBezTo>
                  <a:pt x="8" y="46"/>
                  <a:pt x="8" y="46"/>
                  <a:pt x="8" y="46"/>
                </a:cubicBezTo>
                <a:cubicBezTo>
                  <a:pt x="8" y="81"/>
                  <a:pt x="8" y="81"/>
                  <a:pt x="8" y="81"/>
                </a:cubicBezTo>
                <a:cubicBezTo>
                  <a:pt x="0" y="81"/>
                  <a:pt x="0" y="81"/>
                  <a:pt x="0" y="81"/>
                </a:cubicBezTo>
                <a:cubicBezTo>
                  <a:pt x="0" y="0"/>
                  <a:pt x="0" y="0"/>
                  <a:pt x="0" y="0"/>
                </a:cubicBezTo>
                <a:cubicBezTo>
                  <a:pt x="31" y="0"/>
                  <a:pt x="31" y="0"/>
                  <a:pt x="31" y="0"/>
                </a:cubicBezTo>
                <a:close/>
                <a:moveTo>
                  <a:pt x="8" y="7"/>
                </a:moveTo>
                <a:cubicBezTo>
                  <a:pt x="8" y="39"/>
                  <a:pt x="8" y="39"/>
                  <a:pt x="8" y="39"/>
                </a:cubicBezTo>
                <a:cubicBezTo>
                  <a:pt x="31" y="39"/>
                  <a:pt x="31" y="39"/>
                  <a:pt x="31" y="39"/>
                </a:cubicBezTo>
                <a:cubicBezTo>
                  <a:pt x="40" y="39"/>
                  <a:pt x="46" y="32"/>
                  <a:pt x="46" y="23"/>
                </a:cubicBezTo>
                <a:cubicBezTo>
                  <a:pt x="46" y="13"/>
                  <a:pt x="40" y="7"/>
                  <a:pt x="31" y="7"/>
                </a:cubicBezTo>
                <a:lnTo>
                  <a:pt x="8" y="7"/>
                </a:lnTo>
                <a:close/>
              </a:path>
            </a:pathLst>
          </a:custGeom>
          <a:solidFill>
            <a:schemeClr val="accent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703" name="Freeform 121"/>
          <p:cNvSpPr>
            <a:spLocks noEditPoints="1"/>
          </p:cNvSpPr>
          <p:nvPr/>
        </p:nvSpPr>
        <p:spPr bwMode="auto">
          <a:xfrm>
            <a:off x="7795728" y="5724954"/>
            <a:ext cx="386556" cy="386556"/>
          </a:xfrm>
          <a:custGeom>
            <a:avLst/>
            <a:gdLst>
              <a:gd name="T0" fmla="*/ 306 w 346"/>
              <a:gd name="T1" fmla="*/ 0 h 346"/>
              <a:gd name="T2" fmla="*/ 41 w 346"/>
              <a:gd name="T3" fmla="*/ 0 h 346"/>
              <a:gd name="T4" fmla="*/ 0 w 346"/>
              <a:gd name="T5" fmla="*/ 40 h 346"/>
              <a:gd name="T6" fmla="*/ 0 w 346"/>
              <a:gd name="T7" fmla="*/ 305 h 346"/>
              <a:gd name="T8" fmla="*/ 41 w 346"/>
              <a:gd name="T9" fmla="*/ 346 h 346"/>
              <a:gd name="T10" fmla="*/ 306 w 346"/>
              <a:gd name="T11" fmla="*/ 346 h 346"/>
              <a:gd name="T12" fmla="*/ 346 w 346"/>
              <a:gd name="T13" fmla="*/ 305 h 346"/>
              <a:gd name="T14" fmla="*/ 346 w 346"/>
              <a:gd name="T15" fmla="*/ 40 h 346"/>
              <a:gd name="T16" fmla="*/ 306 w 346"/>
              <a:gd name="T17" fmla="*/ 0 h 346"/>
              <a:gd name="T18" fmla="*/ 335 w 346"/>
              <a:gd name="T19" fmla="*/ 305 h 346"/>
              <a:gd name="T20" fmla="*/ 306 w 346"/>
              <a:gd name="T21" fmla="*/ 334 h 346"/>
              <a:gd name="T22" fmla="*/ 41 w 346"/>
              <a:gd name="T23" fmla="*/ 334 h 346"/>
              <a:gd name="T24" fmla="*/ 12 w 346"/>
              <a:gd name="T25" fmla="*/ 305 h 346"/>
              <a:gd name="T26" fmla="*/ 12 w 346"/>
              <a:gd name="T27" fmla="*/ 40 h 346"/>
              <a:gd name="T28" fmla="*/ 41 w 346"/>
              <a:gd name="T29" fmla="*/ 12 h 346"/>
              <a:gd name="T30" fmla="*/ 306 w 346"/>
              <a:gd name="T31" fmla="*/ 12 h 346"/>
              <a:gd name="T32" fmla="*/ 335 w 346"/>
              <a:gd name="T33" fmla="*/ 40 h 346"/>
              <a:gd name="T34" fmla="*/ 335 w 346"/>
              <a:gd name="T35" fmla="*/ 30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346">
                <a:moveTo>
                  <a:pt x="306" y="0"/>
                </a:moveTo>
                <a:cubicBezTo>
                  <a:pt x="41" y="0"/>
                  <a:pt x="41" y="0"/>
                  <a:pt x="41" y="0"/>
                </a:cubicBezTo>
                <a:cubicBezTo>
                  <a:pt x="18" y="0"/>
                  <a:pt x="0" y="18"/>
                  <a:pt x="0" y="40"/>
                </a:cubicBezTo>
                <a:cubicBezTo>
                  <a:pt x="0" y="305"/>
                  <a:pt x="0" y="305"/>
                  <a:pt x="0" y="305"/>
                </a:cubicBezTo>
                <a:cubicBezTo>
                  <a:pt x="0" y="328"/>
                  <a:pt x="18" y="346"/>
                  <a:pt x="41" y="346"/>
                </a:cubicBezTo>
                <a:cubicBezTo>
                  <a:pt x="306" y="346"/>
                  <a:pt x="306" y="346"/>
                  <a:pt x="306" y="346"/>
                </a:cubicBezTo>
                <a:cubicBezTo>
                  <a:pt x="328" y="346"/>
                  <a:pt x="346" y="328"/>
                  <a:pt x="346" y="305"/>
                </a:cubicBezTo>
                <a:cubicBezTo>
                  <a:pt x="346" y="40"/>
                  <a:pt x="346" y="40"/>
                  <a:pt x="346" y="40"/>
                </a:cubicBezTo>
                <a:cubicBezTo>
                  <a:pt x="346" y="18"/>
                  <a:pt x="328" y="0"/>
                  <a:pt x="306" y="0"/>
                </a:cubicBezTo>
                <a:close/>
                <a:moveTo>
                  <a:pt x="335" y="305"/>
                </a:moveTo>
                <a:cubicBezTo>
                  <a:pt x="335" y="321"/>
                  <a:pt x="322" y="334"/>
                  <a:pt x="306" y="334"/>
                </a:cubicBezTo>
                <a:cubicBezTo>
                  <a:pt x="41" y="334"/>
                  <a:pt x="41" y="334"/>
                  <a:pt x="41" y="334"/>
                </a:cubicBezTo>
                <a:cubicBezTo>
                  <a:pt x="25" y="334"/>
                  <a:pt x="12" y="321"/>
                  <a:pt x="12" y="305"/>
                </a:cubicBezTo>
                <a:cubicBezTo>
                  <a:pt x="12" y="40"/>
                  <a:pt x="12" y="40"/>
                  <a:pt x="12" y="40"/>
                </a:cubicBezTo>
                <a:cubicBezTo>
                  <a:pt x="12" y="24"/>
                  <a:pt x="25" y="12"/>
                  <a:pt x="41" y="12"/>
                </a:cubicBezTo>
                <a:cubicBezTo>
                  <a:pt x="306" y="12"/>
                  <a:pt x="306" y="12"/>
                  <a:pt x="306" y="12"/>
                </a:cubicBezTo>
                <a:cubicBezTo>
                  <a:pt x="322" y="12"/>
                  <a:pt x="335" y="24"/>
                  <a:pt x="335" y="40"/>
                </a:cubicBezTo>
                <a:lnTo>
                  <a:pt x="335" y="305"/>
                </a:lnTo>
                <a:close/>
              </a:path>
            </a:pathLst>
          </a:custGeom>
          <a:solidFill>
            <a:schemeClr val="bg1"/>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grpSp>
        <p:nvGrpSpPr>
          <p:cNvPr id="704" name="Group 124"/>
          <p:cNvGrpSpPr>
            <a:grpSpLocks noChangeAspect="1"/>
          </p:cNvGrpSpPr>
          <p:nvPr/>
        </p:nvGrpSpPr>
        <p:grpSpPr bwMode="auto">
          <a:xfrm>
            <a:off x="3593059" y="5735508"/>
            <a:ext cx="357424" cy="354417"/>
            <a:chOff x="6127" y="3013"/>
            <a:chExt cx="832" cy="825"/>
          </a:xfrm>
        </p:grpSpPr>
        <p:sp>
          <p:nvSpPr>
            <p:cNvPr id="705" name="AutoShape 123"/>
            <p:cNvSpPr>
              <a:spLocks noChangeAspect="1" noChangeArrowheads="1" noTextEdit="1"/>
            </p:cNvSpPr>
            <p:nvPr/>
          </p:nvSpPr>
          <p:spPr bwMode="auto">
            <a:xfrm>
              <a:off x="6127" y="3013"/>
              <a:ext cx="832" cy="8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06" name="Freeform 125"/>
            <p:cNvSpPr>
              <a:spLocks noEditPoints="1"/>
            </p:cNvSpPr>
            <p:nvPr/>
          </p:nvSpPr>
          <p:spPr bwMode="auto">
            <a:xfrm>
              <a:off x="6127" y="3013"/>
              <a:ext cx="818" cy="818"/>
            </a:xfrm>
            <a:custGeom>
              <a:avLst/>
              <a:gdLst>
                <a:gd name="T0" fmla="*/ 334 w 342"/>
                <a:gd name="T1" fmla="*/ 92 h 342"/>
                <a:gd name="T2" fmla="*/ 342 w 342"/>
                <a:gd name="T3" fmla="*/ 71 h 342"/>
                <a:gd name="T4" fmla="*/ 334 w 342"/>
                <a:gd name="T5" fmla="*/ 51 h 342"/>
                <a:gd name="T6" fmla="*/ 292 w 342"/>
                <a:gd name="T7" fmla="*/ 10 h 342"/>
                <a:gd name="T8" fmla="*/ 255 w 342"/>
                <a:gd name="T9" fmla="*/ 10 h 342"/>
                <a:gd name="T10" fmla="*/ 42 w 342"/>
                <a:gd name="T11" fmla="*/ 222 h 342"/>
                <a:gd name="T12" fmla="*/ 40 w 342"/>
                <a:gd name="T13" fmla="*/ 226 h 342"/>
                <a:gd name="T14" fmla="*/ 3 w 342"/>
                <a:gd name="T15" fmla="*/ 319 h 342"/>
                <a:gd name="T16" fmla="*/ 7 w 342"/>
                <a:gd name="T17" fmla="*/ 337 h 342"/>
                <a:gd name="T18" fmla="*/ 18 w 342"/>
                <a:gd name="T19" fmla="*/ 342 h 342"/>
                <a:gd name="T20" fmla="*/ 24 w 342"/>
                <a:gd name="T21" fmla="*/ 341 h 342"/>
                <a:gd name="T22" fmla="*/ 119 w 342"/>
                <a:gd name="T23" fmla="*/ 304 h 342"/>
                <a:gd name="T24" fmla="*/ 123 w 342"/>
                <a:gd name="T25" fmla="*/ 302 h 342"/>
                <a:gd name="T26" fmla="*/ 334 w 342"/>
                <a:gd name="T27" fmla="*/ 92 h 342"/>
                <a:gd name="T28" fmla="*/ 60 w 342"/>
                <a:gd name="T29" fmla="*/ 314 h 342"/>
                <a:gd name="T30" fmla="*/ 30 w 342"/>
                <a:gd name="T31" fmla="*/ 284 h 342"/>
                <a:gd name="T32" fmla="*/ 48 w 342"/>
                <a:gd name="T33" fmla="*/ 236 h 342"/>
                <a:gd name="T34" fmla="*/ 108 w 342"/>
                <a:gd name="T35" fmla="*/ 296 h 342"/>
                <a:gd name="T36" fmla="*/ 60 w 342"/>
                <a:gd name="T37" fmla="*/ 314 h 342"/>
                <a:gd name="T38" fmla="*/ 263 w 342"/>
                <a:gd name="T39" fmla="*/ 18 h 342"/>
                <a:gd name="T40" fmla="*/ 284 w 342"/>
                <a:gd name="T41" fmla="*/ 18 h 342"/>
                <a:gd name="T42" fmla="*/ 325 w 342"/>
                <a:gd name="T43" fmla="*/ 59 h 342"/>
                <a:gd name="T44" fmla="*/ 330 w 342"/>
                <a:gd name="T45" fmla="*/ 71 h 342"/>
                <a:gd name="T46" fmla="*/ 325 w 342"/>
                <a:gd name="T47" fmla="*/ 84 h 342"/>
                <a:gd name="T48" fmla="*/ 119 w 342"/>
                <a:gd name="T49" fmla="*/ 290 h 342"/>
                <a:gd name="T50" fmla="*/ 96 w 342"/>
                <a:gd name="T51" fmla="*/ 267 h 342"/>
                <a:gd name="T52" fmla="*/ 262 w 342"/>
                <a:gd name="T53" fmla="*/ 101 h 342"/>
                <a:gd name="T54" fmla="*/ 262 w 342"/>
                <a:gd name="T55" fmla="*/ 93 h 342"/>
                <a:gd name="T56" fmla="*/ 254 w 342"/>
                <a:gd name="T57" fmla="*/ 93 h 342"/>
                <a:gd name="T58" fmla="*/ 88 w 342"/>
                <a:gd name="T59" fmla="*/ 259 h 342"/>
                <a:gd name="T60" fmla="*/ 54 w 342"/>
                <a:gd name="T61" fmla="*/ 226 h 342"/>
                <a:gd name="T62" fmla="*/ 263 w 342"/>
                <a:gd name="T63" fmla="*/ 18 h 342"/>
                <a:gd name="T64" fmla="*/ 20 w 342"/>
                <a:gd name="T65" fmla="*/ 330 h 342"/>
                <a:gd name="T66" fmla="*/ 15 w 342"/>
                <a:gd name="T67" fmla="*/ 329 h 342"/>
                <a:gd name="T68" fmla="*/ 14 w 342"/>
                <a:gd name="T69" fmla="*/ 324 h 342"/>
                <a:gd name="T70" fmla="*/ 25 w 342"/>
                <a:gd name="T71" fmla="*/ 295 h 342"/>
                <a:gd name="T72" fmla="*/ 48 w 342"/>
                <a:gd name="T73" fmla="*/ 319 h 342"/>
                <a:gd name="T74" fmla="*/ 20 w 342"/>
                <a:gd name="T75" fmla="*/ 33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2" h="342">
                  <a:moveTo>
                    <a:pt x="334" y="92"/>
                  </a:moveTo>
                  <a:cubicBezTo>
                    <a:pt x="339" y="87"/>
                    <a:pt x="342" y="79"/>
                    <a:pt x="342" y="71"/>
                  </a:cubicBezTo>
                  <a:cubicBezTo>
                    <a:pt x="342" y="64"/>
                    <a:pt x="339" y="56"/>
                    <a:pt x="334" y="51"/>
                  </a:cubicBezTo>
                  <a:cubicBezTo>
                    <a:pt x="292" y="10"/>
                    <a:pt x="292" y="10"/>
                    <a:pt x="292" y="10"/>
                  </a:cubicBezTo>
                  <a:cubicBezTo>
                    <a:pt x="282" y="0"/>
                    <a:pt x="265" y="0"/>
                    <a:pt x="255" y="10"/>
                  </a:cubicBezTo>
                  <a:cubicBezTo>
                    <a:pt x="42" y="222"/>
                    <a:pt x="42" y="222"/>
                    <a:pt x="42" y="222"/>
                  </a:cubicBezTo>
                  <a:cubicBezTo>
                    <a:pt x="41" y="223"/>
                    <a:pt x="40" y="224"/>
                    <a:pt x="40" y="226"/>
                  </a:cubicBezTo>
                  <a:cubicBezTo>
                    <a:pt x="37" y="232"/>
                    <a:pt x="29" y="253"/>
                    <a:pt x="3" y="319"/>
                  </a:cubicBezTo>
                  <a:cubicBezTo>
                    <a:pt x="0" y="325"/>
                    <a:pt x="2" y="332"/>
                    <a:pt x="7" y="337"/>
                  </a:cubicBezTo>
                  <a:cubicBezTo>
                    <a:pt x="10" y="340"/>
                    <a:pt x="14" y="342"/>
                    <a:pt x="18" y="342"/>
                  </a:cubicBezTo>
                  <a:cubicBezTo>
                    <a:pt x="20" y="342"/>
                    <a:pt x="22" y="341"/>
                    <a:pt x="24" y="341"/>
                  </a:cubicBezTo>
                  <a:cubicBezTo>
                    <a:pt x="91" y="315"/>
                    <a:pt x="112" y="307"/>
                    <a:pt x="119" y="304"/>
                  </a:cubicBezTo>
                  <a:cubicBezTo>
                    <a:pt x="120" y="304"/>
                    <a:pt x="122" y="303"/>
                    <a:pt x="123" y="302"/>
                  </a:cubicBezTo>
                  <a:cubicBezTo>
                    <a:pt x="334" y="92"/>
                    <a:pt x="334" y="92"/>
                    <a:pt x="334" y="92"/>
                  </a:cubicBezTo>
                  <a:close/>
                  <a:moveTo>
                    <a:pt x="60" y="314"/>
                  </a:moveTo>
                  <a:cubicBezTo>
                    <a:pt x="30" y="284"/>
                    <a:pt x="30" y="284"/>
                    <a:pt x="30" y="284"/>
                  </a:cubicBezTo>
                  <a:cubicBezTo>
                    <a:pt x="37" y="264"/>
                    <a:pt x="44" y="246"/>
                    <a:pt x="48" y="236"/>
                  </a:cubicBezTo>
                  <a:cubicBezTo>
                    <a:pt x="108" y="296"/>
                    <a:pt x="108" y="296"/>
                    <a:pt x="108" y="296"/>
                  </a:cubicBezTo>
                  <a:cubicBezTo>
                    <a:pt x="98" y="300"/>
                    <a:pt x="80" y="307"/>
                    <a:pt x="60" y="314"/>
                  </a:cubicBezTo>
                  <a:close/>
                  <a:moveTo>
                    <a:pt x="263" y="18"/>
                  </a:moveTo>
                  <a:cubicBezTo>
                    <a:pt x="269" y="12"/>
                    <a:pt x="279" y="12"/>
                    <a:pt x="284" y="18"/>
                  </a:cubicBezTo>
                  <a:cubicBezTo>
                    <a:pt x="325" y="59"/>
                    <a:pt x="325" y="59"/>
                    <a:pt x="325" y="59"/>
                  </a:cubicBezTo>
                  <a:cubicBezTo>
                    <a:pt x="329" y="62"/>
                    <a:pt x="330" y="67"/>
                    <a:pt x="330" y="71"/>
                  </a:cubicBezTo>
                  <a:cubicBezTo>
                    <a:pt x="330" y="76"/>
                    <a:pt x="329" y="81"/>
                    <a:pt x="325" y="84"/>
                  </a:cubicBezTo>
                  <a:cubicBezTo>
                    <a:pt x="119" y="290"/>
                    <a:pt x="119" y="290"/>
                    <a:pt x="119" y="290"/>
                  </a:cubicBezTo>
                  <a:cubicBezTo>
                    <a:pt x="96" y="267"/>
                    <a:pt x="96" y="267"/>
                    <a:pt x="96" y="267"/>
                  </a:cubicBezTo>
                  <a:cubicBezTo>
                    <a:pt x="262" y="101"/>
                    <a:pt x="262" y="101"/>
                    <a:pt x="262" y="101"/>
                  </a:cubicBezTo>
                  <a:cubicBezTo>
                    <a:pt x="265" y="99"/>
                    <a:pt x="265" y="95"/>
                    <a:pt x="262" y="93"/>
                  </a:cubicBezTo>
                  <a:cubicBezTo>
                    <a:pt x="260" y="91"/>
                    <a:pt x="256" y="91"/>
                    <a:pt x="254" y="93"/>
                  </a:cubicBezTo>
                  <a:cubicBezTo>
                    <a:pt x="88" y="259"/>
                    <a:pt x="88" y="259"/>
                    <a:pt x="88" y="259"/>
                  </a:cubicBezTo>
                  <a:cubicBezTo>
                    <a:pt x="54" y="226"/>
                    <a:pt x="54" y="226"/>
                    <a:pt x="54" y="226"/>
                  </a:cubicBezTo>
                  <a:lnTo>
                    <a:pt x="263" y="18"/>
                  </a:lnTo>
                  <a:close/>
                  <a:moveTo>
                    <a:pt x="20" y="330"/>
                  </a:moveTo>
                  <a:cubicBezTo>
                    <a:pt x="18" y="331"/>
                    <a:pt x="16" y="329"/>
                    <a:pt x="15" y="329"/>
                  </a:cubicBezTo>
                  <a:cubicBezTo>
                    <a:pt x="14" y="327"/>
                    <a:pt x="13" y="325"/>
                    <a:pt x="14" y="324"/>
                  </a:cubicBezTo>
                  <a:cubicBezTo>
                    <a:pt x="17" y="315"/>
                    <a:pt x="21" y="305"/>
                    <a:pt x="25" y="295"/>
                  </a:cubicBezTo>
                  <a:cubicBezTo>
                    <a:pt x="48" y="319"/>
                    <a:pt x="48" y="319"/>
                    <a:pt x="48" y="319"/>
                  </a:cubicBezTo>
                  <a:cubicBezTo>
                    <a:pt x="38" y="323"/>
                    <a:pt x="29" y="326"/>
                    <a:pt x="20" y="3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07" name="Freeform 126"/>
            <p:cNvSpPr>
              <a:spLocks/>
            </p:cNvSpPr>
            <p:nvPr/>
          </p:nvSpPr>
          <p:spPr bwMode="auto">
            <a:xfrm>
              <a:off x="6129" y="3011"/>
              <a:ext cx="400" cy="399"/>
            </a:xfrm>
            <a:custGeom>
              <a:avLst/>
              <a:gdLst>
                <a:gd name="T0" fmla="*/ 70 w 167"/>
                <a:gd name="T1" fmla="*/ 165 h 167"/>
                <a:gd name="T2" fmla="*/ 74 w 167"/>
                <a:gd name="T3" fmla="*/ 167 h 167"/>
                <a:gd name="T4" fmla="*/ 78 w 167"/>
                <a:gd name="T5" fmla="*/ 165 h 167"/>
                <a:gd name="T6" fmla="*/ 78 w 167"/>
                <a:gd name="T7" fmla="*/ 157 h 167"/>
                <a:gd name="T8" fmla="*/ 67 w 167"/>
                <a:gd name="T9" fmla="*/ 145 h 167"/>
                <a:gd name="T10" fmla="*/ 82 w 167"/>
                <a:gd name="T11" fmla="*/ 130 h 167"/>
                <a:gd name="T12" fmla="*/ 82 w 167"/>
                <a:gd name="T13" fmla="*/ 122 h 167"/>
                <a:gd name="T14" fmla="*/ 74 w 167"/>
                <a:gd name="T15" fmla="*/ 122 h 167"/>
                <a:gd name="T16" fmla="*/ 59 w 167"/>
                <a:gd name="T17" fmla="*/ 137 h 167"/>
                <a:gd name="T18" fmla="*/ 41 w 167"/>
                <a:gd name="T19" fmla="*/ 120 h 167"/>
                <a:gd name="T20" fmla="*/ 84 w 167"/>
                <a:gd name="T21" fmla="*/ 77 h 167"/>
                <a:gd name="T22" fmla="*/ 84 w 167"/>
                <a:gd name="T23" fmla="*/ 68 h 167"/>
                <a:gd name="T24" fmla="*/ 76 w 167"/>
                <a:gd name="T25" fmla="*/ 68 h 167"/>
                <a:gd name="T26" fmla="*/ 33 w 167"/>
                <a:gd name="T27" fmla="*/ 111 h 167"/>
                <a:gd name="T28" fmla="*/ 14 w 167"/>
                <a:gd name="T29" fmla="*/ 92 h 167"/>
                <a:gd name="T30" fmla="*/ 92 w 167"/>
                <a:gd name="T31" fmla="*/ 15 h 167"/>
                <a:gd name="T32" fmla="*/ 156 w 167"/>
                <a:gd name="T33" fmla="*/ 79 h 167"/>
                <a:gd name="T34" fmla="*/ 164 w 167"/>
                <a:gd name="T35" fmla="*/ 79 h 167"/>
                <a:gd name="T36" fmla="*/ 164 w 167"/>
                <a:gd name="T37" fmla="*/ 71 h 167"/>
                <a:gd name="T38" fmla="*/ 96 w 167"/>
                <a:gd name="T39" fmla="*/ 2 h 167"/>
                <a:gd name="T40" fmla="*/ 87 w 167"/>
                <a:gd name="T41" fmla="*/ 2 h 167"/>
                <a:gd name="T42" fmla="*/ 1 w 167"/>
                <a:gd name="T43" fmla="*/ 88 h 167"/>
                <a:gd name="T44" fmla="*/ 0 w 167"/>
                <a:gd name="T45" fmla="*/ 92 h 167"/>
                <a:gd name="T46" fmla="*/ 1 w 167"/>
                <a:gd name="T47" fmla="*/ 96 h 167"/>
                <a:gd name="T48" fmla="*/ 70 w 167"/>
                <a:gd name="T49" fmla="*/ 16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67">
                  <a:moveTo>
                    <a:pt x="70" y="165"/>
                  </a:moveTo>
                  <a:cubicBezTo>
                    <a:pt x="71" y="166"/>
                    <a:pt x="73" y="167"/>
                    <a:pt x="74" y="167"/>
                  </a:cubicBezTo>
                  <a:cubicBezTo>
                    <a:pt x="76" y="167"/>
                    <a:pt x="77" y="166"/>
                    <a:pt x="78" y="165"/>
                  </a:cubicBezTo>
                  <a:cubicBezTo>
                    <a:pt x="81" y="163"/>
                    <a:pt x="81" y="159"/>
                    <a:pt x="78" y="157"/>
                  </a:cubicBezTo>
                  <a:cubicBezTo>
                    <a:pt x="67" y="145"/>
                    <a:pt x="67" y="145"/>
                    <a:pt x="67" y="145"/>
                  </a:cubicBezTo>
                  <a:cubicBezTo>
                    <a:pt x="82" y="130"/>
                    <a:pt x="82" y="130"/>
                    <a:pt x="82" y="130"/>
                  </a:cubicBezTo>
                  <a:cubicBezTo>
                    <a:pt x="84" y="128"/>
                    <a:pt x="84" y="124"/>
                    <a:pt x="82" y="122"/>
                  </a:cubicBezTo>
                  <a:cubicBezTo>
                    <a:pt x="80" y="120"/>
                    <a:pt x="76" y="120"/>
                    <a:pt x="74" y="122"/>
                  </a:cubicBezTo>
                  <a:cubicBezTo>
                    <a:pt x="59" y="137"/>
                    <a:pt x="59" y="137"/>
                    <a:pt x="59" y="137"/>
                  </a:cubicBezTo>
                  <a:cubicBezTo>
                    <a:pt x="41" y="120"/>
                    <a:pt x="41" y="120"/>
                    <a:pt x="41" y="120"/>
                  </a:cubicBezTo>
                  <a:cubicBezTo>
                    <a:pt x="84" y="77"/>
                    <a:pt x="84" y="77"/>
                    <a:pt x="84" y="77"/>
                  </a:cubicBezTo>
                  <a:cubicBezTo>
                    <a:pt x="87" y="74"/>
                    <a:pt x="87" y="71"/>
                    <a:pt x="84" y="68"/>
                  </a:cubicBezTo>
                  <a:cubicBezTo>
                    <a:pt x="82" y="66"/>
                    <a:pt x="79" y="66"/>
                    <a:pt x="76" y="68"/>
                  </a:cubicBezTo>
                  <a:cubicBezTo>
                    <a:pt x="33" y="111"/>
                    <a:pt x="33" y="111"/>
                    <a:pt x="33" y="111"/>
                  </a:cubicBezTo>
                  <a:cubicBezTo>
                    <a:pt x="14" y="92"/>
                    <a:pt x="14" y="92"/>
                    <a:pt x="14" y="92"/>
                  </a:cubicBezTo>
                  <a:cubicBezTo>
                    <a:pt x="92" y="15"/>
                    <a:pt x="92" y="15"/>
                    <a:pt x="92" y="15"/>
                  </a:cubicBezTo>
                  <a:cubicBezTo>
                    <a:pt x="156" y="79"/>
                    <a:pt x="156" y="79"/>
                    <a:pt x="156" y="79"/>
                  </a:cubicBezTo>
                  <a:cubicBezTo>
                    <a:pt x="158" y="81"/>
                    <a:pt x="162" y="81"/>
                    <a:pt x="164" y="79"/>
                  </a:cubicBezTo>
                  <a:cubicBezTo>
                    <a:pt x="167" y="77"/>
                    <a:pt x="167" y="73"/>
                    <a:pt x="164" y="71"/>
                  </a:cubicBezTo>
                  <a:cubicBezTo>
                    <a:pt x="96" y="2"/>
                    <a:pt x="96" y="2"/>
                    <a:pt x="96" y="2"/>
                  </a:cubicBezTo>
                  <a:cubicBezTo>
                    <a:pt x="93" y="0"/>
                    <a:pt x="90" y="0"/>
                    <a:pt x="87" y="2"/>
                  </a:cubicBezTo>
                  <a:cubicBezTo>
                    <a:pt x="1" y="88"/>
                    <a:pt x="1" y="88"/>
                    <a:pt x="1" y="88"/>
                  </a:cubicBezTo>
                  <a:cubicBezTo>
                    <a:pt x="0" y="89"/>
                    <a:pt x="0" y="91"/>
                    <a:pt x="0" y="92"/>
                  </a:cubicBezTo>
                  <a:cubicBezTo>
                    <a:pt x="0" y="94"/>
                    <a:pt x="0" y="95"/>
                    <a:pt x="1" y="96"/>
                  </a:cubicBezTo>
                  <a:cubicBezTo>
                    <a:pt x="70" y="165"/>
                    <a:pt x="70" y="165"/>
                    <a:pt x="70" y="16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708" name="Freeform 127"/>
            <p:cNvSpPr>
              <a:spLocks/>
            </p:cNvSpPr>
            <p:nvPr/>
          </p:nvSpPr>
          <p:spPr bwMode="auto">
            <a:xfrm>
              <a:off x="6555" y="3436"/>
              <a:ext cx="404" cy="404"/>
            </a:xfrm>
            <a:custGeom>
              <a:avLst/>
              <a:gdLst>
                <a:gd name="T0" fmla="*/ 167 w 169"/>
                <a:gd name="T1" fmla="*/ 73 h 169"/>
                <a:gd name="T2" fmla="*/ 96 w 169"/>
                <a:gd name="T3" fmla="*/ 2 h 169"/>
                <a:gd name="T4" fmla="*/ 88 w 169"/>
                <a:gd name="T5" fmla="*/ 3 h 169"/>
                <a:gd name="T6" fmla="*/ 88 w 169"/>
                <a:gd name="T7" fmla="*/ 11 h 169"/>
                <a:gd name="T8" fmla="*/ 155 w 169"/>
                <a:gd name="T9" fmla="*/ 77 h 169"/>
                <a:gd name="T10" fmla="*/ 77 w 169"/>
                <a:gd name="T11" fmla="*/ 155 h 169"/>
                <a:gd name="T12" fmla="*/ 59 w 169"/>
                <a:gd name="T13" fmla="*/ 136 h 169"/>
                <a:gd name="T14" fmla="*/ 102 w 169"/>
                <a:gd name="T15" fmla="*/ 93 h 169"/>
                <a:gd name="T16" fmla="*/ 102 w 169"/>
                <a:gd name="T17" fmla="*/ 85 h 169"/>
                <a:gd name="T18" fmla="*/ 94 w 169"/>
                <a:gd name="T19" fmla="*/ 85 h 169"/>
                <a:gd name="T20" fmla="*/ 50 w 169"/>
                <a:gd name="T21" fmla="*/ 128 h 169"/>
                <a:gd name="T22" fmla="*/ 32 w 169"/>
                <a:gd name="T23" fmla="*/ 109 h 169"/>
                <a:gd name="T24" fmla="*/ 47 w 169"/>
                <a:gd name="T25" fmla="*/ 94 h 169"/>
                <a:gd name="T26" fmla="*/ 47 w 169"/>
                <a:gd name="T27" fmla="*/ 86 h 169"/>
                <a:gd name="T28" fmla="*/ 39 w 169"/>
                <a:gd name="T29" fmla="*/ 86 h 169"/>
                <a:gd name="T30" fmla="*/ 23 w 169"/>
                <a:gd name="T31" fmla="*/ 101 h 169"/>
                <a:gd name="T32" fmla="*/ 10 w 169"/>
                <a:gd name="T33" fmla="*/ 88 h 169"/>
                <a:gd name="T34" fmla="*/ 2 w 169"/>
                <a:gd name="T35" fmla="*/ 88 h 169"/>
                <a:gd name="T36" fmla="*/ 2 w 169"/>
                <a:gd name="T37" fmla="*/ 96 h 169"/>
                <a:gd name="T38" fmla="*/ 73 w 169"/>
                <a:gd name="T39" fmla="*/ 167 h 169"/>
                <a:gd name="T40" fmla="*/ 77 w 169"/>
                <a:gd name="T41" fmla="*/ 169 h 169"/>
                <a:gd name="T42" fmla="*/ 81 w 169"/>
                <a:gd name="T43" fmla="*/ 167 h 169"/>
                <a:gd name="T44" fmla="*/ 167 w 169"/>
                <a:gd name="T45" fmla="*/ 81 h 169"/>
                <a:gd name="T46" fmla="*/ 169 w 169"/>
                <a:gd name="T47" fmla="*/ 77 h 169"/>
                <a:gd name="T48" fmla="*/ 167 w 169"/>
                <a:gd name="T49"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 h="169">
                  <a:moveTo>
                    <a:pt x="167" y="73"/>
                  </a:moveTo>
                  <a:cubicBezTo>
                    <a:pt x="96" y="2"/>
                    <a:pt x="96" y="2"/>
                    <a:pt x="96" y="2"/>
                  </a:cubicBezTo>
                  <a:cubicBezTo>
                    <a:pt x="94" y="0"/>
                    <a:pt x="90" y="0"/>
                    <a:pt x="88" y="3"/>
                  </a:cubicBezTo>
                  <a:cubicBezTo>
                    <a:pt x="86" y="5"/>
                    <a:pt x="86" y="9"/>
                    <a:pt x="88" y="11"/>
                  </a:cubicBezTo>
                  <a:cubicBezTo>
                    <a:pt x="155" y="77"/>
                    <a:pt x="155" y="77"/>
                    <a:pt x="155" y="77"/>
                  </a:cubicBezTo>
                  <a:cubicBezTo>
                    <a:pt x="77" y="155"/>
                    <a:pt x="77" y="155"/>
                    <a:pt x="77" y="155"/>
                  </a:cubicBezTo>
                  <a:cubicBezTo>
                    <a:pt x="59" y="136"/>
                    <a:pt x="59" y="136"/>
                    <a:pt x="59" y="136"/>
                  </a:cubicBezTo>
                  <a:cubicBezTo>
                    <a:pt x="102" y="93"/>
                    <a:pt x="102" y="93"/>
                    <a:pt x="102" y="93"/>
                  </a:cubicBezTo>
                  <a:cubicBezTo>
                    <a:pt x="104" y="91"/>
                    <a:pt x="104" y="87"/>
                    <a:pt x="102" y="85"/>
                  </a:cubicBezTo>
                  <a:cubicBezTo>
                    <a:pt x="100" y="83"/>
                    <a:pt x="96" y="83"/>
                    <a:pt x="94" y="85"/>
                  </a:cubicBezTo>
                  <a:cubicBezTo>
                    <a:pt x="50" y="128"/>
                    <a:pt x="50" y="128"/>
                    <a:pt x="50" y="128"/>
                  </a:cubicBezTo>
                  <a:cubicBezTo>
                    <a:pt x="32" y="109"/>
                    <a:pt x="32" y="109"/>
                    <a:pt x="32" y="109"/>
                  </a:cubicBezTo>
                  <a:cubicBezTo>
                    <a:pt x="47" y="94"/>
                    <a:pt x="47" y="94"/>
                    <a:pt x="47" y="94"/>
                  </a:cubicBezTo>
                  <a:cubicBezTo>
                    <a:pt x="49" y="92"/>
                    <a:pt x="49" y="88"/>
                    <a:pt x="47" y="86"/>
                  </a:cubicBezTo>
                  <a:cubicBezTo>
                    <a:pt x="45" y="84"/>
                    <a:pt x="41" y="84"/>
                    <a:pt x="39" y="86"/>
                  </a:cubicBezTo>
                  <a:cubicBezTo>
                    <a:pt x="23" y="101"/>
                    <a:pt x="23" y="101"/>
                    <a:pt x="23" y="101"/>
                  </a:cubicBezTo>
                  <a:cubicBezTo>
                    <a:pt x="10" y="88"/>
                    <a:pt x="10" y="88"/>
                    <a:pt x="10" y="88"/>
                  </a:cubicBezTo>
                  <a:cubicBezTo>
                    <a:pt x="8" y="86"/>
                    <a:pt x="4" y="86"/>
                    <a:pt x="2" y="88"/>
                  </a:cubicBezTo>
                  <a:cubicBezTo>
                    <a:pt x="0" y="90"/>
                    <a:pt x="0" y="94"/>
                    <a:pt x="2" y="96"/>
                  </a:cubicBezTo>
                  <a:cubicBezTo>
                    <a:pt x="73" y="167"/>
                    <a:pt x="73" y="167"/>
                    <a:pt x="73" y="167"/>
                  </a:cubicBezTo>
                  <a:cubicBezTo>
                    <a:pt x="74" y="168"/>
                    <a:pt x="76" y="169"/>
                    <a:pt x="77" y="169"/>
                  </a:cubicBezTo>
                  <a:cubicBezTo>
                    <a:pt x="79" y="169"/>
                    <a:pt x="80" y="168"/>
                    <a:pt x="81" y="167"/>
                  </a:cubicBezTo>
                  <a:cubicBezTo>
                    <a:pt x="167" y="81"/>
                    <a:pt x="167" y="81"/>
                    <a:pt x="167" y="81"/>
                  </a:cubicBezTo>
                  <a:cubicBezTo>
                    <a:pt x="169" y="80"/>
                    <a:pt x="169" y="79"/>
                    <a:pt x="169" y="77"/>
                  </a:cubicBezTo>
                  <a:cubicBezTo>
                    <a:pt x="169" y="76"/>
                    <a:pt x="169" y="74"/>
                    <a:pt x="167" y="73"/>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709" name="Group 130"/>
          <p:cNvGrpSpPr>
            <a:grpSpLocks noChangeAspect="1"/>
          </p:cNvGrpSpPr>
          <p:nvPr/>
        </p:nvGrpSpPr>
        <p:grpSpPr bwMode="auto">
          <a:xfrm>
            <a:off x="6126114" y="5800705"/>
            <a:ext cx="381726" cy="295394"/>
            <a:chOff x="6862" y="2407"/>
            <a:chExt cx="818" cy="633"/>
          </a:xfrm>
        </p:grpSpPr>
        <p:sp>
          <p:nvSpPr>
            <p:cNvPr id="710" name="AutoShape 129"/>
            <p:cNvSpPr>
              <a:spLocks noChangeAspect="1" noChangeArrowheads="1" noTextEdit="1"/>
            </p:cNvSpPr>
            <p:nvPr/>
          </p:nvSpPr>
          <p:spPr bwMode="auto">
            <a:xfrm>
              <a:off x="6862" y="2407"/>
              <a:ext cx="818"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11" name="Freeform 131"/>
            <p:cNvSpPr>
              <a:spLocks noEditPoints="1"/>
            </p:cNvSpPr>
            <p:nvPr/>
          </p:nvSpPr>
          <p:spPr bwMode="auto">
            <a:xfrm>
              <a:off x="6860" y="2409"/>
              <a:ext cx="818" cy="631"/>
            </a:xfrm>
            <a:custGeom>
              <a:avLst/>
              <a:gdLst>
                <a:gd name="T0" fmla="*/ 302 w 342"/>
                <a:gd name="T1" fmla="*/ 0 h 263"/>
                <a:gd name="T2" fmla="*/ 40 w 342"/>
                <a:gd name="T3" fmla="*/ 0 h 263"/>
                <a:gd name="T4" fmla="*/ 0 w 342"/>
                <a:gd name="T5" fmla="*/ 30 h 263"/>
                <a:gd name="T6" fmla="*/ 0 w 342"/>
                <a:gd name="T7" fmla="*/ 232 h 263"/>
                <a:gd name="T8" fmla="*/ 40 w 342"/>
                <a:gd name="T9" fmla="*/ 263 h 263"/>
                <a:gd name="T10" fmla="*/ 302 w 342"/>
                <a:gd name="T11" fmla="*/ 263 h 263"/>
                <a:gd name="T12" fmla="*/ 342 w 342"/>
                <a:gd name="T13" fmla="*/ 232 h 263"/>
                <a:gd name="T14" fmla="*/ 342 w 342"/>
                <a:gd name="T15" fmla="*/ 30 h 263"/>
                <a:gd name="T16" fmla="*/ 302 w 342"/>
                <a:gd name="T17" fmla="*/ 0 h 263"/>
                <a:gd name="T18" fmla="*/ 330 w 342"/>
                <a:gd name="T19" fmla="*/ 232 h 263"/>
                <a:gd name="T20" fmla="*/ 302 w 342"/>
                <a:gd name="T21" fmla="*/ 254 h 263"/>
                <a:gd name="T22" fmla="*/ 40 w 342"/>
                <a:gd name="T23" fmla="*/ 254 h 263"/>
                <a:gd name="T24" fmla="*/ 11 w 342"/>
                <a:gd name="T25" fmla="*/ 232 h 263"/>
                <a:gd name="T26" fmla="*/ 11 w 342"/>
                <a:gd name="T27" fmla="*/ 30 h 263"/>
                <a:gd name="T28" fmla="*/ 40 w 342"/>
                <a:gd name="T29" fmla="*/ 8 h 263"/>
                <a:gd name="T30" fmla="*/ 302 w 342"/>
                <a:gd name="T31" fmla="*/ 8 h 263"/>
                <a:gd name="T32" fmla="*/ 330 w 342"/>
                <a:gd name="T33" fmla="*/ 30 h 263"/>
                <a:gd name="T34" fmla="*/ 330 w 342"/>
                <a:gd name="T35" fmla="*/ 23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2" h="263">
                  <a:moveTo>
                    <a:pt x="302" y="0"/>
                  </a:moveTo>
                  <a:cubicBezTo>
                    <a:pt x="40" y="0"/>
                    <a:pt x="40" y="0"/>
                    <a:pt x="40" y="0"/>
                  </a:cubicBezTo>
                  <a:cubicBezTo>
                    <a:pt x="18" y="0"/>
                    <a:pt x="0" y="13"/>
                    <a:pt x="0" y="30"/>
                  </a:cubicBezTo>
                  <a:cubicBezTo>
                    <a:pt x="0" y="232"/>
                    <a:pt x="0" y="232"/>
                    <a:pt x="0" y="232"/>
                  </a:cubicBezTo>
                  <a:cubicBezTo>
                    <a:pt x="0" y="249"/>
                    <a:pt x="18" y="263"/>
                    <a:pt x="40" y="263"/>
                  </a:cubicBezTo>
                  <a:cubicBezTo>
                    <a:pt x="302" y="263"/>
                    <a:pt x="302" y="263"/>
                    <a:pt x="302" y="263"/>
                  </a:cubicBezTo>
                  <a:cubicBezTo>
                    <a:pt x="324" y="263"/>
                    <a:pt x="342" y="249"/>
                    <a:pt x="342" y="232"/>
                  </a:cubicBezTo>
                  <a:cubicBezTo>
                    <a:pt x="342" y="30"/>
                    <a:pt x="342" y="30"/>
                    <a:pt x="342" y="30"/>
                  </a:cubicBezTo>
                  <a:cubicBezTo>
                    <a:pt x="342" y="13"/>
                    <a:pt x="324" y="0"/>
                    <a:pt x="302" y="0"/>
                  </a:cubicBezTo>
                  <a:close/>
                  <a:moveTo>
                    <a:pt x="330" y="232"/>
                  </a:moveTo>
                  <a:cubicBezTo>
                    <a:pt x="330" y="245"/>
                    <a:pt x="318" y="254"/>
                    <a:pt x="302" y="254"/>
                  </a:cubicBezTo>
                  <a:cubicBezTo>
                    <a:pt x="40" y="254"/>
                    <a:pt x="40" y="254"/>
                    <a:pt x="40" y="254"/>
                  </a:cubicBezTo>
                  <a:cubicBezTo>
                    <a:pt x="24" y="254"/>
                    <a:pt x="11" y="245"/>
                    <a:pt x="11" y="232"/>
                  </a:cubicBezTo>
                  <a:cubicBezTo>
                    <a:pt x="11" y="30"/>
                    <a:pt x="11" y="30"/>
                    <a:pt x="11" y="30"/>
                  </a:cubicBezTo>
                  <a:cubicBezTo>
                    <a:pt x="11" y="18"/>
                    <a:pt x="24" y="8"/>
                    <a:pt x="40" y="8"/>
                  </a:cubicBezTo>
                  <a:cubicBezTo>
                    <a:pt x="302" y="8"/>
                    <a:pt x="302" y="8"/>
                    <a:pt x="302" y="8"/>
                  </a:cubicBezTo>
                  <a:cubicBezTo>
                    <a:pt x="318" y="8"/>
                    <a:pt x="330" y="18"/>
                    <a:pt x="330" y="30"/>
                  </a:cubicBezTo>
                  <a:lnTo>
                    <a:pt x="330" y="23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12" name="Line 132"/>
            <p:cNvSpPr>
              <a:spLocks noChangeShapeType="1"/>
            </p:cNvSpPr>
            <p:nvPr/>
          </p:nvSpPr>
          <p:spPr bwMode="auto">
            <a:xfrm>
              <a:off x="7314" y="2700"/>
              <a:ext cx="266" cy="0"/>
            </a:xfrm>
            <a:prstGeom prst="line">
              <a:avLst/>
            </a:prstGeom>
            <a:noFill/>
            <a:ln w="95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13" name="Line 133"/>
            <p:cNvSpPr>
              <a:spLocks noChangeShapeType="1"/>
            </p:cNvSpPr>
            <p:nvPr/>
          </p:nvSpPr>
          <p:spPr bwMode="auto">
            <a:xfrm>
              <a:off x="7314" y="2750"/>
              <a:ext cx="266" cy="0"/>
            </a:xfrm>
            <a:prstGeom prst="line">
              <a:avLst/>
            </a:prstGeom>
            <a:noFill/>
            <a:ln w="95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714" name="Line 134"/>
            <p:cNvSpPr>
              <a:spLocks noChangeShapeType="1"/>
            </p:cNvSpPr>
            <p:nvPr/>
          </p:nvSpPr>
          <p:spPr bwMode="auto">
            <a:xfrm>
              <a:off x="7314" y="2798"/>
              <a:ext cx="266" cy="0"/>
            </a:xfrm>
            <a:prstGeom prst="line">
              <a:avLst/>
            </a:prstGeom>
            <a:noFill/>
            <a:ln w="952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715" name="Freeform 135"/>
            <p:cNvSpPr>
              <a:spLocks/>
            </p:cNvSpPr>
            <p:nvPr/>
          </p:nvSpPr>
          <p:spPr bwMode="auto">
            <a:xfrm>
              <a:off x="6953" y="2592"/>
              <a:ext cx="316" cy="316"/>
            </a:xfrm>
            <a:custGeom>
              <a:avLst/>
              <a:gdLst>
                <a:gd name="T0" fmla="*/ 62 w 132"/>
                <a:gd name="T1" fmla="*/ 70 h 132"/>
                <a:gd name="T2" fmla="*/ 62 w 132"/>
                <a:gd name="T3" fmla="*/ 0 h 132"/>
                <a:gd name="T4" fmla="*/ 0 w 132"/>
                <a:gd name="T5" fmla="*/ 65 h 132"/>
                <a:gd name="T6" fmla="*/ 66 w 132"/>
                <a:gd name="T7" fmla="*/ 132 h 132"/>
                <a:gd name="T8" fmla="*/ 132 w 132"/>
                <a:gd name="T9" fmla="*/ 70 h 132"/>
                <a:gd name="T10" fmla="*/ 62 w 132"/>
                <a:gd name="T11" fmla="*/ 70 h 132"/>
              </a:gdLst>
              <a:ahLst/>
              <a:cxnLst>
                <a:cxn ang="0">
                  <a:pos x="T0" y="T1"/>
                </a:cxn>
                <a:cxn ang="0">
                  <a:pos x="T2" y="T3"/>
                </a:cxn>
                <a:cxn ang="0">
                  <a:pos x="T4" y="T5"/>
                </a:cxn>
                <a:cxn ang="0">
                  <a:pos x="T6" y="T7"/>
                </a:cxn>
                <a:cxn ang="0">
                  <a:pos x="T8" y="T9"/>
                </a:cxn>
                <a:cxn ang="0">
                  <a:pos x="T10" y="T11"/>
                </a:cxn>
              </a:cxnLst>
              <a:rect l="0" t="0" r="r" b="b"/>
              <a:pathLst>
                <a:path w="132" h="132">
                  <a:moveTo>
                    <a:pt x="62" y="70"/>
                  </a:moveTo>
                  <a:cubicBezTo>
                    <a:pt x="62" y="0"/>
                    <a:pt x="62" y="0"/>
                    <a:pt x="62" y="0"/>
                  </a:cubicBezTo>
                  <a:cubicBezTo>
                    <a:pt x="27" y="2"/>
                    <a:pt x="0" y="30"/>
                    <a:pt x="0" y="65"/>
                  </a:cubicBezTo>
                  <a:cubicBezTo>
                    <a:pt x="0" y="102"/>
                    <a:pt x="29" y="132"/>
                    <a:pt x="66" y="132"/>
                  </a:cubicBezTo>
                  <a:cubicBezTo>
                    <a:pt x="101" y="132"/>
                    <a:pt x="130" y="104"/>
                    <a:pt x="132" y="70"/>
                  </a:cubicBezTo>
                  <a:lnTo>
                    <a:pt x="62" y="7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16" name="Freeform 136"/>
            <p:cNvSpPr>
              <a:spLocks/>
            </p:cNvSpPr>
            <p:nvPr/>
          </p:nvSpPr>
          <p:spPr bwMode="auto">
            <a:xfrm>
              <a:off x="7128" y="2620"/>
              <a:ext cx="131" cy="118"/>
            </a:xfrm>
            <a:custGeom>
              <a:avLst/>
              <a:gdLst>
                <a:gd name="T0" fmla="*/ 0 w 55"/>
                <a:gd name="T1" fmla="*/ 49 h 49"/>
                <a:gd name="T2" fmla="*/ 55 w 55"/>
                <a:gd name="T3" fmla="*/ 49 h 49"/>
                <a:gd name="T4" fmla="*/ 23 w 55"/>
                <a:gd name="T5" fmla="*/ 0 h 49"/>
                <a:gd name="T6" fmla="*/ 0 w 55"/>
                <a:gd name="T7" fmla="*/ 49 h 49"/>
              </a:gdLst>
              <a:ahLst/>
              <a:cxnLst>
                <a:cxn ang="0">
                  <a:pos x="T0" y="T1"/>
                </a:cxn>
                <a:cxn ang="0">
                  <a:pos x="T2" y="T3"/>
                </a:cxn>
                <a:cxn ang="0">
                  <a:pos x="T4" y="T5"/>
                </a:cxn>
                <a:cxn ang="0">
                  <a:pos x="T6" y="T7"/>
                </a:cxn>
              </a:cxnLst>
              <a:rect l="0" t="0" r="r" b="b"/>
              <a:pathLst>
                <a:path w="55" h="49">
                  <a:moveTo>
                    <a:pt x="0" y="49"/>
                  </a:moveTo>
                  <a:cubicBezTo>
                    <a:pt x="55" y="49"/>
                    <a:pt x="55" y="49"/>
                    <a:pt x="55" y="49"/>
                  </a:cubicBezTo>
                  <a:cubicBezTo>
                    <a:pt x="53" y="28"/>
                    <a:pt x="41" y="10"/>
                    <a:pt x="23" y="0"/>
                  </a:cubicBezTo>
                  <a:lnTo>
                    <a:pt x="0" y="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17" name="Freeform 137"/>
            <p:cNvSpPr>
              <a:spLocks/>
            </p:cNvSpPr>
            <p:nvPr/>
          </p:nvSpPr>
          <p:spPr bwMode="auto">
            <a:xfrm>
              <a:off x="7120" y="2601"/>
              <a:ext cx="43" cy="101"/>
            </a:xfrm>
            <a:custGeom>
              <a:avLst/>
              <a:gdLst>
                <a:gd name="T0" fmla="*/ 0 w 18"/>
                <a:gd name="T1" fmla="*/ 0 h 42"/>
                <a:gd name="T2" fmla="*/ 0 w 18"/>
                <a:gd name="T3" fmla="*/ 42 h 42"/>
                <a:gd name="T4" fmla="*/ 18 w 18"/>
                <a:gd name="T5" fmla="*/ 4 h 42"/>
                <a:gd name="T6" fmla="*/ 0 w 18"/>
                <a:gd name="T7" fmla="*/ 0 h 42"/>
              </a:gdLst>
              <a:ahLst/>
              <a:cxnLst>
                <a:cxn ang="0">
                  <a:pos x="T0" y="T1"/>
                </a:cxn>
                <a:cxn ang="0">
                  <a:pos x="T2" y="T3"/>
                </a:cxn>
                <a:cxn ang="0">
                  <a:pos x="T4" y="T5"/>
                </a:cxn>
                <a:cxn ang="0">
                  <a:pos x="T6" y="T7"/>
                </a:cxn>
              </a:cxnLst>
              <a:rect l="0" t="0" r="r" b="b"/>
              <a:pathLst>
                <a:path w="18" h="42">
                  <a:moveTo>
                    <a:pt x="0" y="0"/>
                  </a:moveTo>
                  <a:cubicBezTo>
                    <a:pt x="0" y="42"/>
                    <a:pt x="0" y="42"/>
                    <a:pt x="0" y="42"/>
                  </a:cubicBezTo>
                  <a:cubicBezTo>
                    <a:pt x="18" y="4"/>
                    <a:pt x="18" y="4"/>
                    <a:pt x="18" y="4"/>
                  </a:cubicBezTo>
                  <a:cubicBezTo>
                    <a:pt x="13" y="2"/>
                    <a:pt x="7" y="0"/>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718" name="Group 140"/>
          <p:cNvGrpSpPr>
            <a:grpSpLocks noChangeAspect="1"/>
          </p:cNvGrpSpPr>
          <p:nvPr/>
        </p:nvGrpSpPr>
        <p:grpSpPr bwMode="auto">
          <a:xfrm>
            <a:off x="7874426" y="1670121"/>
            <a:ext cx="351455" cy="351455"/>
            <a:chOff x="6875" y="1410"/>
            <a:chExt cx="825" cy="825"/>
          </a:xfrm>
        </p:grpSpPr>
        <p:sp>
          <p:nvSpPr>
            <p:cNvPr id="719" name="AutoShape 139"/>
            <p:cNvSpPr>
              <a:spLocks noChangeAspect="1" noChangeArrowheads="1" noTextEdit="1"/>
            </p:cNvSpPr>
            <p:nvPr/>
          </p:nvSpPr>
          <p:spPr bwMode="auto">
            <a:xfrm>
              <a:off x="6875" y="1410"/>
              <a:ext cx="825" cy="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720" name="Freeform 141"/>
            <p:cNvSpPr>
              <a:spLocks noEditPoints="1"/>
            </p:cNvSpPr>
            <p:nvPr/>
          </p:nvSpPr>
          <p:spPr bwMode="auto">
            <a:xfrm>
              <a:off x="6875" y="1408"/>
              <a:ext cx="827" cy="827"/>
            </a:xfrm>
            <a:custGeom>
              <a:avLst/>
              <a:gdLst>
                <a:gd name="T0" fmla="*/ 305 w 346"/>
                <a:gd name="T1" fmla="*/ 0 h 346"/>
                <a:gd name="T2" fmla="*/ 40 w 346"/>
                <a:gd name="T3" fmla="*/ 0 h 346"/>
                <a:gd name="T4" fmla="*/ 0 w 346"/>
                <a:gd name="T5" fmla="*/ 40 h 346"/>
                <a:gd name="T6" fmla="*/ 0 w 346"/>
                <a:gd name="T7" fmla="*/ 305 h 346"/>
                <a:gd name="T8" fmla="*/ 40 w 346"/>
                <a:gd name="T9" fmla="*/ 346 h 346"/>
                <a:gd name="T10" fmla="*/ 305 w 346"/>
                <a:gd name="T11" fmla="*/ 346 h 346"/>
                <a:gd name="T12" fmla="*/ 346 w 346"/>
                <a:gd name="T13" fmla="*/ 305 h 346"/>
                <a:gd name="T14" fmla="*/ 346 w 346"/>
                <a:gd name="T15" fmla="*/ 40 h 346"/>
                <a:gd name="T16" fmla="*/ 305 w 346"/>
                <a:gd name="T17" fmla="*/ 0 h 346"/>
                <a:gd name="T18" fmla="*/ 334 w 346"/>
                <a:gd name="T19" fmla="*/ 305 h 346"/>
                <a:gd name="T20" fmla="*/ 305 w 346"/>
                <a:gd name="T21" fmla="*/ 334 h 346"/>
                <a:gd name="T22" fmla="*/ 40 w 346"/>
                <a:gd name="T23" fmla="*/ 334 h 346"/>
                <a:gd name="T24" fmla="*/ 11 w 346"/>
                <a:gd name="T25" fmla="*/ 305 h 346"/>
                <a:gd name="T26" fmla="*/ 11 w 346"/>
                <a:gd name="T27" fmla="*/ 40 h 346"/>
                <a:gd name="T28" fmla="*/ 40 w 346"/>
                <a:gd name="T29" fmla="*/ 11 h 346"/>
                <a:gd name="T30" fmla="*/ 305 w 346"/>
                <a:gd name="T31" fmla="*/ 11 h 346"/>
                <a:gd name="T32" fmla="*/ 334 w 346"/>
                <a:gd name="T33" fmla="*/ 40 h 346"/>
                <a:gd name="T34" fmla="*/ 334 w 346"/>
                <a:gd name="T35" fmla="*/ 305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346">
                  <a:moveTo>
                    <a:pt x="305" y="0"/>
                  </a:moveTo>
                  <a:cubicBezTo>
                    <a:pt x="40" y="0"/>
                    <a:pt x="40" y="0"/>
                    <a:pt x="40" y="0"/>
                  </a:cubicBezTo>
                  <a:cubicBezTo>
                    <a:pt x="18" y="0"/>
                    <a:pt x="0" y="18"/>
                    <a:pt x="0" y="40"/>
                  </a:cubicBezTo>
                  <a:cubicBezTo>
                    <a:pt x="0" y="305"/>
                    <a:pt x="0" y="305"/>
                    <a:pt x="0" y="305"/>
                  </a:cubicBezTo>
                  <a:cubicBezTo>
                    <a:pt x="0" y="328"/>
                    <a:pt x="18" y="346"/>
                    <a:pt x="40" y="346"/>
                  </a:cubicBezTo>
                  <a:cubicBezTo>
                    <a:pt x="305" y="346"/>
                    <a:pt x="305" y="346"/>
                    <a:pt x="305" y="346"/>
                  </a:cubicBezTo>
                  <a:cubicBezTo>
                    <a:pt x="328" y="346"/>
                    <a:pt x="346" y="328"/>
                    <a:pt x="346" y="305"/>
                  </a:cubicBezTo>
                  <a:cubicBezTo>
                    <a:pt x="346" y="40"/>
                    <a:pt x="346" y="40"/>
                    <a:pt x="346" y="40"/>
                  </a:cubicBezTo>
                  <a:cubicBezTo>
                    <a:pt x="346" y="18"/>
                    <a:pt x="328" y="0"/>
                    <a:pt x="305" y="0"/>
                  </a:cubicBezTo>
                  <a:close/>
                  <a:moveTo>
                    <a:pt x="334" y="305"/>
                  </a:moveTo>
                  <a:cubicBezTo>
                    <a:pt x="334" y="321"/>
                    <a:pt x="321" y="334"/>
                    <a:pt x="305" y="334"/>
                  </a:cubicBezTo>
                  <a:cubicBezTo>
                    <a:pt x="40" y="334"/>
                    <a:pt x="40" y="334"/>
                    <a:pt x="40" y="334"/>
                  </a:cubicBezTo>
                  <a:cubicBezTo>
                    <a:pt x="24" y="334"/>
                    <a:pt x="11" y="321"/>
                    <a:pt x="11" y="305"/>
                  </a:cubicBezTo>
                  <a:cubicBezTo>
                    <a:pt x="11" y="40"/>
                    <a:pt x="11" y="40"/>
                    <a:pt x="11" y="40"/>
                  </a:cubicBezTo>
                  <a:cubicBezTo>
                    <a:pt x="11" y="24"/>
                    <a:pt x="24" y="11"/>
                    <a:pt x="40" y="11"/>
                  </a:cubicBezTo>
                  <a:cubicBezTo>
                    <a:pt x="305" y="11"/>
                    <a:pt x="305" y="11"/>
                    <a:pt x="305" y="11"/>
                  </a:cubicBezTo>
                  <a:cubicBezTo>
                    <a:pt x="321" y="11"/>
                    <a:pt x="334" y="24"/>
                    <a:pt x="334" y="40"/>
                  </a:cubicBezTo>
                  <a:lnTo>
                    <a:pt x="334" y="305"/>
                  </a:lnTo>
                  <a:close/>
                </a:path>
              </a:pathLst>
            </a:custGeom>
            <a:solidFill>
              <a:schemeClr val="bg1"/>
            </a:solidFill>
            <a:ln w="3175">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721" name="Freeform 142"/>
            <p:cNvSpPr>
              <a:spLocks/>
            </p:cNvSpPr>
            <p:nvPr/>
          </p:nvSpPr>
          <p:spPr bwMode="auto">
            <a:xfrm>
              <a:off x="6990" y="1723"/>
              <a:ext cx="167" cy="201"/>
            </a:xfrm>
            <a:custGeom>
              <a:avLst/>
              <a:gdLst>
                <a:gd name="T0" fmla="*/ 70 w 70"/>
                <a:gd name="T1" fmla="*/ 9 h 84"/>
                <a:gd name="T2" fmla="*/ 67 w 70"/>
                <a:gd name="T3" fmla="*/ 15 h 84"/>
                <a:gd name="T4" fmla="*/ 43 w 70"/>
                <a:gd name="T5" fmla="*/ 8 h 84"/>
                <a:gd name="T6" fmla="*/ 8 w 70"/>
                <a:gd name="T7" fmla="*/ 42 h 84"/>
                <a:gd name="T8" fmla="*/ 43 w 70"/>
                <a:gd name="T9" fmla="*/ 76 h 84"/>
                <a:gd name="T10" fmla="*/ 67 w 70"/>
                <a:gd name="T11" fmla="*/ 69 h 84"/>
                <a:gd name="T12" fmla="*/ 70 w 70"/>
                <a:gd name="T13" fmla="*/ 75 h 84"/>
                <a:gd name="T14" fmla="*/ 43 w 70"/>
                <a:gd name="T15" fmla="*/ 84 h 84"/>
                <a:gd name="T16" fmla="*/ 0 w 70"/>
                <a:gd name="T17" fmla="*/ 42 h 84"/>
                <a:gd name="T18" fmla="*/ 43 w 70"/>
                <a:gd name="T19" fmla="*/ 0 h 84"/>
                <a:gd name="T20" fmla="*/ 70 w 70"/>
                <a:gd name="T21" fmla="*/ 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84">
                  <a:moveTo>
                    <a:pt x="70" y="9"/>
                  </a:moveTo>
                  <a:cubicBezTo>
                    <a:pt x="67" y="15"/>
                    <a:pt x="67" y="15"/>
                    <a:pt x="67" y="15"/>
                  </a:cubicBezTo>
                  <a:cubicBezTo>
                    <a:pt x="61" y="11"/>
                    <a:pt x="51" y="8"/>
                    <a:pt x="43" y="8"/>
                  </a:cubicBezTo>
                  <a:cubicBezTo>
                    <a:pt x="22" y="8"/>
                    <a:pt x="8" y="22"/>
                    <a:pt x="8" y="42"/>
                  </a:cubicBezTo>
                  <a:cubicBezTo>
                    <a:pt x="8" y="62"/>
                    <a:pt x="22" y="76"/>
                    <a:pt x="43" y="76"/>
                  </a:cubicBezTo>
                  <a:cubicBezTo>
                    <a:pt x="52" y="76"/>
                    <a:pt x="61" y="74"/>
                    <a:pt x="67" y="69"/>
                  </a:cubicBezTo>
                  <a:cubicBezTo>
                    <a:pt x="70" y="75"/>
                    <a:pt x="70" y="75"/>
                    <a:pt x="70" y="75"/>
                  </a:cubicBezTo>
                  <a:cubicBezTo>
                    <a:pt x="63" y="80"/>
                    <a:pt x="53" y="84"/>
                    <a:pt x="43" y="84"/>
                  </a:cubicBezTo>
                  <a:cubicBezTo>
                    <a:pt x="17" y="84"/>
                    <a:pt x="0" y="67"/>
                    <a:pt x="0" y="42"/>
                  </a:cubicBezTo>
                  <a:cubicBezTo>
                    <a:pt x="0" y="17"/>
                    <a:pt x="17" y="0"/>
                    <a:pt x="43" y="0"/>
                  </a:cubicBezTo>
                  <a:cubicBezTo>
                    <a:pt x="53" y="0"/>
                    <a:pt x="63" y="4"/>
                    <a:pt x="70" y="9"/>
                  </a:cubicBezTo>
                  <a:close/>
                </a:path>
              </a:pathLst>
            </a:custGeom>
            <a:solidFill>
              <a:schemeClr val="accent3"/>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722" name="Freeform 143"/>
            <p:cNvSpPr>
              <a:spLocks noEditPoints="1"/>
            </p:cNvSpPr>
            <p:nvPr/>
          </p:nvSpPr>
          <p:spPr bwMode="auto">
            <a:xfrm>
              <a:off x="7196" y="1726"/>
              <a:ext cx="131" cy="196"/>
            </a:xfrm>
            <a:custGeom>
              <a:avLst/>
              <a:gdLst>
                <a:gd name="T0" fmla="*/ 31 w 55"/>
                <a:gd name="T1" fmla="*/ 0 h 82"/>
                <a:gd name="T2" fmla="*/ 54 w 55"/>
                <a:gd name="T3" fmla="*/ 24 h 82"/>
                <a:gd name="T4" fmla="*/ 33 w 55"/>
                <a:gd name="T5" fmla="*/ 46 h 82"/>
                <a:gd name="T6" fmla="*/ 32 w 55"/>
                <a:gd name="T7" fmla="*/ 46 h 82"/>
                <a:gd name="T8" fmla="*/ 55 w 55"/>
                <a:gd name="T9" fmla="*/ 81 h 82"/>
                <a:gd name="T10" fmla="*/ 55 w 55"/>
                <a:gd name="T11" fmla="*/ 82 h 82"/>
                <a:gd name="T12" fmla="*/ 46 w 55"/>
                <a:gd name="T13" fmla="*/ 82 h 82"/>
                <a:gd name="T14" fmla="*/ 23 w 55"/>
                <a:gd name="T15" fmla="*/ 46 h 82"/>
                <a:gd name="T16" fmla="*/ 8 w 55"/>
                <a:gd name="T17" fmla="*/ 46 h 82"/>
                <a:gd name="T18" fmla="*/ 8 w 55"/>
                <a:gd name="T19" fmla="*/ 82 h 82"/>
                <a:gd name="T20" fmla="*/ 0 w 55"/>
                <a:gd name="T21" fmla="*/ 82 h 82"/>
                <a:gd name="T22" fmla="*/ 0 w 55"/>
                <a:gd name="T23" fmla="*/ 0 h 82"/>
                <a:gd name="T24" fmla="*/ 31 w 55"/>
                <a:gd name="T25" fmla="*/ 0 h 82"/>
                <a:gd name="T26" fmla="*/ 8 w 55"/>
                <a:gd name="T27" fmla="*/ 7 h 82"/>
                <a:gd name="T28" fmla="*/ 8 w 55"/>
                <a:gd name="T29" fmla="*/ 39 h 82"/>
                <a:gd name="T30" fmla="*/ 31 w 55"/>
                <a:gd name="T31" fmla="*/ 39 h 82"/>
                <a:gd name="T32" fmla="*/ 46 w 55"/>
                <a:gd name="T33" fmla="*/ 24 h 82"/>
                <a:gd name="T34" fmla="*/ 31 w 55"/>
                <a:gd name="T35" fmla="*/ 7 h 82"/>
                <a:gd name="T36" fmla="*/ 8 w 55"/>
                <a:gd name="T37"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82">
                  <a:moveTo>
                    <a:pt x="31" y="0"/>
                  </a:moveTo>
                  <a:cubicBezTo>
                    <a:pt x="45" y="0"/>
                    <a:pt x="54" y="10"/>
                    <a:pt x="54" y="24"/>
                  </a:cubicBezTo>
                  <a:cubicBezTo>
                    <a:pt x="54" y="36"/>
                    <a:pt x="46" y="45"/>
                    <a:pt x="33" y="46"/>
                  </a:cubicBezTo>
                  <a:cubicBezTo>
                    <a:pt x="32" y="46"/>
                    <a:pt x="32" y="46"/>
                    <a:pt x="32" y="46"/>
                  </a:cubicBezTo>
                  <a:cubicBezTo>
                    <a:pt x="55" y="81"/>
                    <a:pt x="55" y="81"/>
                    <a:pt x="55" y="81"/>
                  </a:cubicBezTo>
                  <a:cubicBezTo>
                    <a:pt x="55" y="82"/>
                    <a:pt x="55" y="82"/>
                    <a:pt x="55" y="82"/>
                  </a:cubicBezTo>
                  <a:cubicBezTo>
                    <a:pt x="46" y="82"/>
                    <a:pt x="46" y="82"/>
                    <a:pt x="46" y="82"/>
                  </a:cubicBezTo>
                  <a:cubicBezTo>
                    <a:pt x="23" y="46"/>
                    <a:pt x="23" y="46"/>
                    <a:pt x="23" y="46"/>
                  </a:cubicBezTo>
                  <a:cubicBezTo>
                    <a:pt x="8" y="46"/>
                    <a:pt x="8" y="46"/>
                    <a:pt x="8" y="46"/>
                  </a:cubicBezTo>
                  <a:cubicBezTo>
                    <a:pt x="8" y="82"/>
                    <a:pt x="8" y="82"/>
                    <a:pt x="8" y="82"/>
                  </a:cubicBezTo>
                  <a:cubicBezTo>
                    <a:pt x="0" y="82"/>
                    <a:pt x="0" y="82"/>
                    <a:pt x="0" y="82"/>
                  </a:cubicBezTo>
                  <a:cubicBezTo>
                    <a:pt x="0" y="0"/>
                    <a:pt x="0" y="0"/>
                    <a:pt x="0" y="0"/>
                  </a:cubicBezTo>
                  <a:cubicBezTo>
                    <a:pt x="31" y="0"/>
                    <a:pt x="31" y="0"/>
                    <a:pt x="31" y="0"/>
                  </a:cubicBezTo>
                  <a:close/>
                  <a:moveTo>
                    <a:pt x="8" y="7"/>
                  </a:moveTo>
                  <a:cubicBezTo>
                    <a:pt x="8" y="39"/>
                    <a:pt x="8" y="39"/>
                    <a:pt x="8" y="39"/>
                  </a:cubicBezTo>
                  <a:cubicBezTo>
                    <a:pt x="31" y="39"/>
                    <a:pt x="31" y="39"/>
                    <a:pt x="31" y="39"/>
                  </a:cubicBezTo>
                  <a:cubicBezTo>
                    <a:pt x="40" y="39"/>
                    <a:pt x="46" y="33"/>
                    <a:pt x="46" y="24"/>
                  </a:cubicBezTo>
                  <a:cubicBezTo>
                    <a:pt x="46" y="14"/>
                    <a:pt x="40" y="7"/>
                    <a:pt x="31" y="7"/>
                  </a:cubicBezTo>
                  <a:lnTo>
                    <a:pt x="8" y="7"/>
                  </a:lnTo>
                  <a:close/>
                </a:path>
              </a:pathLst>
            </a:custGeom>
            <a:solidFill>
              <a:schemeClr val="accent3"/>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723" name="Freeform 144"/>
            <p:cNvSpPr>
              <a:spLocks/>
            </p:cNvSpPr>
            <p:nvPr/>
          </p:nvSpPr>
          <p:spPr bwMode="auto">
            <a:xfrm>
              <a:off x="7361" y="1726"/>
              <a:ext cx="229" cy="196"/>
            </a:xfrm>
            <a:custGeom>
              <a:avLst/>
              <a:gdLst>
                <a:gd name="T0" fmla="*/ 229 w 229"/>
                <a:gd name="T1" fmla="*/ 196 h 196"/>
                <a:gd name="T2" fmla="*/ 208 w 229"/>
                <a:gd name="T3" fmla="*/ 196 h 196"/>
                <a:gd name="T4" fmla="*/ 193 w 229"/>
                <a:gd name="T5" fmla="*/ 28 h 196"/>
                <a:gd name="T6" fmla="*/ 121 w 229"/>
                <a:gd name="T7" fmla="*/ 193 h 196"/>
                <a:gd name="T8" fmla="*/ 107 w 229"/>
                <a:gd name="T9" fmla="*/ 193 h 196"/>
                <a:gd name="T10" fmla="*/ 35 w 229"/>
                <a:gd name="T11" fmla="*/ 28 h 196"/>
                <a:gd name="T12" fmla="*/ 21 w 229"/>
                <a:gd name="T13" fmla="*/ 196 h 196"/>
                <a:gd name="T14" fmla="*/ 0 w 229"/>
                <a:gd name="T15" fmla="*/ 196 h 196"/>
                <a:gd name="T16" fmla="*/ 19 w 229"/>
                <a:gd name="T17" fmla="*/ 0 h 196"/>
                <a:gd name="T18" fmla="*/ 43 w 229"/>
                <a:gd name="T19" fmla="*/ 0 h 196"/>
                <a:gd name="T20" fmla="*/ 114 w 229"/>
                <a:gd name="T21" fmla="*/ 167 h 196"/>
                <a:gd name="T22" fmla="*/ 186 w 229"/>
                <a:gd name="T23" fmla="*/ 0 h 196"/>
                <a:gd name="T24" fmla="*/ 210 w 229"/>
                <a:gd name="T25" fmla="*/ 0 h 196"/>
                <a:gd name="T26" fmla="*/ 229 w 229"/>
                <a:gd name="T27" fmla="*/ 196 h 196"/>
                <a:gd name="T28" fmla="*/ 229 w 229"/>
                <a:gd name="T29"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9" h="196">
                  <a:moveTo>
                    <a:pt x="229" y="196"/>
                  </a:moveTo>
                  <a:lnTo>
                    <a:pt x="208" y="196"/>
                  </a:lnTo>
                  <a:lnTo>
                    <a:pt x="193" y="28"/>
                  </a:lnTo>
                  <a:lnTo>
                    <a:pt x="121" y="193"/>
                  </a:lnTo>
                  <a:lnTo>
                    <a:pt x="107" y="193"/>
                  </a:lnTo>
                  <a:lnTo>
                    <a:pt x="35" y="28"/>
                  </a:lnTo>
                  <a:lnTo>
                    <a:pt x="21" y="196"/>
                  </a:lnTo>
                  <a:lnTo>
                    <a:pt x="0" y="196"/>
                  </a:lnTo>
                  <a:lnTo>
                    <a:pt x="19" y="0"/>
                  </a:lnTo>
                  <a:lnTo>
                    <a:pt x="43" y="0"/>
                  </a:lnTo>
                  <a:lnTo>
                    <a:pt x="114" y="167"/>
                  </a:lnTo>
                  <a:lnTo>
                    <a:pt x="186" y="0"/>
                  </a:lnTo>
                  <a:lnTo>
                    <a:pt x="210" y="0"/>
                  </a:lnTo>
                  <a:lnTo>
                    <a:pt x="229" y="196"/>
                  </a:lnTo>
                  <a:lnTo>
                    <a:pt x="229" y="196"/>
                  </a:lnTo>
                  <a:close/>
                </a:path>
              </a:pathLst>
            </a:custGeom>
            <a:solidFill>
              <a:schemeClr val="accent3"/>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724" name="Group 147"/>
          <p:cNvGrpSpPr>
            <a:grpSpLocks noChangeAspect="1"/>
          </p:cNvGrpSpPr>
          <p:nvPr/>
        </p:nvGrpSpPr>
        <p:grpSpPr bwMode="auto">
          <a:xfrm>
            <a:off x="7836602" y="2344264"/>
            <a:ext cx="444041" cy="499716"/>
            <a:chOff x="6741" y="588"/>
            <a:chExt cx="654" cy="736"/>
          </a:xfrm>
          <a:noFill/>
        </p:grpSpPr>
        <p:sp>
          <p:nvSpPr>
            <p:cNvPr id="725" name="AutoShape 146"/>
            <p:cNvSpPr>
              <a:spLocks noChangeAspect="1" noChangeArrowheads="1" noTextEdit="1"/>
            </p:cNvSpPr>
            <p:nvPr/>
          </p:nvSpPr>
          <p:spPr bwMode="auto">
            <a:xfrm>
              <a:off x="6741" y="588"/>
              <a:ext cx="654" cy="73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726" name="Line 148"/>
            <p:cNvSpPr>
              <a:spLocks noChangeShapeType="1"/>
            </p:cNvSpPr>
            <p:nvPr/>
          </p:nvSpPr>
          <p:spPr bwMode="auto">
            <a:xfrm>
              <a:off x="6856" y="608"/>
              <a:ext cx="2" cy="415"/>
            </a:xfrm>
            <a:prstGeom prst="line">
              <a:avLst/>
            </a:pr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727" name="Freeform 149"/>
            <p:cNvSpPr>
              <a:spLocks/>
            </p:cNvSpPr>
            <p:nvPr/>
          </p:nvSpPr>
          <p:spPr bwMode="auto">
            <a:xfrm>
              <a:off x="6761" y="1023"/>
              <a:ext cx="538" cy="110"/>
            </a:xfrm>
            <a:custGeom>
              <a:avLst/>
              <a:gdLst>
                <a:gd name="T0" fmla="*/ 0 w 538"/>
                <a:gd name="T1" fmla="*/ 110 h 110"/>
                <a:gd name="T2" fmla="*/ 97 w 538"/>
                <a:gd name="T3" fmla="*/ 0 h 110"/>
                <a:gd name="T4" fmla="*/ 538 w 538"/>
                <a:gd name="T5" fmla="*/ 1 h 110"/>
              </a:gdLst>
              <a:ahLst/>
              <a:cxnLst>
                <a:cxn ang="0">
                  <a:pos x="T0" y="T1"/>
                </a:cxn>
                <a:cxn ang="0">
                  <a:pos x="T2" y="T3"/>
                </a:cxn>
                <a:cxn ang="0">
                  <a:pos x="T4" y="T5"/>
                </a:cxn>
              </a:cxnLst>
              <a:rect l="0" t="0" r="r" b="b"/>
              <a:pathLst>
                <a:path w="538" h="110">
                  <a:moveTo>
                    <a:pt x="0" y="110"/>
                  </a:moveTo>
                  <a:lnTo>
                    <a:pt x="97" y="0"/>
                  </a:lnTo>
                  <a:lnTo>
                    <a:pt x="538" y="1"/>
                  </a:lnTo>
                </a:path>
              </a:pathLst>
            </a:custGeom>
            <a:grp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728" name="Freeform 150"/>
            <p:cNvSpPr>
              <a:spLocks/>
            </p:cNvSpPr>
            <p:nvPr/>
          </p:nvSpPr>
          <p:spPr bwMode="auto">
            <a:xfrm>
              <a:off x="6761" y="608"/>
              <a:ext cx="538" cy="525"/>
            </a:xfrm>
            <a:custGeom>
              <a:avLst/>
              <a:gdLst>
                <a:gd name="T0" fmla="*/ 0 w 538"/>
                <a:gd name="T1" fmla="*/ 111 h 525"/>
                <a:gd name="T2" fmla="*/ 0 w 538"/>
                <a:gd name="T3" fmla="*/ 525 h 525"/>
                <a:gd name="T4" fmla="*/ 439 w 538"/>
                <a:gd name="T5" fmla="*/ 525 h 525"/>
                <a:gd name="T6" fmla="*/ 538 w 538"/>
                <a:gd name="T7" fmla="*/ 416 h 525"/>
                <a:gd name="T8" fmla="*/ 538 w 538"/>
                <a:gd name="T9" fmla="*/ 0 h 525"/>
                <a:gd name="T10" fmla="*/ 95 w 538"/>
                <a:gd name="T11" fmla="*/ 0 h 525"/>
                <a:gd name="T12" fmla="*/ 0 w 538"/>
                <a:gd name="T13" fmla="*/ 111 h 525"/>
              </a:gdLst>
              <a:ahLst/>
              <a:cxnLst>
                <a:cxn ang="0">
                  <a:pos x="T0" y="T1"/>
                </a:cxn>
                <a:cxn ang="0">
                  <a:pos x="T2" y="T3"/>
                </a:cxn>
                <a:cxn ang="0">
                  <a:pos x="T4" y="T5"/>
                </a:cxn>
                <a:cxn ang="0">
                  <a:pos x="T6" y="T7"/>
                </a:cxn>
                <a:cxn ang="0">
                  <a:pos x="T8" y="T9"/>
                </a:cxn>
                <a:cxn ang="0">
                  <a:pos x="T10" y="T11"/>
                </a:cxn>
                <a:cxn ang="0">
                  <a:pos x="T12" y="T13"/>
                </a:cxn>
              </a:cxnLst>
              <a:rect l="0" t="0" r="r" b="b"/>
              <a:pathLst>
                <a:path w="538" h="525">
                  <a:moveTo>
                    <a:pt x="0" y="111"/>
                  </a:moveTo>
                  <a:lnTo>
                    <a:pt x="0" y="525"/>
                  </a:lnTo>
                  <a:lnTo>
                    <a:pt x="439" y="525"/>
                  </a:lnTo>
                  <a:lnTo>
                    <a:pt x="538" y="416"/>
                  </a:lnTo>
                  <a:lnTo>
                    <a:pt x="538" y="0"/>
                  </a:lnTo>
                  <a:lnTo>
                    <a:pt x="95" y="0"/>
                  </a:lnTo>
                  <a:lnTo>
                    <a:pt x="0" y="111"/>
                  </a:lnTo>
                  <a:close/>
                </a:path>
              </a:pathLst>
            </a:cu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729" name="Freeform 151"/>
            <p:cNvSpPr>
              <a:spLocks/>
            </p:cNvSpPr>
            <p:nvPr/>
          </p:nvSpPr>
          <p:spPr bwMode="auto">
            <a:xfrm>
              <a:off x="7200" y="608"/>
              <a:ext cx="99" cy="525"/>
            </a:xfrm>
            <a:custGeom>
              <a:avLst/>
              <a:gdLst>
                <a:gd name="T0" fmla="*/ 99 w 99"/>
                <a:gd name="T1" fmla="*/ 0 h 525"/>
                <a:gd name="T2" fmla="*/ 0 w 99"/>
                <a:gd name="T3" fmla="*/ 112 h 525"/>
                <a:gd name="T4" fmla="*/ 0 w 99"/>
                <a:gd name="T5" fmla="*/ 525 h 525"/>
              </a:gdLst>
              <a:ahLst/>
              <a:cxnLst>
                <a:cxn ang="0">
                  <a:pos x="T0" y="T1"/>
                </a:cxn>
                <a:cxn ang="0">
                  <a:pos x="T2" y="T3"/>
                </a:cxn>
                <a:cxn ang="0">
                  <a:pos x="T4" y="T5"/>
                </a:cxn>
              </a:cxnLst>
              <a:rect l="0" t="0" r="r" b="b"/>
              <a:pathLst>
                <a:path w="99" h="525">
                  <a:moveTo>
                    <a:pt x="99" y="0"/>
                  </a:moveTo>
                  <a:lnTo>
                    <a:pt x="0" y="112"/>
                  </a:lnTo>
                  <a:lnTo>
                    <a:pt x="0" y="525"/>
                  </a:lnTo>
                </a:path>
              </a:pathLst>
            </a:cu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730" name="Line 152"/>
            <p:cNvSpPr>
              <a:spLocks noChangeShapeType="1"/>
            </p:cNvSpPr>
            <p:nvPr/>
          </p:nvSpPr>
          <p:spPr bwMode="auto">
            <a:xfrm flipH="1" flipV="1">
              <a:off x="6761" y="719"/>
              <a:ext cx="439" cy="1"/>
            </a:xfrm>
            <a:prstGeom prst="line">
              <a:avLst/>
            </a:prstGeom>
            <a:grpFill/>
            <a:ln w="19050" cap="flat">
              <a:solidFill>
                <a:srgbClr val="2D2F33"/>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731" name="Freeform 153"/>
            <p:cNvSpPr>
              <a:spLocks/>
            </p:cNvSpPr>
            <p:nvPr/>
          </p:nvSpPr>
          <p:spPr bwMode="auto">
            <a:xfrm>
              <a:off x="7027" y="1173"/>
              <a:ext cx="327" cy="132"/>
            </a:xfrm>
            <a:custGeom>
              <a:avLst/>
              <a:gdLst>
                <a:gd name="T0" fmla="*/ 0 w 829"/>
                <a:gd name="T1" fmla="*/ 242 h 335"/>
                <a:gd name="T2" fmla="*/ 829 w 829"/>
                <a:gd name="T3" fmla="*/ 0 h 335"/>
              </a:gdLst>
              <a:ahLst/>
              <a:cxnLst>
                <a:cxn ang="0">
                  <a:pos x="T0" y="T1"/>
                </a:cxn>
                <a:cxn ang="0">
                  <a:pos x="T2" y="T3"/>
                </a:cxn>
              </a:cxnLst>
              <a:rect l="0" t="0" r="r" b="b"/>
              <a:pathLst>
                <a:path w="829" h="335">
                  <a:moveTo>
                    <a:pt x="0" y="242"/>
                  </a:moveTo>
                  <a:cubicBezTo>
                    <a:pt x="185" y="293"/>
                    <a:pt x="548" y="335"/>
                    <a:pt x="829" y="0"/>
                  </a:cubicBezTo>
                </a:path>
              </a:pathLst>
            </a:custGeom>
            <a:grp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732" name="Freeform 154"/>
            <p:cNvSpPr>
              <a:spLocks/>
            </p:cNvSpPr>
            <p:nvPr/>
          </p:nvSpPr>
          <p:spPr bwMode="auto">
            <a:xfrm>
              <a:off x="6981" y="1216"/>
              <a:ext cx="72" cy="108"/>
            </a:xfrm>
            <a:custGeom>
              <a:avLst/>
              <a:gdLst>
                <a:gd name="T0" fmla="*/ 72 w 72"/>
                <a:gd name="T1" fmla="*/ 0 h 108"/>
                <a:gd name="T2" fmla="*/ 35 w 72"/>
                <a:gd name="T3" fmla="*/ 108 h 108"/>
                <a:gd name="T4" fmla="*/ 0 w 72"/>
                <a:gd name="T5" fmla="*/ 35 h 108"/>
                <a:gd name="T6" fmla="*/ 72 w 72"/>
                <a:gd name="T7" fmla="*/ 0 h 108"/>
              </a:gdLst>
              <a:ahLst/>
              <a:cxnLst>
                <a:cxn ang="0">
                  <a:pos x="T0" y="T1"/>
                </a:cxn>
                <a:cxn ang="0">
                  <a:pos x="T2" y="T3"/>
                </a:cxn>
                <a:cxn ang="0">
                  <a:pos x="T4" y="T5"/>
                </a:cxn>
                <a:cxn ang="0">
                  <a:pos x="T6" y="T7"/>
                </a:cxn>
              </a:cxnLst>
              <a:rect l="0" t="0" r="r" b="b"/>
              <a:pathLst>
                <a:path w="72" h="108">
                  <a:moveTo>
                    <a:pt x="72" y="0"/>
                  </a:moveTo>
                  <a:lnTo>
                    <a:pt x="35" y="108"/>
                  </a:lnTo>
                  <a:lnTo>
                    <a:pt x="0" y="35"/>
                  </a:lnTo>
                  <a:lnTo>
                    <a:pt x="72" y="0"/>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733" name="Freeform 155"/>
            <p:cNvSpPr>
              <a:spLocks/>
            </p:cNvSpPr>
            <p:nvPr/>
          </p:nvSpPr>
          <p:spPr bwMode="auto">
            <a:xfrm>
              <a:off x="7303" y="1133"/>
              <a:ext cx="92" cy="80"/>
            </a:xfrm>
            <a:custGeom>
              <a:avLst/>
              <a:gdLst>
                <a:gd name="T0" fmla="*/ 0 w 92"/>
                <a:gd name="T1" fmla="*/ 12 h 80"/>
                <a:gd name="T2" fmla="*/ 92 w 92"/>
                <a:gd name="T3" fmla="*/ 80 h 80"/>
                <a:gd name="T4" fmla="*/ 80 w 92"/>
                <a:gd name="T5" fmla="*/ 0 h 80"/>
                <a:gd name="T6" fmla="*/ 0 w 92"/>
                <a:gd name="T7" fmla="*/ 12 h 80"/>
              </a:gdLst>
              <a:ahLst/>
              <a:cxnLst>
                <a:cxn ang="0">
                  <a:pos x="T0" y="T1"/>
                </a:cxn>
                <a:cxn ang="0">
                  <a:pos x="T2" y="T3"/>
                </a:cxn>
                <a:cxn ang="0">
                  <a:pos x="T4" y="T5"/>
                </a:cxn>
                <a:cxn ang="0">
                  <a:pos x="T6" y="T7"/>
                </a:cxn>
              </a:cxnLst>
              <a:rect l="0" t="0" r="r" b="b"/>
              <a:pathLst>
                <a:path w="92" h="80">
                  <a:moveTo>
                    <a:pt x="0" y="12"/>
                  </a:moveTo>
                  <a:lnTo>
                    <a:pt x="92" y="80"/>
                  </a:lnTo>
                  <a:lnTo>
                    <a:pt x="80" y="0"/>
                  </a:lnTo>
                  <a:lnTo>
                    <a:pt x="0" y="12"/>
                  </a:lnTo>
                  <a:close/>
                </a:path>
              </a:pathLst>
            </a:custGeom>
            <a:solidFill>
              <a:schemeClr val="bg1"/>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734" name="Rectangle 156"/>
            <p:cNvSpPr>
              <a:spLocks noChangeArrowheads="1"/>
            </p:cNvSpPr>
            <p:nvPr/>
          </p:nvSpPr>
          <p:spPr bwMode="auto">
            <a:xfrm>
              <a:off x="6761" y="719"/>
              <a:ext cx="439" cy="414"/>
            </a:xfrm>
            <a:prstGeom prst="rect">
              <a:avLst/>
            </a:prstGeom>
            <a:noFill/>
            <a:ln w="190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grpSp>
      <p:sp>
        <p:nvSpPr>
          <p:cNvPr id="3" name="Fußzeilenplatzhalter 2"/>
          <p:cNvSpPr>
            <a:spLocks noGrp="1"/>
          </p:cNvSpPr>
          <p:nvPr>
            <p:ph type="ftr" sz="quarter" idx="37"/>
          </p:nvPr>
        </p:nvSpPr>
        <p:spPr/>
        <p:txBody>
          <a:bodyPr/>
          <a:lstStyle/>
          <a:p>
            <a:r>
              <a:rPr lang="de-DE" dirty="0">
                <a:solidFill>
                  <a:schemeClr val="bg1"/>
                </a:solidFill>
              </a:rPr>
              <a:t>encoway PowerPoint Vorlage </a:t>
            </a:r>
          </a:p>
        </p:txBody>
      </p:sp>
      <p:sp>
        <p:nvSpPr>
          <p:cNvPr id="4" name="Foliennummernplatzhalter 3"/>
          <p:cNvSpPr>
            <a:spLocks noGrp="1"/>
          </p:cNvSpPr>
          <p:nvPr>
            <p:ph type="sldNum" sz="quarter" idx="38"/>
          </p:nvPr>
        </p:nvSpPr>
        <p:spPr/>
        <p:txBody>
          <a:bodyPr/>
          <a:lstStyle/>
          <a:p>
            <a:fld id="{5D660186-B466-462D-A2F2-AF451F248765}" type="slidenum">
              <a:rPr lang="de-DE" smtClean="0">
                <a:solidFill>
                  <a:schemeClr val="bg1"/>
                </a:solidFill>
              </a:rPr>
              <a:t>29</a:t>
            </a:fld>
            <a:endParaRPr lang="de-DE" dirty="0">
              <a:solidFill>
                <a:schemeClr val="bg1"/>
              </a:solidFill>
            </a:endParaRPr>
          </a:p>
        </p:txBody>
      </p:sp>
      <p:grpSp>
        <p:nvGrpSpPr>
          <p:cNvPr id="827" name="Group 4"/>
          <p:cNvGrpSpPr>
            <a:grpSpLocks noChangeAspect="1"/>
          </p:cNvGrpSpPr>
          <p:nvPr/>
        </p:nvGrpSpPr>
        <p:grpSpPr bwMode="auto">
          <a:xfrm>
            <a:off x="9235081" y="1665288"/>
            <a:ext cx="388723" cy="398033"/>
            <a:chOff x="220" y="1472"/>
            <a:chExt cx="334" cy="342"/>
          </a:xfrm>
          <a:solidFill>
            <a:schemeClr val="bg1"/>
          </a:solidFill>
        </p:grpSpPr>
        <p:sp>
          <p:nvSpPr>
            <p:cNvPr id="828" name="Freeform 5"/>
            <p:cNvSpPr>
              <a:spLocks/>
            </p:cNvSpPr>
            <p:nvPr/>
          </p:nvSpPr>
          <p:spPr bwMode="auto">
            <a:xfrm>
              <a:off x="321" y="1745"/>
              <a:ext cx="133" cy="69"/>
            </a:xfrm>
            <a:custGeom>
              <a:avLst/>
              <a:gdLst>
                <a:gd name="T0" fmla="*/ 754 w 838"/>
                <a:gd name="T1" fmla="*/ 3 h 436"/>
                <a:gd name="T2" fmla="*/ 754 w 838"/>
                <a:gd name="T3" fmla="*/ 3 h 436"/>
                <a:gd name="T4" fmla="*/ 724 w 838"/>
                <a:gd name="T5" fmla="*/ 43 h 436"/>
                <a:gd name="T6" fmla="*/ 768 w 838"/>
                <a:gd name="T7" fmla="*/ 357 h 436"/>
                <a:gd name="T8" fmla="*/ 759 w 838"/>
                <a:gd name="T9" fmla="*/ 363 h 436"/>
                <a:gd name="T10" fmla="*/ 80 w 838"/>
                <a:gd name="T11" fmla="*/ 363 h 436"/>
                <a:gd name="T12" fmla="*/ 70 w 838"/>
                <a:gd name="T13" fmla="*/ 362 h 436"/>
                <a:gd name="T14" fmla="*/ 114 w 838"/>
                <a:gd name="T15" fmla="*/ 43 h 436"/>
                <a:gd name="T16" fmla="*/ 84 w 838"/>
                <a:gd name="T17" fmla="*/ 3 h 436"/>
                <a:gd name="T18" fmla="*/ 45 w 838"/>
                <a:gd name="T19" fmla="*/ 33 h 436"/>
                <a:gd name="T20" fmla="*/ 0 w 838"/>
                <a:gd name="T21" fmla="*/ 357 h 436"/>
                <a:gd name="T22" fmla="*/ 80 w 838"/>
                <a:gd name="T23" fmla="*/ 436 h 436"/>
                <a:gd name="T24" fmla="*/ 759 w 838"/>
                <a:gd name="T25" fmla="*/ 436 h 436"/>
                <a:gd name="T26" fmla="*/ 838 w 838"/>
                <a:gd name="T27" fmla="*/ 352 h 436"/>
                <a:gd name="T28" fmla="*/ 793 w 838"/>
                <a:gd name="T29" fmla="*/ 33 h 436"/>
                <a:gd name="T30" fmla="*/ 754 w 838"/>
                <a:gd name="T31"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8" h="436">
                  <a:moveTo>
                    <a:pt x="754" y="3"/>
                  </a:moveTo>
                  <a:lnTo>
                    <a:pt x="754" y="3"/>
                  </a:lnTo>
                  <a:cubicBezTo>
                    <a:pt x="734" y="6"/>
                    <a:pt x="721" y="24"/>
                    <a:pt x="724" y="43"/>
                  </a:cubicBezTo>
                  <a:lnTo>
                    <a:pt x="768" y="357"/>
                  </a:lnTo>
                  <a:cubicBezTo>
                    <a:pt x="768" y="360"/>
                    <a:pt x="764" y="363"/>
                    <a:pt x="759" y="363"/>
                  </a:cubicBezTo>
                  <a:lnTo>
                    <a:pt x="80" y="363"/>
                  </a:lnTo>
                  <a:cubicBezTo>
                    <a:pt x="74" y="363"/>
                    <a:pt x="70" y="360"/>
                    <a:pt x="70" y="362"/>
                  </a:cubicBezTo>
                  <a:lnTo>
                    <a:pt x="114" y="43"/>
                  </a:lnTo>
                  <a:cubicBezTo>
                    <a:pt x="117" y="24"/>
                    <a:pt x="104" y="6"/>
                    <a:pt x="84" y="3"/>
                  </a:cubicBezTo>
                  <a:cubicBezTo>
                    <a:pt x="65" y="1"/>
                    <a:pt x="47" y="14"/>
                    <a:pt x="45" y="33"/>
                  </a:cubicBezTo>
                  <a:lnTo>
                    <a:pt x="0" y="357"/>
                  </a:lnTo>
                  <a:cubicBezTo>
                    <a:pt x="0" y="400"/>
                    <a:pt x="36" y="436"/>
                    <a:pt x="80" y="436"/>
                  </a:cubicBezTo>
                  <a:lnTo>
                    <a:pt x="759" y="436"/>
                  </a:lnTo>
                  <a:cubicBezTo>
                    <a:pt x="802" y="436"/>
                    <a:pt x="838" y="400"/>
                    <a:pt x="838" y="352"/>
                  </a:cubicBezTo>
                  <a:lnTo>
                    <a:pt x="793" y="33"/>
                  </a:lnTo>
                  <a:cubicBezTo>
                    <a:pt x="791" y="14"/>
                    <a:pt x="773" y="0"/>
                    <a:pt x="754"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29" name="Freeform 6"/>
            <p:cNvSpPr>
              <a:spLocks noEditPoints="1"/>
            </p:cNvSpPr>
            <p:nvPr/>
          </p:nvSpPr>
          <p:spPr bwMode="auto">
            <a:xfrm>
              <a:off x="220" y="1472"/>
              <a:ext cx="334" cy="250"/>
            </a:xfrm>
            <a:custGeom>
              <a:avLst/>
              <a:gdLst>
                <a:gd name="T0" fmla="*/ 1926 w 2106"/>
                <a:gd name="T1" fmla="*/ 1512 h 1585"/>
                <a:gd name="T2" fmla="*/ 1926 w 2106"/>
                <a:gd name="T3" fmla="*/ 1512 h 1585"/>
                <a:gd name="T4" fmla="*/ 178 w 2106"/>
                <a:gd name="T5" fmla="*/ 1512 h 1585"/>
                <a:gd name="T6" fmla="*/ 70 w 2106"/>
                <a:gd name="T7" fmla="*/ 1403 h 1585"/>
                <a:gd name="T8" fmla="*/ 70 w 2106"/>
                <a:gd name="T9" fmla="*/ 1296 h 1585"/>
                <a:gd name="T10" fmla="*/ 2035 w 2106"/>
                <a:gd name="T11" fmla="*/ 1296 h 1585"/>
                <a:gd name="T12" fmla="*/ 2035 w 2106"/>
                <a:gd name="T13" fmla="*/ 1403 h 1585"/>
                <a:gd name="T14" fmla="*/ 1926 w 2106"/>
                <a:gd name="T15" fmla="*/ 1512 h 1585"/>
                <a:gd name="T16" fmla="*/ 178 w 2106"/>
                <a:gd name="T17" fmla="*/ 72 h 1585"/>
                <a:gd name="T18" fmla="*/ 178 w 2106"/>
                <a:gd name="T19" fmla="*/ 72 h 1585"/>
                <a:gd name="T20" fmla="*/ 1926 w 2106"/>
                <a:gd name="T21" fmla="*/ 72 h 1585"/>
                <a:gd name="T22" fmla="*/ 2035 w 2106"/>
                <a:gd name="T23" fmla="*/ 181 h 1585"/>
                <a:gd name="T24" fmla="*/ 2035 w 2106"/>
                <a:gd name="T25" fmla="*/ 1224 h 1585"/>
                <a:gd name="T26" fmla="*/ 70 w 2106"/>
                <a:gd name="T27" fmla="*/ 1224 h 1585"/>
                <a:gd name="T28" fmla="*/ 70 w 2106"/>
                <a:gd name="T29" fmla="*/ 181 h 1585"/>
                <a:gd name="T30" fmla="*/ 178 w 2106"/>
                <a:gd name="T31" fmla="*/ 72 h 1585"/>
                <a:gd name="T32" fmla="*/ 1926 w 2106"/>
                <a:gd name="T33" fmla="*/ 0 h 1585"/>
                <a:gd name="T34" fmla="*/ 1926 w 2106"/>
                <a:gd name="T35" fmla="*/ 0 h 1585"/>
                <a:gd name="T36" fmla="*/ 178 w 2106"/>
                <a:gd name="T37" fmla="*/ 0 h 1585"/>
                <a:gd name="T38" fmla="*/ 0 w 2106"/>
                <a:gd name="T39" fmla="*/ 181 h 1585"/>
                <a:gd name="T40" fmla="*/ 0 w 2106"/>
                <a:gd name="T41" fmla="*/ 1403 h 1585"/>
                <a:gd name="T42" fmla="*/ 178 w 2106"/>
                <a:gd name="T43" fmla="*/ 1585 h 1585"/>
                <a:gd name="T44" fmla="*/ 1926 w 2106"/>
                <a:gd name="T45" fmla="*/ 1585 h 1585"/>
                <a:gd name="T46" fmla="*/ 2106 w 2106"/>
                <a:gd name="T47" fmla="*/ 1403 h 1585"/>
                <a:gd name="T48" fmla="*/ 2106 w 2106"/>
                <a:gd name="T49" fmla="*/ 181 h 1585"/>
                <a:gd name="T50" fmla="*/ 1926 w 2106"/>
                <a:gd name="T51" fmla="*/ 0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06" h="1585">
                  <a:moveTo>
                    <a:pt x="1926" y="1512"/>
                  </a:moveTo>
                  <a:lnTo>
                    <a:pt x="1926" y="1512"/>
                  </a:lnTo>
                  <a:lnTo>
                    <a:pt x="178" y="1512"/>
                  </a:lnTo>
                  <a:cubicBezTo>
                    <a:pt x="118" y="1512"/>
                    <a:pt x="70" y="1464"/>
                    <a:pt x="70" y="1403"/>
                  </a:cubicBezTo>
                  <a:lnTo>
                    <a:pt x="70" y="1296"/>
                  </a:lnTo>
                  <a:lnTo>
                    <a:pt x="2035" y="1296"/>
                  </a:lnTo>
                  <a:lnTo>
                    <a:pt x="2035" y="1403"/>
                  </a:lnTo>
                  <a:cubicBezTo>
                    <a:pt x="2035" y="1464"/>
                    <a:pt x="1987" y="1512"/>
                    <a:pt x="1926" y="1512"/>
                  </a:cubicBezTo>
                  <a:close/>
                  <a:moveTo>
                    <a:pt x="178" y="72"/>
                  </a:moveTo>
                  <a:lnTo>
                    <a:pt x="178" y="72"/>
                  </a:lnTo>
                  <a:lnTo>
                    <a:pt x="1926" y="72"/>
                  </a:lnTo>
                  <a:cubicBezTo>
                    <a:pt x="1987" y="72"/>
                    <a:pt x="2035" y="119"/>
                    <a:pt x="2035" y="181"/>
                  </a:cubicBezTo>
                  <a:lnTo>
                    <a:pt x="2035" y="1224"/>
                  </a:lnTo>
                  <a:lnTo>
                    <a:pt x="70" y="1224"/>
                  </a:lnTo>
                  <a:lnTo>
                    <a:pt x="70" y="181"/>
                  </a:lnTo>
                  <a:cubicBezTo>
                    <a:pt x="70" y="119"/>
                    <a:pt x="118" y="72"/>
                    <a:pt x="178" y="72"/>
                  </a:cubicBezTo>
                  <a:close/>
                  <a:moveTo>
                    <a:pt x="1926" y="0"/>
                  </a:moveTo>
                  <a:lnTo>
                    <a:pt x="1926" y="0"/>
                  </a:lnTo>
                  <a:lnTo>
                    <a:pt x="178" y="0"/>
                  </a:lnTo>
                  <a:cubicBezTo>
                    <a:pt x="78" y="0"/>
                    <a:pt x="0" y="79"/>
                    <a:pt x="0" y="181"/>
                  </a:cubicBezTo>
                  <a:lnTo>
                    <a:pt x="0" y="1403"/>
                  </a:lnTo>
                  <a:cubicBezTo>
                    <a:pt x="0" y="1505"/>
                    <a:pt x="78" y="1585"/>
                    <a:pt x="178" y="1585"/>
                  </a:cubicBezTo>
                  <a:lnTo>
                    <a:pt x="1926" y="1585"/>
                  </a:lnTo>
                  <a:cubicBezTo>
                    <a:pt x="2027" y="1585"/>
                    <a:pt x="2106" y="1505"/>
                    <a:pt x="2106" y="1403"/>
                  </a:cubicBezTo>
                  <a:lnTo>
                    <a:pt x="2106" y="181"/>
                  </a:lnTo>
                  <a:cubicBezTo>
                    <a:pt x="2106" y="79"/>
                    <a:pt x="2027" y="0"/>
                    <a:pt x="19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830" name="Group 9"/>
          <p:cNvGrpSpPr>
            <a:grpSpLocks noChangeAspect="1"/>
          </p:cNvGrpSpPr>
          <p:nvPr/>
        </p:nvGrpSpPr>
        <p:grpSpPr bwMode="auto">
          <a:xfrm>
            <a:off x="11082384" y="1682961"/>
            <a:ext cx="551780" cy="389090"/>
            <a:chOff x="622" y="1472"/>
            <a:chExt cx="485" cy="342"/>
          </a:xfrm>
          <a:solidFill>
            <a:schemeClr val="bg1"/>
          </a:solidFill>
        </p:grpSpPr>
        <p:sp>
          <p:nvSpPr>
            <p:cNvPr id="831" name="Freeform 10"/>
            <p:cNvSpPr>
              <a:spLocks/>
            </p:cNvSpPr>
            <p:nvPr/>
          </p:nvSpPr>
          <p:spPr bwMode="auto">
            <a:xfrm>
              <a:off x="652" y="1472"/>
              <a:ext cx="426" cy="260"/>
            </a:xfrm>
            <a:custGeom>
              <a:avLst/>
              <a:gdLst>
                <a:gd name="T0" fmla="*/ 38 w 1971"/>
                <a:gd name="T1" fmla="*/ 1205 h 1205"/>
                <a:gd name="T2" fmla="*/ 38 w 1971"/>
                <a:gd name="T3" fmla="*/ 1205 h 1205"/>
                <a:gd name="T4" fmla="*/ 76 w 1971"/>
                <a:gd name="T5" fmla="*/ 1168 h 1205"/>
                <a:gd name="T6" fmla="*/ 76 w 1971"/>
                <a:gd name="T7" fmla="*/ 108 h 1205"/>
                <a:gd name="T8" fmla="*/ 110 w 1971"/>
                <a:gd name="T9" fmla="*/ 74 h 1205"/>
                <a:gd name="T10" fmla="*/ 1861 w 1971"/>
                <a:gd name="T11" fmla="*/ 74 h 1205"/>
                <a:gd name="T12" fmla="*/ 1895 w 1971"/>
                <a:gd name="T13" fmla="*/ 108 h 1205"/>
                <a:gd name="T14" fmla="*/ 1895 w 1971"/>
                <a:gd name="T15" fmla="*/ 1168 h 1205"/>
                <a:gd name="T16" fmla="*/ 1933 w 1971"/>
                <a:gd name="T17" fmla="*/ 1205 h 1205"/>
                <a:gd name="T18" fmla="*/ 1971 w 1971"/>
                <a:gd name="T19" fmla="*/ 1168 h 1205"/>
                <a:gd name="T20" fmla="*/ 1971 w 1971"/>
                <a:gd name="T21" fmla="*/ 108 h 1205"/>
                <a:gd name="T22" fmla="*/ 1861 w 1971"/>
                <a:gd name="T23" fmla="*/ 0 h 1205"/>
                <a:gd name="T24" fmla="*/ 110 w 1971"/>
                <a:gd name="T25" fmla="*/ 0 h 1205"/>
                <a:gd name="T26" fmla="*/ 0 w 1971"/>
                <a:gd name="T27" fmla="*/ 108 h 1205"/>
                <a:gd name="T28" fmla="*/ 0 w 1971"/>
                <a:gd name="T29" fmla="*/ 1168 h 1205"/>
                <a:gd name="T30" fmla="*/ 38 w 1971"/>
                <a:gd name="T31" fmla="*/ 1205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71" h="1205">
                  <a:moveTo>
                    <a:pt x="38" y="1205"/>
                  </a:moveTo>
                  <a:lnTo>
                    <a:pt x="38" y="1205"/>
                  </a:lnTo>
                  <a:cubicBezTo>
                    <a:pt x="59" y="1205"/>
                    <a:pt x="76" y="1188"/>
                    <a:pt x="76" y="1168"/>
                  </a:cubicBezTo>
                  <a:lnTo>
                    <a:pt x="76" y="108"/>
                  </a:lnTo>
                  <a:cubicBezTo>
                    <a:pt x="76" y="89"/>
                    <a:pt x="91" y="74"/>
                    <a:pt x="110" y="74"/>
                  </a:cubicBezTo>
                  <a:lnTo>
                    <a:pt x="1861" y="74"/>
                  </a:lnTo>
                  <a:cubicBezTo>
                    <a:pt x="1880" y="74"/>
                    <a:pt x="1895" y="89"/>
                    <a:pt x="1895" y="108"/>
                  </a:cubicBezTo>
                  <a:lnTo>
                    <a:pt x="1895" y="1168"/>
                  </a:lnTo>
                  <a:cubicBezTo>
                    <a:pt x="1895" y="1188"/>
                    <a:pt x="1912" y="1205"/>
                    <a:pt x="1933" y="1205"/>
                  </a:cubicBezTo>
                  <a:cubicBezTo>
                    <a:pt x="1954" y="1205"/>
                    <a:pt x="1971" y="1188"/>
                    <a:pt x="1971" y="1168"/>
                  </a:cubicBezTo>
                  <a:lnTo>
                    <a:pt x="1971" y="108"/>
                  </a:lnTo>
                  <a:cubicBezTo>
                    <a:pt x="1971" y="48"/>
                    <a:pt x="1922" y="0"/>
                    <a:pt x="1861" y="0"/>
                  </a:cubicBezTo>
                  <a:lnTo>
                    <a:pt x="110" y="0"/>
                  </a:lnTo>
                  <a:cubicBezTo>
                    <a:pt x="49" y="0"/>
                    <a:pt x="0" y="48"/>
                    <a:pt x="0" y="108"/>
                  </a:cubicBezTo>
                  <a:lnTo>
                    <a:pt x="0" y="1168"/>
                  </a:lnTo>
                  <a:cubicBezTo>
                    <a:pt x="0" y="1188"/>
                    <a:pt x="17" y="1205"/>
                    <a:pt x="38" y="1205"/>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32" name="Freeform 11"/>
            <p:cNvSpPr>
              <a:spLocks noEditPoints="1"/>
            </p:cNvSpPr>
            <p:nvPr/>
          </p:nvSpPr>
          <p:spPr bwMode="auto">
            <a:xfrm>
              <a:off x="622" y="1749"/>
              <a:ext cx="485" cy="65"/>
            </a:xfrm>
            <a:custGeom>
              <a:avLst/>
              <a:gdLst>
                <a:gd name="T0" fmla="*/ 2172 w 2247"/>
                <a:gd name="T1" fmla="*/ 189 h 302"/>
                <a:gd name="T2" fmla="*/ 2172 w 2247"/>
                <a:gd name="T3" fmla="*/ 189 h 302"/>
                <a:gd name="T4" fmla="*/ 2134 w 2247"/>
                <a:gd name="T5" fmla="*/ 226 h 302"/>
                <a:gd name="T6" fmla="*/ 113 w 2247"/>
                <a:gd name="T7" fmla="*/ 226 h 302"/>
                <a:gd name="T8" fmla="*/ 75 w 2247"/>
                <a:gd name="T9" fmla="*/ 189 h 302"/>
                <a:gd name="T10" fmla="*/ 75 w 2247"/>
                <a:gd name="T11" fmla="*/ 76 h 302"/>
                <a:gd name="T12" fmla="*/ 969 w 2247"/>
                <a:gd name="T13" fmla="*/ 76 h 302"/>
                <a:gd name="T14" fmla="*/ 1048 w 2247"/>
                <a:gd name="T15" fmla="*/ 145 h 302"/>
                <a:gd name="T16" fmla="*/ 1199 w 2247"/>
                <a:gd name="T17" fmla="*/ 145 h 302"/>
                <a:gd name="T18" fmla="*/ 1278 w 2247"/>
                <a:gd name="T19" fmla="*/ 76 h 302"/>
                <a:gd name="T20" fmla="*/ 2172 w 2247"/>
                <a:gd name="T21" fmla="*/ 76 h 302"/>
                <a:gd name="T22" fmla="*/ 2172 w 2247"/>
                <a:gd name="T23" fmla="*/ 189 h 302"/>
                <a:gd name="T24" fmla="*/ 2210 w 2247"/>
                <a:gd name="T25" fmla="*/ 0 h 302"/>
                <a:gd name="T26" fmla="*/ 2210 w 2247"/>
                <a:gd name="T27" fmla="*/ 0 h 302"/>
                <a:gd name="T28" fmla="*/ 1241 w 2247"/>
                <a:gd name="T29" fmla="*/ 0 h 302"/>
                <a:gd name="T30" fmla="*/ 1203 w 2247"/>
                <a:gd name="T31" fmla="*/ 38 h 302"/>
                <a:gd name="T32" fmla="*/ 1199 w 2247"/>
                <a:gd name="T33" fmla="*/ 70 h 302"/>
                <a:gd name="T34" fmla="*/ 1044 w 2247"/>
                <a:gd name="T35" fmla="*/ 67 h 302"/>
                <a:gd name="T36" fmla="*/ 1044 w 2247"/>
                <a:gd name="T37" fmla="*/ 38 h 302"/>
                <a:gd name="T38" fmla="*/ 1006 w 2247"/>
                <a:gd name="T39" fmla="*/ 0 h 302"/>
                <a:gd name="T40" fmla="*/ 37 w 2247"/>
                <a:gd name="T41" fmla="*/ 0 h 302"/>
                <a:gd name="T42" fmla="*/ 0 w 2247"/>
                <a:gd name="T43" fmla="*/ 38 h 302"/>
                <a:gd name="T44" fmla="*/ 0 w 2247"/>
                <a:gd name="T45" fmla="*/ 189 h 302"/>
                <a:gd name="T46" fmla="*/ 113 w 2247"/>
                <a:gd name="T47" fmla="*/ 302 h 302"/>
                <a:gd name="T48" fmla="*/ 2134 w 2247"/>
                <a:gd name="T49" fmla="*/ 302 h 302"/>
                <a:gd name="T50" fmla="*/ 2247 w 2247"/>
                <a:gd name="T51" fmla="*/ 189 h 302"/>
                <a:gd name="T52" fmla="*/ 2247 w 2247"/>
                <a:gd name="T53" fmla="*/ 38 h 302"/>
                <a:gd name="T54" fmla="*/ 2210 w 2247"/>
                <a:gd name="T55"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47" h="302">
                  <a:moveTo>
                    <a:pt x="2172" y="189"/>
                  </a:moveTo>
                  <a:lnTo>
                    <a:pt x="2172" y="189"/>
                  </a:lnTo>
                  <a:cubicBezTo>
                    <a:pt x="2172" y="209"/>
                    <a:pt x="2155" y="226"/>
                    <a:pt x="2134" y="226"/>
                  </a:cubicBezTo>
                  <a:lnTo>
                    <a:pt x="113" y="226"/>
                  </a:lnTo>
                  <a:cubicBezTo>
                    <a:pt x="92" y="226"/>
                    <a:pt x="75" y="209"/>
                    <a:pt x="75" y="189"/>
                  </a:cubicBezTo>
                  <a:lnTo>
                    <a:pt x="75" y="76"/>
                  </a:lnTo>
                  <a:lnTo>
                    <a:pt x="969" y="76"/>
                  </a:lnTo>
                  <a:cubicBezTo>
                    <a:pt x="974" y="115"/>
                    <a:pt x="1007" y="145"/>
                    <a:pt x="1048" y="145"/>
                  </a:cubicBezTo>
                  <a:lnTo>
                    <a:pt x="1199" y="145"/>
                  </a:lnTo>
                  <a:cubicBezTo>
                    <a:pt x="1240" y="145"/>
                    <a:pt x="1273" y="115"/>
                    <a:pt x="1278" y="76"/>
                  </a:cubicBezTo>
                  <a:lnTo>
                    <a:pt x="2172" y="76"/>
                  </a:lnTo>
                  <a:lnTo>
                    <a:pt x="2172" y="189"/>
                  </a:lnTo>
                  <a:close/>
                  <a:moveTo>
                    <a:pt x="2210" y="0"/>
                  </a:moveTo>
                  <a:lnTo>
                    <a:pt x="2210" y="0"/>
                  </a:lnTo>
                  <a:lnTo>
                    <a:pt x="1241" y="0"/>
                  </a:lnTo>
                  <a:cubicBezTo>
                    <a:pt x="1220" y="0"/>
                    <a:pt x="1203" y="17"/>
                    <a:pt x="1203" y="38"/>
                  </a:cubicBezTo>
                  <a:lnTo>
                    <a:pt x="1199" y="70"/>
                  </a:lnTo>
                  <a:lnTo>
                    <a:pt x="1044" y="67"/>
                  </a:lnTo>
                  <a:lnTo>
                    <a:pt x="1044" y="38"/>
                  </a:lnTo>
                  <a:cubicBezTo>
                    <a:pt x="1044" y="17"/>
                    <a:pt x="1027" y="0"/>
                    <a:pt x="1006" y="0"/>
                  </a:cubicBezTo>
                  <a:lnTo>
                    <a:pt x="37" y="0"/>
                  </a:lnTo>
                  <a:cubicBezTo>
                    <a:pt x="16" y="0"/>
                    <a:pt x="0" y="17"/>
                    <a:pt x="0" y="38"/>
                  </a:cubicBezTo>
                  <a:lnTo>
                    <a:pt x="0" y="189"/>
                  </a:lnTo>
                  <a:cubicBezTo>
                    <a:pt x="0" y="251"/>
                    <a:pt x="50" y="302"/>
                    <a:pt x="113" y="302"/>
                  </a:cubicBezTo>
                  <a:lnTo>
                    <a:pt x="2134" y="302"/>
                  </a:lnTo>
                  <a:cubicBezTo>
                    <a:pt x="2197" y="302"/>
                    <a:pt x="2247" y="251"/>
                    <a:pt x="2247" y="189"/>
                  </a:cubicBezTo>
                  <a:lnTo>
                    <a:pt x="2247" y="38"/>
                  </a:lnTo>
                  <a:cubicBezTo>
                    <a:pt x="2247" y="17"/>
                    <a:pt x="2231" y="0"/>
                    <a:pt x="2210" y="0"/>
                  </a:cubicBezTo>
                  <a:close/>
                </a:path>
              </a:pathLst>
            </a:custGeom>
            <a:grp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833" name="Group 20"/>
          <p:cNvGrpSpPr>
            <a:grpSpLocks noChangeAspect="1"/>
          </p:cNvGrpSpPr>
          <p:nvPr/>
        </p:nvGrpSpPr>
        <p:grpSpPr bwMode="auto">
          <a:xfrm>
            <a:off x="9477424" y="2325894"/>
            <a:ext cx="366732" cy="435257"/>
            <a:chOff x="1727" y="1471"/>
            <a:chExt cx="289" cy="343"/>
          </a:xfrm>
          <a:solidFill>
            <a:schemeClr val="bg1"/>
          </a:solidFill>
        </p:grpSpPr>
        <p:sp>
          <p:nvSpPr>
            <p:cNvPr id="834" name="Freeform 21"/>
            <p:cNvSpPr>
              <a:spLocks noEditPoints="1"/>
            </p:cNvSpPr>
            <p:nvPr/>
          </p:nvSpPr>
          <p:spPr bwMode="auto">
            <a:xfrm>
              <a:off x="1727" y="1471"/>
              <a:ext cx="289" cy="343"/>
            </a:xfrm>
            <a:custGeom>
              <a:avLst/>
              <a:gdLst>
                <a:gd name="T0" fmla="*/ 1190 w 1321"/>
                <a:gd name="T1" fmla="*/ 68 h 1579"/>
                <a:gd name="T2" fmla="*/ 1190 w 1321"/>
                <a:gd name="T3" fmla="*/ 68 h 1579"/>
                <a:gd name="T4" fmla="*/ 1253 w 1321"/>
                <a:gd name="T5" fmla="*/ 131 h 1579"/>
                <a:gd name="T6" fmla="*/ 1253 w 1321"/>
                <a:gd name="T7" fmla="*/ 1447 h 1579"/>
                <a:gd name="T8" fmla="*/ 1190 w 1321"/>
                <a:gd name="T9" fmla="*/ 1510 h 1579"/>
                <a:gd name="T10" fmla="*/ 131 w 1321"/>
                <a:gd name="T11" fmla="*/ 1510 h 1579"/>
                <a:gd name="T12" fmla="*/ 68 w 1321"/>
                <a:gd name="T13" fmla="*/ 1447 h 1579"/>
                <a:gd name="T14" fmla="*/ 68 w 1321"/>
                <a:gd name="T15" fmla="*/ 131 h 1579"/>
                <a:gd name="T16" fmla="*/ 131 w 1321"/>
                <a:gd name="T17" fmla="*/ 68 h 1579"/>
                <a:gd name="T18" fmla="*/ 1190 w 1321"/>
                <a:gd name="T19" fmla="*/ 68 h 1579"/>
                <a:gd name="T20" fmla="*/ 1190 w 1321"/>
                <a:gd name="T21" fmla="*/ 0 h 1579"/>
                <a:gd name="T22" fmla="*/ 1190 w 1321"/>
                <a:gd name="T23" fmla="*/ 0 h 1579"/>
                <a:gd name="T24" fmla="*/ 131 w 1321"/>
                <a:gd name="T25" fmla="*/ 0 h 1579"/>
                <a:gd name="T26" fmla="*/ 0 w 1321"/>
                <a:gd name="T27" fmla="*/ 131 h 1579"/>
                <a:gd name="T28" fmla="*/ 0 w 1321"/>
                <a:gd name="T29" fmla="*/ 1447 h 1579"/>
                <a:gd name="T30" fmla="*/ 131 w 1321"/>
                <a:gd name="T31" fmla="*/ 1579 h 1579"/>
                <a:gd name="T32" fmla="*/ 1190 w 1321"/>
                <a:gd name="T33" fmla="*/ 1579 h 1579"/>
                <a:gd name="T34" fmla="*/ 1321 w 1321"/>
                <a:gd name="T35" fmla="*/ 1447 h 1579"/>
                <a:gd name="T36" fmla="*/ 1321 w 1321"/>
                <a:gd name="T37" fmla="*/ 131 h 1579"/>
                <a:gd name="T38" fmla="*/ 1190 w 1321"/>
                <a:gd name="T39" fmla="*/ 0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21" h="1579">
                  <a:moveTo>
                    <a:pt x="1190" y="68"/>
                  </a:moveTo>
                  <a:lnTo>
                    <a:pt x="1190" y="68"/>
                  </a:lnTo>
                  <a:cubicBezTo>
                    <a:pt x="1224" y="68"/>
                    <a:pt x="1253" y="96"/>
                    <a:pt x="1253" y="131"/>
                  </a:cubicBezTo>
                  <a:lnTo>
                    <a:pt x="1253" y="1447"/>
                  </a:lnTo>
                  <a:cubicBezTo>
                    <a:pt x="1253" y="1482"/>
                    <a:pt x="1224" y="1510"/>
                    <a:pt x="1190" y="1510"/>
                  </a:cubicBezTo>
                  <a:lnTo>
                    <a:pt x="131" y="1510"/>
                  </a:lnTo>
                  <a:cubicBezTo>
                    <a:pt x="96" y="1510"/>
                    <a:pt x="68" y="1482"/>
                    <a:pt x="68" y="1447"/>
                  </a:cubicBezTo>
                  <a:lnTo>
                    <a:pt x="68" y="131"/>
                  </a:lnTo>
                  <a:cubicBezTo>
                    <a:pt x="68" y="96"/>
                    <a:pt x="96" y="68"/>
                    <a:pt x="131" y="68"/>
                  </a:cubicBezTo>
                  <a:lnTo>
                    <a:pt x="1190" y="68"/>
                  </a:lnTo>
                  <a:close/>
                  <a:moveTo>
                    <a:pt x="1190" y="0"/>
                  </a:moveTo>
                  <a:lnTo>
                    <a:pt x="1190" y="0"/>
                  </a:lnTo>
                  <a:lnTo>
                    <a:pt x="131" y="0"/>
                  </a:lnTo>
                  <a:cubicBezTo>
                    <a:pt x="58" y="0"/>
                    <a:pt x="0" y="58"/>
                    <a:pt x="0" y="131"/>
                  </a:cubicBezTo>
                  <a:lnTo>
                    <a:pt x="0" y="1447"/>
                  </a:lnTo>
                  <a:cubicBezTo>
                    <a:pt x="0" y="1520"/>
                    <a:pt x="58" y="1579"/>
                    <a:pt x="131" y="1579"/>
                  </a:cubicBezTo>
                  <a:lnTo>
                    <a:pt x="1190" y="1579"/>
                  </a:lnTo>
                  <a:cubicBezTo>
                    <a:pt x="1262" y="1579"/>
                    <a:pt x="1321" y="1520"/>
                    <a:pt x="1321" y="1447"/>
                  </a:cubicBezTo>
                  <a:lnTo>
                    <a:pt x="1321" y="131"/>
                  </a:lnTo>
                  <a:cubicBezTo>
                    <a:pt x="1321" y="58"/>
                    <a:pt x="1262" y="0"/>
                    <a:pt x="119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35" name="Freeform 22"/>
            <p:cNvSpPr>
              <a:spLocks noEditPoints="1"/>
            </p:cNvSpPr>
            <p:nvPr/>
          </p:nvSpPr>
          <p:spPr bwMode="auto">
            <a:xfrm>
              <a:off x="1751" y="1505"/>
              <a:ext cx="240" cy="263"/>
            </a:xfrm>
            <a:custGeom>
              <a:avLst/>
              <a:gdLst>
                <a:gd name="T0" fmla="*/ 1060 w 1099"/>
                <a:gd name="T1" fmla="*/ 1170 h 1209"/>
                <a:gd name="T2" fmla="*/ 1060 w 1099"/>
                <a:gd name="T3" fmla="*/ 1170 h 1209"/>
                <a:gd name="T4" fmla="*/ 39 w 1099"/>
                <a:gd name="T5" fmla="*/ 1170 h 1209"/>
                <a:gd name="T6" fmla="*/ 39 w 1099"/>
                <a:gd name="T7" fmla="*/ 39 h 1209"/>
                <a:gd name="T8" fmla="*/ 1060 w 1099"/>
                <a:gd name="T9" fmla="*/ 39 h 1209"/>
                <a:gd name="T10" fmla="*/ 1060 w 1099"/>
                <a:gd name="T11" fmla="*/ 1170 h 1209"/>
                <a:gd name="T12" fmla="*/ 1064 w 1099"/>
                <a:gd name="T13" fmla="*/ 0 h 1209"/>
                <a:gd name="T14" fmla="*/ 1064 w 1099"/>
                <a:gd name="T15" fmla="*/ 0 h 1209"/>
                <a:gd name="T16" fmla="*/ 35 w 1099"/>
                <a:gd name="T17" fmla="*/ 0 h 1209"/>
                <a:gd name="T18" fmla="*/ 0 w 1099"/>
                <a:gd name="T19" fmla="*/ 35 h 1209"/>
                <a:gd name="T20" fmla="*/ 0 w 1099"/>
                <a:gd name="T21" fmla="*/ 1174 h 1209"/>
                <a:gd name="T22" fmla="*/ 35 w 1099"/>
                <a:gd name="T23" fmla="*/ 1209 h 1209"/>
                <a:gd name="T24" fmla="*/ 1064 w 1099"/>
                <a:gd name="T25" fmla="*/ 1209 h 1209"/>
                <a:gd name="T26" fmla="*/ 1099 w 1099"/>
                <a:gd name="T27" fmla="*/ 1174 h 1209"/>
                <a:gd name="T28" fmla="*/ 1099 w 1099"/>
                <a:gd name="T29" fmla="*/ 35 h 1209"/>
                <a:gd name="T30" fmla="*/ 1064 w 1099"/>
                <a:gd name="T31" fmla="*/ 0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9" h="1209">
                  <a:moveTo>
                    <a:pt x="1060" y="1170"/>
                  </a:moveTo>
                  <a:lnTo>
                    <a:pt x="1060" y="1170"/>
                  </a:lnTo>
                  <a:lnTo>
                    <a:pt x="39" y="1170"/>
                  </a:lnTo>
                  <a:lnTo>
                    <a:pt x="39" y="39"/>
                  </a:lnTo>
                  <a:lnTo>
                    <a:pt x="1060" y="39"/>
                  </a:lnTo>
                  <a:lnTo>
                    <a:pt x="1060" y="1170"/>
                  </a:lnTo>
                  <a:close/>
                  <a:moveTo>
                    <a:pt x="1064" y="0"/>
                  </a:moveTo>
                  <a:lnTo>
                    <a:pt x="1064" y="0"/>
                  </a:lnTo>
                  <a:lnTo>
                    <a:pt x="35" y="0"/>
                  </a:lnTo>
                  <a:cubicBezTo>
                    <a:pt x="16" y="0"/>
                    <a:pt x="0" y="16"/>
                    <a:pt x="0" y="35"/>
                  </a:cubicBezTo>
                  <a:lnTo>
                    <a:pt x="0" y="1174"/>
                  </a:lnTo>
                  <a:cubicBezTo>
                    <a:pt x="0" y="1194"/>
                    <a:pt x="16" y="1209"/>
                    <a:pt x="35" y="1209"/>
                  </a:cubicBezTo>
                  <a:lnTo>
                    <a:pt x="1064" y="1209"/>
                  </a:lnTo>
                  <a:cubicBezTo>
                    <a:pt x="1083" y="1209"/>
                    <a:pt x="1099" y="1194"/>
                    <a:pt x="1099" y="1174"/>
                  </a:cubicBezTo>
                  <a:lnTo>
                    <a:pt x="1099" y="35"/>
                  </a:lnTo>
                  <a:cubicBezTo>
                    <a:pt x="1099" y="16"/>
                    <a:pt x="1083" y="0"/>
                    <a:pt x="106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36" name="Freeform 23"/>
            <p:cNvSpPr>
              <a:spLocks/>
            </p:cNvSpPr>
            <p:nvPr/>
          </p:nvSpPr>
          <p:spPr bwMode="auto">
            <a:xfrm>
              <a:off x="1865" y="1778"/>
              <a:ext cx="12" cy="12"/>
            </a:xfrm>
            <a:custGeom>
              <a:avLst/>
              <a:gdLst>
                <a:gd name="T0" fmla="*/ 0 w 53"/>
                <a:gd name="T1" fmla="*/ 26 h 52"/>
                <a:gd name="T2" fmla="*/ 0 w 53"/>
                <a:gd name="T3" fmla="*/ 26 h 52"/>
                <a:gd name="T4" fmla="*/ 26 w 53"/>
                <a:gd name="T5" fmla="*/ 0 h 52"/>
                <a:gd name="T6" fmla="*/ 53 w 53"/>
                <a:gd name="T7" fmla="*/ 26 h 52"/>
                <a:gd name="T8" fmla="*/ 26 w 53"/>
                <a:gd name="T9" fmla="*/ 52 h 52"/>
                <a:gd name="T10" fmla="*/ 0 w 53"/>
                <a:gd name="T11" fmla="*/ 26 h 52"/>
              </a:gdLst>
              <a:ahLst/>
              <a:cxnLst>
                <a:cxn ang="0">
                  <a:pos x="T0" y="T1"/>
                </a:cxn>
                <a:cxn ang="0">
                  <a:pos x="T2" y="T3"/>
                </a:cxn>
                <a:cxn ang="0">
                  <a:pos x="T4" y="T5"/>
                </a:cxn>
                <a:cxn ang="0">
                  <a:pos x="T6" y="T7"/>
                </a:cxn>
                <a:cxn ang="0">
                  <a:pos x="T8" y="T9"/>
                </a:cxn>
                <a:cxn ang="0">
                  <a:pos x="T10" y="T11"/>
                </a:cxn>
              </a:cxnLst>
              <a:rect l="0" t="0" r="r" b="b"/>
              <a:pathLst>
                <a:path w="53" h="52">
                  <a:moveTo>
                    <a:pt x="0" y="26"/>
                  </a:moveTo>
                  <a:lnTo>
                    <a:pt x="0" y="26"/>
                  </a:lnTo>
                  <a:cubicBezTo>
                    <a:pt x="0" y="11"/>
                    <a:pt x="12" y="0"/>
                    <a:pt x="26" y="0"/>
                  </a:cubicBezTo>
                  <a:cubicBezTo>
                    <a:pt x="41" y="0"/>
                    <a:pt x="53" y="11"/>
                    <a:pt x="53" y="26"/>
                  </a:cubicBezTo>
                  <a:cubicBezTo>
                    <a:pt x="53" y="40"/>
                    <a:pt x="41" y="52"/>
                    <a:pt x="26" y="52"/>
                  </a:cubicBezTo>
                  <a:cubicBezTo>
                    <a:pt x="12" y="52"/>
                    <a:pt x="0" y="40"/>
                    <a:pt x="0" y="2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837" name="Group 66"/>
          <p:cNvGrpSpPr>
            <a:grpSpLocks noChangeAspect="1"/>
          </p:cNvGrpSpPr>
          <p:nvPr/>
        </p:nvGrpSpPr>
        <p:grpSpPr bwMode="auto">
          <a:xfrm>
            <a:off x="9506858" y="2974119"/>
            <a:ext cx="552419" cy="550814"/>
            <a:chOff x="5531" y="1471"/>
            <a:chExt cx="344" cy="343"/>
          </a:xfrm>
          <a:solidFill>
            <a:srgbClr val="2C2F33"/>
          </a:solidFill>
        </p:grpSpPr>
        <p:sp>
          <p:nvSpPr>
            <p:cNvPr id="838" name="Freeform 67"/>
            <p:cNvSpPr>
              <a:spLocks noEditPoints="1"/>
            </p:cNvSpPr>
            <p:nvPr/>
          </p:nvSpPr>
          <p:spPr bwMode="auto">
            <a:xfrm>
              <a:off x="5694" y="1633"/>
              <a:ext cx="181" cy="181"/>
            </a:xfrm>
            <a:custGeom>
              <a:avLst/>
              <a:gdLst>
                <a:gd name="T0" fmla="*/ 518 w 1036"/>
                <a:gd name="T1" fmla="*/ 970 h 1035"/>
                <a:gd name="T2" fmla="*/ 518 w 1036"/>
                <a:gd name="T3" fmla="*/ 970 h 1035"/>
                <a:gd name="T4" fmla="*/ 66 w 1036"/>
                <a:gd name="T5" fmla="*/ 518 h 1035"/>
                <a:gd name="T6" fmla="*/ 518 w 1036"/>
                <a:gd name="T7" fmla="*/ 65 h 1035"/>
                <a:gd name="T8" fmla="*/ 970 w 1036"/>
                <a:gd name="T9" fmla="*/ 518 h 1035"/>
                <a:gd name="T10" fmla="*/ 518 w 1036"/>
                <a:gd name="T11" fmla="*/ 970 h 1035"/>
                <a:gd name="T12" fmla="*/ 518 w 1036"/>
                <a:gd name="T13" fmla="*/ 0 h 1035"/>
                <a:gd name="T14" fmla="*/ 518 w 1036"/>
                <a:gd name="T15" fmla="*/ 0 h 1035"/>
                <a:gd name="T16" fmla="*/ 0 w 1036"/>
                <a:gd name="T17" fmla="*/ 518 h 1035"/>
                <a:gd name="T18" fmla="*/ 518 w 1036"/>
                <a:gd name="T19" fmla="*/ 1035 h 1035"/>
                <a:gd name="T20" fmla="*/ 1036 w 1036"/>
                <a:gd name="T21" fmla="*/ 518 h 1035"/>
                <a:gd name="T22" fmla="*/ 518 w 1036"/>
                <a:gd name="T23" fmla="*/ 0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6" h="1035">
                  <a:moveTo>
                    <a:pt x="518" y="970"/>
                  </a:moveTo>
                  <a:lnTo>
                    <a:pt x="518" y="970"/>
                  </a:lnTo>
                  <a:cubicBezTo>
                    <a:pt x="268" y="970"/>
                    <a:pt x="66" y="767"/>
                    <a:pt x="66" y="518"/>
                  </a:cubicBezTo>
                  <a:cubicBezTo>
                    <a:pt x="66" y="268"/>
                    <a:pt x="268" y="65"/>
                    <a:pt x="518" y="65"/>
                  </a:cubicBezTo>
                  <a:cubicBezTo>
                    <a:pt x="767" y="65"/>
                    <a:pt x="970" y="268"/>
                    <a:pt x="970" y="518"/>
                  </a:cubicBezTo>
                  <a:cubicBezTo>
                    <a:pt x="970" y="767"/>
                    <a:pt x="767" y="970"/>
                    <a:pt x="518" y="970"/>
                  </a:cubicBezTo>
                  <a:close/>
                  <a:moveTo>
                    <a:pt x="518" y="0"/>
                  </a:moveTo>
                  <a:lnTo>
                    <a:pt x="518" y="0"/>
                  </a:lnTo>
                  <a:cubicBezTo>
                    <a:pt x="232" y="0"/>
                    <a:pt x="0" y="232"/>
                    <a:pt x="0" y="518"/>
                  </a:cubicBezTo>
                  <a:cubicBezTo>
                    <a:pt x="0" y="803"/>
                    <a:pt x="232" y="1035"/>
                    <a:pt x="518" y="1035"/>
                  </a:cubicBezTo>
                  <a:cubicBezTo>
                    <a:pt x="803" y="1035"/>
                    <a:pt x="1036" y="803"/>
                    <a:pt x="1036" y="518"/>
                  </a:cubicBezTo>
                  <a:cubicBezTo>
                    <a:pt x="1036" y="232"/>
                    <a:pt x="803" y="0"/>
                    <a:pt x="518"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39" name="Freeform 68"/>
            <p:cNvSpPr>
              <a:spLocks/>
            </p:cNvSpPr>
            <p:nvPr/>
          </p:nvSpPr>
          <p:spPr bwMode="auto">
            <a:xfrm>
              <a:off x="5724" y="1673"/>
              <a:ext cx="127" cy="98"/>
            </a:xfrm>
            <a:custGeom>
              <a:avLst/>
              <a:gdLst>
                <a:gd name="T0" fmla="*/ 689 w 726"/>
                <a:gd name="T1" fmla="*/ 118 h 563"/>
                <a:gd name="T2" fmla="*/ 689 w 726"/>
                <a:gd name="T3" fmla="*/ 118 h 563"/>
                <a:gd name="T4" fmla="*/ 658 w 726"/>
                <a:gd name="T5" fmla="*/ 153 h 563"/>
                <a:gd name="T6" fmla="*/ 616 w 726"/>
                <a:gd name="T7" fmla="*/ 193 h 563"/>
                <a:gd name="T8" fmla="*/ 585 w 726"/>
                <a:gd name="T9" fmla="*/ 313 h 563"/>
                <a:gd name="T10" fmla="*/ 506 w 726"/>
                <a:gd name="T11" fmla="*/ 482 h 563"/>
                <a:gd name="T12" fmla="*/ 504 w 726"/>
                <a:gd name="T13" fmla="*/ 455 h 563"/>
                <a:gd name="T14" fmla="*/ 504 w 726"/>
                <a:gd name="T15" fmla="*/ 436 h 563"/>
                <a:gd name="T16" fmla="*/ 484 w 726"/>
                <a:gd name="T17" fmla="*/ 296 h 563"/>
                <a:gd name="T18" fmla="*/ 476 w 726"/>
                <a:gd name="T19" fmla="*/ 282 h 563"/>
                <a:gd name="T20" fmla="*/ 437 w 726"/>
                <a:gd name="T21" fmla="*/ 238 h 563"/>
                <a:gd name="T22" fmla="*/ 425 w 726"/>
                <a:gd name="T23" fmla="*/ 230 h 563"/>
                <a:gd name="T24" fmla="*/ 312 w 726"/>
                <a:gd name="T25" fmla="*/ 193 h 563"/>
                <a:gd name="T26" fmla="*/ 327 w 726"/>
                <a:gd name="T27" fmla="*/ 163 h 563"/>
                <a:gd name="T28" fmla="*/ 340 w 726"/>
                <a:gd name="T29" fmla="*/ 162 h 563"/>
                <a:gd name="T30" fmla="*/ 377 w 726"/>
                <a:gd name="T31" fmla="*/ 151 h 563"/>
                <a:gd name="T32" fmla="*/ 389 w 726"/>
                <a:gd name="T33" fmla="*/ 84 h 563"/>
                <a:gd name="T34" fmla="*/ 359 w 726"/>
                <a:gd name="T35" fmla="*/ 21 h 563"/>
                <a:gd name="T36" fmla="*/ 277 w 726"/>
                <a:gd name="T37" fmla="*/ 6 h 563"/>
                <a:gd name="T38" fmla="*/ 263 w 726"/>
                <a:gd name="T39" fmla="*/ 8 h 563"/>
                <a:gd name="T40" fmla="*/ 199 w 726"/>
                <a:gd name="T41" fmla="*/ 63 h 563"/>
                <a:gd name="T42" fmla="*/ 199 w 726"/>
                <a:gd name="T43" fmla="*/ 55 h 563"/>
                <a:gd name="T44" fmla="*/ 173 w 726"/>
                <a:gd name="T45" fmla="*/ 25 h 563"/>
                <a:gd name="T46" fmla="*/ 137 w 726"/>
                <a:gd name="T47" fmla="*/ 41 h 563"/>
                <a:gd name="T48" fmla="*/ 106 w 726"/>
                <a:gd name="T49" fmla="*/ 97 h 563"/>
                <a:gd name="T50" fmla="*/ 81 w 726"/>
                <a:gd name="T51" fmla="*/ 112 h 563"/>
                <a:gd name="T52" fmla="*/ 99 w 726"/>
                <a:gd name="T53" fmla="*/ 55 h 563"/>
                <a:gd name="T54" fmla="*/ 82 w 726"/>
                <a:gd name="T55" fmla="*/ 12 h 563"/>
                <a:gd name="T56" fmla="*/ 38 w 726"/>
                <a:gd name="T57" fmla="*/ 29 h 563"/>
                <a:gd name="T58" fmla="*/ 28 w 726"/>
                <a:gd name="T59" fmla="*/ 169 h 563"/>
                <a:gd name="T60" fmla="*/ 92 w 726"/>
                <a:gd name="T61" fmla="*/ 179 h 563"/>
                <a:gd name="T62" fmla="*/ 145 w 726"/>
                <a:gd name="T63" fmla="*/ 151 h 563"/>
                <a:gd name="T64" fmla="*/ 148 w 726"/>
                <a:gd name="T65" fmla="*/ 157 h 563"/>
                <a:gd name="T66" fmla="*/ 206 w 726"/>
                <a:gd name="T67" fmla="*/ 193 h 563"/>
                <a:gd name="T68" fmla="*/ 247 w 726"/>
                <a:gd name="T69" fmla="*/ 146 h 563"/>
                <a:gd name="T70" fmla="*/ 250 w 726"/>
                <a:gd name="T71" fmla="*/ 133 h 563"/>
                <a:gd name="T72" fmla="*/ 263 w 726"/>
                <a:gd name="T73" fmla="*/ 74 h 563"/>
                <a:gd name="T74" fmla="*/ 285 w 726"/>
                <a:gd name="T75" fmla="*/ 72 h 563"/>
                <a:gd name="T76" fmla="*/ 318 w 726"/>
                <a:gd name="T77" fmla="*/ 72 h 563"/>
                <a:gd name="T78" fmla="*/ 323 w 726"/>
                <a:gd name="T79" fmla="*/ 90 h 563"/>
                <a:gd name="T80" fmla="*/ 323 w 726"/>
                <a:gd name="T81" fmla="*/ 96 h 563"/>
                <a:gd name="T82" fmla="*/ 298 w 726"/>
                <a:gd name="T83" fmla="*/ 104 h 563"/>
                <a:gd name="T84" fmla="*/ 247 w 726"/>
                <a:gd name="T85" fmla="*/ 199 h 563"/>
                <a:gd name="T86" fmla="*/ 293 w 726"/>
                <a:gd name="T87" fmla="*/ 254 h 563"/>
                <a:gd name="T88" fmla="*/ 393 w 726"/>
                <a:gd name="T89" fmla="*/ 288 h 563"/>
                <a:gd name="T90" fmla="*/ 422 w 726"/>
                <a:gd name="T91" fmla="*/ 320 h 563"/>
                <a:gd name="T92" fmla="*/ 438 w 726"/>
                <a:gd name="T93" fmla="*/ 436 h 563"/>
                <a:gd name="T94" fmla="*/ 438 w 726"/>
                <a:gd name="T95" fmla="*/ 456 h 563"/>
                <a:gd name="T96" fmla="*/ 476 w 726"/>
                <a:gd name="T97" fmla="*/ 558 h 563"/>
                <a:gd name="T98" fmla="*/ 497 w 726"/>
                <a:gd name="T99" fmla="*/ 563 h 563"/>
                <a:gd name="T100" fmla="*/ 525 w 726"/>
                <a:gd name="T101" fmla="*/ 555 h 563"/>
                <a:gd name="T102" fmla="*/ 647 w 726"/>
                <a:gd name="T103" fmla="*/ 291 h 563"/>
                <a:gd name="T104" fmla="*/ 636 w 726"/>
                <a:gd name="T105" fmla="*/ 257 h 563"/>
                <a:gd name="T106" fmla="*/ 647 w 726"/>
                <a:gd name="T107" fmla="*/ 251 h 563"/>
                <a:gd name="T108" fmla="*/ 724 w 726"/>
                <a:gd name="T109" fmla="*/ 149 h 563"/>
                <a:gd name="T110" fmla="*/ 689 w 726"/>
                <a:gd name="T111" fmla="*/ 1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6" h="563">
                  <a:moveTo>
                    <a:pt x="689" y="118"/>
                  </a:moveTo>
                  <a:lnTo>
                    <a:pt x="689" y="118"/>
                  </a:lnTo>
                  <a:cubicBezTo>
                    <a:pt x="671" y="119"/>
                    <a:pt x="657" y="135"/>
                    <a:pt x="658" y="153"/>
                  </a:cubicBezTo>
                  <a:cubicBezTo>
                    <a:pt x="658" y="159"/>
                    <a:pt x="650" y="174"/>
                    <a:pt x="616" y="193"/>
                  </a:cubicBezTo>
                  <a:cubicBezTo>
                    <a:pt x="554" y="226"/>
                    <a:pt x="566" y="259"/>
                    <a:pt x="585" y="313"/>
                  </a:cubicBezTo>
                  <a:cubicBezTo>
                    <a:pt x="595" y="341"/>
                    <a:pt x="542" y="440"/>
                    <a:pt x="506" y="482"/>
                  </a:cubicBezTo>
                  <a:cubicBezTo>
                    <a:pt x="505" y="473"/>
                    <a:pt x="504" y="464"/>
                    <a:pt x="504" y="455"/>
                  </a:cubicBezTo>
                  <a:lnTo>
                    <a:pt x="504" y="436"/>
                  </a:lnTo>
                  <a:cubicBezTo>
                    <a:pt x="504" y="382"/>
                    <a:pt x="504" y="374"/>
                    <a:pt x="484" y="296"/>
                  </a:cubicBezTo>
                  <a:cubicBezTo>
                    <a:pt x="482" y="291"/>
                    <a:pt x="480" y="286"/>
                    <a:pt x="476" y="282"/>
                  </a:cubicBezTo>
                  <a:lnTo>
                    <a:pt x="437" y="238"/>
                  </a:lnTo>
                  <a:cubicBezTo>
                    <a:pt x="434" y="235"/>
                    <a:pt x="430" y="232"/>
                    <a:pt x="425" y="230"/>
                  </a:cubicBezTo>
                  <a:cubicBezTo>
                    <a:pt x="417" y="227"/>
                    <a:pt x="344" y="197"/>
                    <a:pt x="312" y="193"/>
                  </a:cubicBezTo>
                  <a:cubicBezTo>
                    <a:pt x="310" y="188"/>
                    <a:pt x="315" y="169"/>
                    <a:pt x="327" y="163"/>
                  </a:cubicBezTo>
                  <a:cubicBezTo>
                    <a:pt x="332" y="161"/>
                    <a:pt x="334" y="161"/>
                    <a:pt x="340" y="162"/>
                  </a:cubicBezTo>
                  <a:cubicBezTo>
                    <a:pt x="347" y="162"/>
                    <a:pt x="364" y="164"/>
                    <a:pt x="377" y="151"/>
                  </a:cubicBezTo>
                  <a:cubicBezTo>
                    <a:pt x="392" y="136"/>
                    <a:pt x="391" y="116"/>
                    <a:pt x="389" y="84"/>
                  </a:cubicBezTo>
                  <a:cubicBezTo>
                    <a:pt x="386" y="56"/>
                    <a:pt x="376" y="35"/>
                    <a:pt x="359" y="21"/>
                  </a:cubicBezTo>
                  <a:cubicBezTo>
                    <a:pt x="333" y="0"/>
                    <a:pt x="299" y="4"/>
                    <a:pt x="277" y="6"/>
                  </a:cubicBezTo>
                  <a:cubicBezTo>
                    <a:pt x="272" y="7"/>
                    <a:pt x="267" y="8"/>
                    <a:pt x="263" y="8"/>
                  </a:cubicBezTo>
                  <a:cubicBezTo>
                    <a:pt x="226" y="8"/>
                    <a:pt x="210" y="28"/>
                    <a:pt x="199" y="63"/>
                  </a:cubicBezTo>
                  <a:cubicBezTo>
                    <a:pt x="199" y="60"/>
                    <a:pt x="199" y="58"/>
                    <a:pt x="199" y="55"/>
                  </a:cubicBezTo>
                  <a:cubicBezTo>
                    <a:pt x="198" y="40"/>
                    <a:pt x="187" y="28"/>
                    <a:pt x="173" y="25"/>
                  </a:cubicBezTo>
                  <a:cubicBezTo>
                    <a:pt x="159" y="21"/>
                    <a:pt x="144" y="28"/>
                    <a:pt x="137" y="41"/>
                  </a:cubicBezTo>
                  <a:lnTo>
                    <a:pt x="106" y="97"/>
                  </a:lnTo>
                  <a:cubicBezTo>
                    <a:pt x="105" y="97"/>
                    <a:pt x="101" y="104"/>
                    <a:pt x="81" y="112"/>
                  </a:cubicBezTo>
                  <a:cubicBezTo>
                    <a:pt x="83" y="97"/>
                    <a:pt x="90" y="75"/>
                    <a:pt x="99" y="55"/>
                  </a:cubicBezTo>
                  <a:cubicBezTo>
                    <a:pt x="106" y="39"/>
                    <a:pt x="98" y="19"/>
                    <a:pt x="82" y="12"/>
                  </a:cubicBezTo>
                  <a:cubicBezTo>
                    <a:pt x="65" y="5"/>
                    <a:pt x="46" y="12"/>
                    <a:pt x="38" y="29"/>
                  </a:cubicBezTo>
                  <a:cubicBezTo>
                    <a:pt x="18" y="76"/>
                    <a:pt x="0" y="138"/>
                    <a:pt x="28" y="169"/>
                  </a:cubicBezTo>
                  <a:cubicBezTo>
                    <a:pt x="37" y="178"/>
                    <a:pt x="57" y="192"/>
                    <a:pt x="92" y="179"/>
                  </a:cubicBezTo>
                  <a:cubicBezTo>
                    <a:pt x="116" y="171"/>
                    <a:pt x="133" y="161"/>
                    <a:pt x="145" y="151"/>
                  </a:cubicBezTo>
                  <a:cubicBezTo>
                    <a:pt x="146" y="154"/>
                    <a:pt x="147" y="156"/>
                    <a:pt x="148" y="157"/>
                  </a:cubicBezTo>
                  <a:cubicBezTo>
                    <a:pt x="152" y="164"/>
                    <a:pt x="173" y="198"/>
                    <a:pt x="206" y="193"/>
                  </a:cubicBezTo>
                  <a:cubicBezTo>
                    <a:pt x="221" y="191"/>
                    <a:pt x="240" y="181"/>
                    <a:pt x="247" y="146"/>
                  </a:cubicBezTo>
                  <a:lnTo>
                    <a:pt x="250" y="133"/>
                  </a:lnTo>
                  <a:cubicBezTo>
                    <a:pt x="256" y="104"/>
                    <a:pt x="262" y="76"/>
                    <a:pt x="263" y="74"/>
                  </a:cubicBezTo>
                  <a:cubicBezTo>
                    <a:pt x="269" y="74"/>
                    <a:pt x="277" y="73"/>
                    <a:pt x="285" y="72"/>
                  </a:cubicBezTo>
                  <a:cubicBezTo>
                    <a:pt x="295" y="71"/>
                    <a:pt x="313" y="68"/>
                    <a:pt x="318" y="72"/>
                  </a:cubicBezTo>
                  <a:cubicBezTo>
                    <a:pt x="319" y="73"/>
                    <a:pt x="322" y="78"/>
                    <a:pt x="323" y="90"/>
                  </a:cubicBezTo>
                  <a:cubicBezTo>
                    <a:pt x="323" y="92"/>
                    <a:pt x="323" y="94"/>
                    <a:pt x="323" y="96"/>
                  </a:cubicBezTo>
                  <a:cubicBezTo>
                    <a:pt x="316" y="97"/>
                    <a:pt x="307" y="99"/>
                    <a:pt x="298" y="104"/>
                  </a:cubicBezTo>
                  <a:cubicBezTo>
                    <a:pt x="260" y="122"/>
                    <a:pt x="243" y="167"/>
                    <a:pt x="247" y="199"/>
                  </a:cubicBezTo>
                  <a:cubicBezTo>
                    <a:pt x="250" y="227"/>
                    <a:pt x="268" y="248"/>
                    <a:pt x="293" y="254"/>
                  </a:cubicBezTo>
                  <a:cubicBezTo>
                    <a:pt x="317" y="259"/>
                    <a:pt x="368" y="278"/>
                    <a:pt x="393" y="288"/>
                  </a:cubicBezTo>
                  <a:lnTo>
                    <a:pt x="422" y="320"/>
                  </a:lnTo>
                  <a:cubicBezTo>
                    <a:pt x="438" y="385"/>
                    <a:pt x="438" y="389"/>
                    <a:pt x="438" y="436"/>
                  </a:cubicBezTo>
                  <a:lnTo>
                    <a:pt x="438" y="456"/>
                  </a:lnTo>
                  <a:cubicBezTo>
                    <a:pt x="439" y="493"/>
                    <a:pt x="446" y="542"/>
                    <a:pt x="476" y="558"/>
                  </a:cubicBezTo>
                  <a:cubicBezTo>
                    <a:pt x="483" y="561"/>
                    <a:pt x="490" y="563"/>
                    <a:pt x="497" y="563"/>
                  </a:cubicBezTo>
                  <a:cubicBezTo>
                    <a:pt x="506" y="563"/>
                    <a:pt x="516" y="560"/>
                    <a:pt x="525" y="555"/>
                  </a:cubicBezTo>
                  <a:cubicBezTo>
                    <a:pt x="564" y="529"/>
                    <a:pt x="674" y="368"/>
                    <a:pt x="647" y="291"/>
                  </a:cubicBezTo>
                  <a:cubicBezTo>
                    <a:pt x="643" y="279"/>
                    <a:pt x="638" y="265"/>
                    <a:pt x="636" y="257"/>
                  </a:cubicBezTo>
                  <a:cubicBezTo>
                    <a:pt x="638" y="255"/>
                    <a:pt x="642" y="253"/>
                    <a:pt x="647" y="251"/>
                  </a:cubicBezTo>
                  <a:cubicBezTo>
                    <a:pt x="700" y="222"/>
                    <a:pt x="726" y="188"/>
                    <a:pt x="724" y="149"/>
                  </a:cubicBezTo>
                  <a:cubicBezTo>
                    <a:pt x="723" y="131"/>
                    <a:pt x="707" y="117"/>
                    <a:pt x="689" y="11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40" name="Freeform 69"/>
            <p:cNvSpPr>
              <a:spLocks/>
            </p:cNvSpPr>
            <p:nvPr/>
          </p:nvSpPr>
          <p:spPr bwMode="auto">
            <a:xfrm>
              <a:off x="5718" y="1718"/>
              <a:ext cx="42" cy="55"/>
            </a:xfrm>
            <a:custGeom>
              <a:avLst/>
              <a:gdLst>
                <a:gd name="T0" fmla="*/ 177 w 245"/>
                <a:gd name="T1" fmla="*/ 67 h 315"/>
                <a:gd name="T2" fmla="*/ 177 w 245"/>
                <a:gd name="T3" fmla="*/ 67 h 315"/>
                <a:gd name="T4" fmla="*/ 147 w 245"/>
                <a:gd name="T5" fmla="*/ 54 h 315"/>
                <a:gd name="T6" fmla="*/ 111 w 245"/>
                <a:gd name="T7" fmla="*/ 26 h 315"/>
                <a:gd name="T8" fmla="*/ 89 w 245"/>
                <a:gd name="T9" fmla="*/ 11 h 315"/>
                <a:gd name="T10" fmla="*/ 48 w 245"/>
                <a:gd name="T11" fmla="*/ 6 h 315"/>
                <a:gd name="T12" fmla="*/ 1 w 245"/>
                <a:gd name="T13" fmla="*/ 134 h 315"/>
                <a:gd name="T14" fmla="*/ 31 w 245"/>
                <a:gd name="T15" fmla="*/ 170 h 315"/>
                <a:gd name="T16" fmla="*/ 67 w 245"/>
                <a:gd name="T17" fmla="*/ 140 h 315"/>
                <a:gd name="T18" fmla="*/ 76 w 245"/>
                <a:gd name="T19" fmla="*/ 82 h 315"/>
                <a:gd name="T20" fmla="*/ 77 w 245"/>
                <a:gd name="T21" fmla="*/ 83 h 315"/>
                <a:gd name="T22" fmla="*/ 101 w 245"/>
                <a:gd name="T23" fmla="*/ 101 h 315"/>
                <a:gd name="T24" fmla="*/ 154 w 245"/>
                <a:gd name="T25" fmla="*/ 129 h 315"/>
                <a:gd name="T26" fmla="*/ 161 w 245"/>
                <a:gd name="T27" fmla="*/ 132 h 315"/>
                <a:gd name="T28" fmla="*/ 91 w 245"/>
                <a:gd name="T29" fmla="*/ 272 h 315"/>
                <a:gd name="T30" fmla="*/ 112 w 245"/>
                <a:gd name="T31" fmla="*/ 314 h 315"/>
                <a:gd name="T32" fmla="*/ 123 w 245"/>
                <a:gd name="T33" fmla="*/ 315 h 315"/>
                <a:gd name="T34" fmla="*/ 154 w 245"/>
                <a:gd name="T35" fmla="*/ 293 h 315"/>
                <a:gd name="T36" fmla="*/ 216 w 245"/>
                <a:gd name="T37" fmla="*/ 171 h 315"/>
                <a:gd name="T38" fmla="*/ 227 w 245"/>
                <a:gd name="T39" fmla="*/ 162 h 315"/>
                <a:gd name="T40" fmla="*/ 243 w 245"/>
                <a:gd name="T41" fmla="*/ 119 h 315"/>
                <a:gd name="T42" fmla="*/ 177 w 245"/>
                <a:gd name="T43" fmla="*/ 6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5" h="315">
                  <a:moveTo>
                    <a:pt x="177" y="67"/>
                  </a:moveTo>
                  <a:lnTo>
                    <a:pt x="177" y="67"/>
                  </a:lnTo>
                  <a:cubicBezTo>
                    <a:pt x="168" y="63"/>
                    <a:pt x="151" y="57"/>
                    <a:pt x="147" y="54"/>
                  </a:cubicBezTo>
                  <a:cubicBezTo>
                    <a:pt x="132" y="39"/>
                    <a:pt x="121" y="32"/>
                    <a:pt x="111" y="26"/>
                  </a:cubicBezTo>
                  <a:cubicBezTo>
                    <a:pt x="105" y="22"/>
                    <a:pt x="98" y="18"/>
                    <a:pt x="89" y="11"/>
                  </a:cubicBezTo>
                  <a:cubicBezTo>
                    <a:pt x="77" y="2"/>
                    <a:pt x="62" y="0"/>
                    <a:pt x="48" y="6"/>
                  </a:cubicBezTo>
                  <a:cubicBezTo>
                    <a:pt x="37" y="10"/>
                    <a:pt x="11" y="21"/>
                    <a:pt x="1" y="134"/>
                  </a:cubicBezTo>
                  <a:cubicBezTo>
                    <a:pt x="0" y="152"/>
                    <a:pt x="13" y="168"/>
                    <a:pt x="31" y="170"/>
                  </a:cubicBezTo>
                  <a:cubicBezTo>
                    <a:pt x="50" y="171"/>
                    <a:pt x="66" y="158"/>
                    <a:pt x="67" y="140"/>
                  </a:cubicBezTo>
                  <a:cubicBezTo>
                    <a:pt x="69" y="120"/>
                    <a:pt x="72" y="98"/>
                    <a:pt x="76" y="82"/>
                  </a:cubicBezTo>
                  <a:cubicBezTo>
                    <a:pt x="76" y="82"/>
                    <a:pt x="76" y="83"/>
                    <a:pt x="77" y="83"/>
                  </a:cubicBezTo>
                  <a:cubicBezTo>
                    <a:pt x="86" y="88"/>
                    <a:pt x="92" y="92"/>
                    <a:pt x="101" y="101"/>
                  </a:cubicBezTo>
                  <a:cubicBezTo>
                    <a:pt x="113" y="113"/>
                    <a:pt x="133" y="121"/>
                    <a:pt x="154" y="129"/>
                  </a:cubicBezTo>
                  <a:cubicBezTo>
                    <a:pt x="156" y="130"/>
                    <a:pt x="159" y="131"/>
                    <a:pt x="161" y="132"/>
                  </a:cubicBezTo>
                  <a:cubicBezTo>
                    <a:pt x="139" y="153"/>
                    <a:pt x="123" y="179"/>
                    <a:pt x="91" y="272"/>
                  </a:cubicBezTo>
                  <a:cubicBezTo>
                    <a:pt x="85" y="289"/>
                    <a:pt x="95" y="308"/>
                    <a:pt x="112" y="314"/>
                  </a:cubicBezTo>
                  <a:cubicBezTo>
                    <a:pt x="115" y="315"/>
                    <a:pt x="119" y="315"/>
                    <a:pt x="123" y="315"/>
                  </a:cubicBezTo>
                  <a:cubicBezTo>
                    <a:pt x="136" y="315"/>
                    <a:pt x="149" y="307"/>
                    <a:pt x="154" y="293"/>
                  </a:cubicBezTo>
                  <a:cubicBezTo>
                    <a:pt x="187" y="196"/>
                    <a:pt x="197" y="187"/>
                    <a:pt x="216" y="171"/>
                  </a:cubicBezTo>
                  <a:lnTo>
                    <a:pt x="227" y="162"/>
                  </a:lnTo>
                  <a:cubicBezTo>
                    <a:pt x="245" y="145"/>
                    <a:pt x="245" y="128"/>
                    <a:pt x="243" y="119"/>
                  </a:cubicBezTo>
                  <a:cubicBezTo>
                    <a:pt x="238" y="90"/>
                    <a:pt x="208" y="79"/>
                    <a:pt x="177" y="6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41" name="Freeform 70"/>
            <p:cNvSpPr>
              <a:spLocks noEditPoints="1"/>
            </p:cNvSpPr>
            <p:nvPr/>
          </p:nvSpPr>
          <p:spPr bwMode="auto">
            <a:xfrm>
              <a:off x="5531" y="1471"/>
              <a:ext cx="173" cy="173"/>
            </a:xfrm>
            <a:custGeom>
              <a:avLst/>
              <a:gdLst>
                <a:gd name="T0" fmla="*/ 857 w 989"/>
                <a:gd name="T1" fmla="*/ 724 h 990"/>
                <a:gd name="T2" fmla="*/ 857 w 989"/>
                <a:gd name="T3" fmla="*/ 724 h 990"/>
                <a:gd name="T4" fmla="*/ 131 w 989"/>
                <a:gd name="T5" fmla="*/ 724 h 990"/>
                <a:gd name="T6" fmla="*/ 65 w 989"/>
                <a:gd name="T7" fmla="*/ 658 h 990"/>
                <a:gd name="T8" fmla="*/ 923 w 989"/>
                <a:gd name="T9" fmla="*/ 658 h 990"/>
                <a:gd name="T10" fmla="*/ 857 w 989"/>
                <a:gd name="T11" fmla="*/ 724 h 990"/>
                <a:gd name="T12" fmla="*/ 131 w 989"/>
                <a:gd name="T13" fmla="*/ 65 h 990"/>
                <a:gd name="T14" fmla="*/ 131 w 989"/>
                <a:gd name="T15" fmla="*/ 65 h 990"/>
                <a:gd name="T16" fmla="*/ 857 w 989"/>
                <a:gd name="T17" fmla="*/ 65 h 990"/>
                <a:gd name="T18" fmla="*/ 923 w 989"/>
                <a:gd name="T19" fmla="*/ 131 h 990"/>
                <a:gd name="T20" fmla="*/ 923 w 989"/>
                <a:gd name="T21" fmla="*/ 593 h 990"/>
                <a:gd name="T22" fmla="*/ 65 w 989"/>
                <a:gd name="T23" fmla="*/ 593 h 990"/>
                <a:gd name="T24" fmla="*/ 65 w 989"/>
                <a:gd name="T25" fmla="*/ 131 h 990"/>
                <a:gd name="T26" fmla="*/ 131 w 989"/>
                <a:gd name="T27" fmla="*/ 65 h 990"/>
                <a:gd name="T28" fmla="*/ 989 w 989"/>
                <a:gd name="T29" fmla="*/ 658 h 990"/>
                <a:gd name="T30" fmla="*/ 989 w 989"/>
                <a:gd name="T31" fmla="*/ 658 h 990"/>
                <a:gd name="T32" fmla="*/ 989 w 989"/>
                <a:gd name="T33" fmla="*/ 131 h 990"/>
                <a:gd name="T34" fmla="*/ 857 w 989"/>
                <a:gd name="T35" fmla="*/ 0 h 990"/>
                <a:gd name="T36" fmla="*/ 131 w 989"/>
                <a:gd name="T37" fmla="*/ 0 h 990"/>
                <a:gd name="T38" fmla="*/ 0 w 989"/>
                <a:gd name="T39" fmla="*/ 131 h 990"/>
                <a:gd name="T40" fmla="*/ 0 w 989"/>
                <a:gd name="T41" fmla="*/ 658 h 990"/>
                <a:gd name="T42" fmla="*/ 131 w 989"/>
                <a:gd name="T43" fmla="*/ 790 h 990"/>
                <a:gd name="T44" fmla="*/ 458 w 989"/>
                <a:gd name="T45" fmla="*/ 790 h 990"/>
                <a:gd name="T46" fmla="*/ 458 w 989"/>
                <a:gd name="T47" fmla="*/ 924 h 990"/>
                <a:gd name="T48" fmla="*/ 332 w 989"/>
                <a:gd name="T49" fmla="*/ 924 h 990"/>
                <a:gd name="T50" fmla="*/ 299 w 989"/>
                <a:gd name="T51" fmla="*/ 957 h 990"/>
                <a:gd name="T52" fmla="*/ 332 w 989"/>
                <a:gd name="T53" fmla="*/ 990 h 990"/>
                <a:gd name="T54" fmla="*/ 656 w 989"/>
                <a:gd name="T55" fmla="*/ 990 h 990"/>
                <a:gd name="T56" fmla="*/ 689 w 989"/>
                <a:gd name="T57" fmla="*/ 957 h 990"/>
                <a:gd name="T58" fmla="*/ 656 w 989"/>
                <a:gd name="T59" fmla="*/ 924 h 990"/>
                <a:gd name="T60" fmla="*/ 524 w 989"/>
                <a:gd name="T61" fmla="*/ 924 h 990"/>
                <a:gd name="T62" fmla="*/ 524 w 989"/>
                <a:gd name="T63" fmla="*/ 790 h 990"/>
                <a:gd name="T64" fmla="*/ 857 w 989"/>
                <a:gd name="T65" fmla="*/ 790 h 990"/>
                <a:gd name="T66" fmla="*/ 989 w 989"/>
                <a:gd name="T67" fmla="*/ 658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9" h="990">
                  <a:moveTo>
                    <a:pt x="857" y="724"/>
                  </a:moveTo>
                  <a:lnTo>
                    <a:pt x="857" y="724"/>
                  </a:lnTo>
                  <a:lnTo>
                    <a:pt x="131" y="724"/>
                  </a:lnTo>
                  <a:cubicBezTo>
                    <a:pt x="95" y="724"/>
                    <a:pt x="65" y="695"/>
                    <a:pt x="65" y="658"/>
                  </a:cubicBezTo>
                  <a:lnTo>
                    <a:pt x="923" y="658"/>
                  </a:lnTo>
                  <a:cubicBezTo>
                    <a:pt x="923" y="695"/>
                    <a:pt x="893" y="724"/>
                    <a:pt x="857" y="724"/>
                  </a:cubicBezTo>
                  <a:close/>
                  <a:moveTo>
                    <a:pt x="131" y="65"/>
                  </a:moveTo>
                  <a:lnTo>
                    <a:pt x="131" y="65"/>
                  </a:lnTo>
                  <a:lnTo>
                    <a:pt x="857" y="65"/>
                  </a:lnTo>
                  <a:cubicBezTo>
                    <a:pt x="893" y="65"/>
                    <a:pt x="923" y="95"/>
                    <a:pt x="923" y="131"/>
                  </a:cubicBezTo>
                  <a:lnTo>
                    <a:pt x="923" y="593"/>
                  </a:lnTo>
                  <a:lnTo>
                    <a:pt x="65" y="593"/>
                  </a:lnTo>
                  <a:lnTo>
                    <a:pt x="65" y="131"/>
                  </a:lnTo>
                  <a:cubicBezTo>
                    <a:pt x="65" y="95"/>
                    <a:pt x="95" y="65"/>
                    <a:pt x="131" y="65"/>
                  </a:cubicBezTo>
                  <a:close/>
                  <a:moveTo>
                    <a:pt x="989" y="658"/>
                  </a:moveTo>
                  <a:lnTo>
                    <a:pt x="989" y="658"/>
                  </a:lnTo>
                  <a:lnTo>
                    <a:pt x="989" y="131"/>
                  </a:lnTo>
                  <a:cubicBezTo>
                    <a:pt x="989" y="58"/>
                    <a:pt x="929" y="0"/>
                    <a:pt x="857" y="0"/>
                  </a:cubicBezTo>
                  <a:lnTo>
                    <a:pt x="131" y="0"/>
                  </a:lnTo>
                  <a:cubicBezTo>
                    <a:pt x="59" y="0"/>
                    <a:pt x="0" y="58"/>
                    <a:pt x="0" y="131"/>
                  </a:cubicBezTo>
                  <a:lnTo>
                    <a:pt x="0" y="658"/>
                  </a:lnTo>
                  <a:cubicBezTo>
                    <a:pt x="0" y="731"/>
                    <a:pt x="59" y="790"/>
                    <a:pt x="131" y="790"/>
                  </a:cubicBezTo>
                  <a:lnTo>
                    <a:pt x="458" y="790"/>
                  </a:lnTo>
                  <a:lnTo>
                    <a:pt x="458" y="924"/>
                  </a:lnTo>
                  <a:lnTo>
                    <a:pt x="332" y="924"/>
                  </a:lnTo>
                  <a:cubicBezTo>
                    <a:pt x="314" y="924"/>
                    <a:pt x="299" y="938"/>
                    <a:pt x="299" y="957"/>
                  </a:cubicBezTo>
                  <a:cubicBezTo>
                    <a:pt x="299" y="975"/>
                    <a:pt x="314" y="990"/>
                    <a:pt x="332" y="990"/>
                  </a:cubicBezTo>
                  <a:lnTo>
                    <a:pt x="656" y="990"/>
                  </a:lnTo>
                  <a:cubicBezTo>
                    <a:pt x="674" y="990"/>
                    <a:pt x="689" y="975"/>
                    <a:pt x="689" y="957"/>
                  </a:cubicBezTo>
                  <a:cubicBezTo>
                    <a:pt x="689" y="938"/>
                    <a:pt x="674" y="924"/>
                    <a:pt x="656" y="924"/>
                  </a:cubicBezTo>
                  <a:lnTo>
                    <a:pt x="524" y="924"/>
                  </a:lnTo>
                  <a:lnTo>
                    <a:pt x="524" y="790"/>
                  </a:lnTo>
                  <a:lnTo>
                    <a:pt x="857" y="790"/>
                  </a:lnTo>
                  <a:cubicBezTo>
                    <a:pt x="929" y="790"/>
                    <a:pt x="989" y="731"/>
                    <a:pt x="989" y="65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42" name="Freeform 71"/>
            <p:cNvSpPr>
              <a:spLocks noEditPoints="1"/>
            </p:cNvSpPr>
            <p:nvPr/>
          </p:nvSpPr>
          <p:spPr bwMode="auto">
            <a:xfrm>
              <a:off x="5795" y="1499"/>
              <a:ext cx="54" cy="53"/>
            </a:xfrm>
            <a:custGeom>
              <a:avLst/>
              <a:gdLst>
                <a:gd name="T0" fmla="*/ 169 w 305"/>
                <a:gd name="T1" fmla="*/ 66 h 305"/>
                <a:gd name="T2" fmla="*/ 169 w 305"/>
                <a:gd name="T3" fmla="*/ 66 h 305"/>
                <a:gd name="T4" fmla="*/ 239 w 305"/>
                <a:gd name="T5" fmla="*/ 136 h 305"/>
                <a:gd name="T6" fmla="*/ 169 w 305"/>
                <a:gd name="T7" fmla="*/ 206 h 305"/>
                <a:gd name="T8" fmla="*/ 99 w 305"/>
                <a:gd name="T9" fmla="*/ 136 h 305"/>
                <a:gd name="T10" fmla="*/ 169 w 305"/>
                <a:gd name="T11" fmla="*/ 66 h 305"/>
                <a:gd name="T12" fmla="*/ 33 w 305"/>
                <a:gd name="T13" fmla="*/ 169 h 305"/>
                <a:gd name="T14" fmla="*/ 33 w 305"/>
                <a:gd name="T15" fmla="*/ 169 h 305"/>
                <a:gd name="T16" fmla="*/ 37 w 305"/>
                <a:gd name="T17" fmla="*/ 169 h 305"/>
                <a:gd name="T18" fmla="*/ 136 w 305"/>
                <a:gd name="T19" fmla="*/ 267 h 305"/>
                <a:gd name="T20" fmla="*/ 136 w 305"/>
                <a:gd name="T21" fmla="*/ 272 h 305"/>
                <a:gd name="T22" fmla="*/ 169 w 305"/>
                <a:gd name="T23" fmla="*/ 305 h 305"/>
                <a:gd name="T24" fmla="*/ 202 w 305"/>
                <a:gd name="T25" fmla="*/ 272 h 305"/>
                <a:gd name="T26" fmla="*/ 202 w 305"/>
                <a:gd name="T27" fmla="*/ 267 h 305"/>
                <a:gd name="T28" fmla="*/ 305 w 305"/>
                <a:gd name="T29" fmla="*/ 136 h 305"/>
                <a:gd name="T30" fmla="*/ 169 w 305"/>
                <a:gd name="T31" fmla="*/ 0 h 305"/>
                <a:gd name="T32" fmla="*/ 37 w 305"/>
                <a:gd name="T33" fmla="*/ 103 h 305"/>
                <a:gd name="T34" fmla="*/ 33 w 305"/>
                <a:gd name="T35" fmla="*/ 103 h 305"/>
                <a:gd name="T36" fmla="*/ 0 w 305"/>
                <a:gd name="T37" fmla="*/ 136 h 305"/>
                <a:gd name="T38" fmla="*/ 33 w 305"/>
                <a:gd name="T39" fmla="*/ 169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5" h="305">
                  <a:moveTo>
                    <a:pt x="169" y="66"/>
                  </a:moveTo>
                  <a:lnTo>
                    <a:pt x="169" y="66"/>
                  </a:lnTo>
                  <a:cubicBezTo>
                    <a:pt x="208" y="66"/>
                    <a:pt x="239" y="97"/>
                    <a:pt x="239" y="136"/>
                  </a:cubicBezTo>
                  <a:cubicBezTo>
                    <a:pt x="239" y="174"/>
                    <a:pt x="208" y="206"/>
                    <a:pt x="169" y="206"/>
                  </a:cubicBezTo>
                  <a:cubicBezTo>
                    <a:pt x="130" y="206"/>
                    <a:pt x="99" y="174"/>
                    <a:pt x="99" y="136"/>
                  </a:cubicBezTo>
                  <a:cubicBezTo>
                    <a:pt x="99" y="97"/>
                    <a:pt x="130" y="66"/>
                    <a:pt x="169" y="66"/>
                  </a:cubicBezTo>
                  <a:close/>
                  <a:moveTo>
                    <a:pt x="33" y="169"/>
                  </a:moveTo>
                  <a:lnTo>
                    <a:pt x="33" y="169"/>
                  </a:lnTo>
                  <a:lnTo>
                    <a:pt x="37" y="169"/>
                  </a:lnTo>
                  <a:cubicBezTo>
                    <a:pt x="50" y="217"/>
                    <a:pt x="88" y="255"/>
                    <a:pt x="136" y="267"/>
                  </a:cubicBezTo>
                  <a:lnTo>
                    <a:pt x="136" y="272"/>
                  </a:lnTo>
                  <a:cubicBezTo>
                    <a:pt x="136" y="290"/>
                    <a:pt x="151" y="305"/>
                    <a:pt x="169" y="305"/>
                  </a:cubicBezTo>
                  <a:cubicBezTo>
                    <a:pt x="187" y="305"/>
                    <a:pt x="202" y="290"/>
                    <a:pt x="202" y="272"/>
                  </a:cubicBezTo>
                  <a:lnTo>
                    <a:pt x="202" y="267"/>
                  </a:lnTo>
                  <a:cubicBezTo>
                    <a:pt x="261" y="252"/>
                    <a:pt x="305" y="199"/>
                    <a:pt x="305" y="136"/>
                  </a:cubicBezTo>
                  <a:cubicBezTo>
                    <a:pt x="305" y="61"/>
                    <a:pt x="244" y="0"/>
                    <a:pt x="169" y="0"/>
                  </a:cubicBezTo>
                  <a:cubicBezTo>
                    <a:pt x="105" y="0"/>
                    <a:pt x="52" y="44"/>
                    <a:pt x="37" y="103"/>
                  </a:cubicBezTo>
                  <a:lnTo>
                    <a:pt x="33" y="103"/>
                  </a:lnTo>
                  <a:cubicBezTo>
                    <a:pt x="15" y="103"/>
                    <a:pt x="0" y="118"/>
                    <a:pt x="0" y="136"/>
                  </a:cubicBezTo>
                  <a:cubicBezTo>
                    <a:pt x="0" y="154"/>
                    <a:pt x="15" y="169"/>
                    <a:pt x="33" y="169"/>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43" name="Freeform 72"/>
            <p:cNvSpPr>
              <a:spLocks/>
            </p:cNvSpPr>
            <p:nvPr/>
          </p:nvSpPr>
          <p:spPr bwMode="auto">
            <a:xfrm>
              <a:off x="5760" y="1517"/>
              <a:ext cx="20" cy="11"/>
            </a:xfrm>
            <a:custGeom>
              <a:avLst/>
              <a:gdLst>
                <a:gd name="T0" fmla="*/ 33 w 117"/>
                <a:gd name="T1" fmla="*/ 66 h 66"/>
                <a:gd name="T2" fmla="*/ 33 w 117"/>
                <a:gd name="T3" fmla="*/ 66 h 66"/>
                <a:gd name="T4" fmla="*/ 84 w 117"/>
                <a:gd name="T5" fmla="*/ 66 h 66"/>
                <a:gd name="T6" fmla="*/ 117 w 117"/>
                <a:gd name="T7" fmla="*/ 33 h 66"/>
                <a:gd name="T8" fmla="*/ 84 w 117"/>
                <a:gd name="T9" fmla="*/ 0 h 66"/>
                <a:gd name="T10" fmla="*/ 33 w 117"/>
                <a:gd name="T11" fmla="*/ 0 h 66"/>
                <a:gd name="T12" fmla="*/ 0 w 117"/>
                <a:gd name="T13" fmla="*/ 33 h 66"/>
                <a:gd name="T14" fmla="*/ 33 w 117"/>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66">
                  <a:moveTo>
                    <a:pt x="33" y="66"/>
                  </a:moveTo>
                  <a:lnTo>
                    <a:pt x="33" y="66"/>
                  </a:lnTo>
                  <a:lnTo>
                    <a:pt x="84" y="66"/>
                  </a:lnTo>
                  <a:cubicBezTo>
                    <a:pt x="102" y="66"/>
                    <a:pt x="117" y="51"/>
                    <a:pt x="117" y="33"/>
                  </a:cubicBezTo>
                  <a:cubicBezTo>
                    <a:pt x="117" y="15"/>
                    <a:pt x="102" y="0"/>
                    <a:pt x="84" y="0"/>
                  </a:cubicBezTo>
                  <a:lnTo>
                    <a:pt x="33" y="0"/>
                  </a:lnTo>
                  <a:cubicBezTo>
                    <a:pt x="15" y="0"/>
                    <a:pt x="0" y="15"/>
                    <a:pt x="0" y="33"/>
                  </a:cubicBezTo>
                  <a:cubicBezTo>
                    <a:pt x="0" y="51"/>
                    <a:pt x="15" y="66"/>
                    <a:pt x="33" y="66"/>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44" name="Freeform 73"/>
            <p:cNvSpPr>
              <a:spLocks/>
            </p:cNvSpPr>
            <p:nvPr/>
          </p:nvSpPr>
          <p:spPr bwMode="auto">
            <a:xfrm>
              <a:off x="5727" y="1517"/>
              <a:ext cx="17" cy="11"/>
            </a:xfrm>
            <a:custGeom>
              <a:avLst/>
              <a:gdLst>
                <a:gd name="T0" fmla="*/ 33 w 99"/>
                <a:gd name="T1" fmla="*/ 66 h 66"/>
                <a:gd name="T2" fmla="*/ 33 w 99"/>
                <a:gd name="T3" fmla="*/ 66 h 66"/>
                <a:gd name="T4" fmla="*/ 66 w 99"/>
                <a:gd name="T5" fmla="*/ 66 h 66"/>
                <a:gd name="T6" fmla="*/ 99 w 99"/>
                <a:gd name="T7" fmla="*/ 33 h 66"/>
                <a:gd name="T8" fmla="*/ 66 w 99"/>
                <a:gd name="T9" fmla="*/ 0 h 66"/>
                <a:gd name="T10" fmla="*/ 33 w 99"/>
                <a:gd name="T11" fmla="*/ 0 h 66"/>
                <a:gd name="T12" fmla="*/ 0 w 99"/>
                <a:gd name="T13" fmla="*/ 33 h 66"/>
                <a:gd name="T14" fmla="*/ 33 w 99"/>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33" y="66"/>
                  </a:moveTo>
                  <a:lnTo>
                    <a:pt x="33" y="66"/>
                  </a:lnTo>
                  <a:lnTo>
                    <a:pt x="66" y="66"/>
                  </a:lnTo>
                  <a:cubicBezTo>
                    <a:pt x="84" y="66"/>
                    <a:pt x="99" y="51"/>
                    <a:pt x="99" y="33"/>
                  </a:cubicBezTo>
                  <a:cubicBezTo>
                    <a:pt x="99" y="15"/>
                    <a:pt x="84" y="0"/>
                    <a:pt x="66" y="0"/>
                  </a:cubicBezTo>
                  <a:lnTo>
                    <a:pt x="33" y="0"/>
                  </a:lnTo>
                  <a:cubicBezTo>
                    <a:pt x="15" y="0"/>
                    <a:pt x="0" y="15"/>
                    <a:pt x="0" y="33"/>
                  </a:cubicBezTo>
                  <a:cubicBezTo>
                    <a:pt x="0" y="51"/>
                    <a:pt x="15" y="66"/>
                    <a:pt x="33" y="66"/>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45" name="Freeform 74"/>
            <p:cNvSpPr>
              <a:spLocks/>
            </p:cNvSpPr>
            <p:nvPr/>
          </p:nvSpPr>
          <p:spPr bwMode="auto">
            <a:xfrm>
              <a:off x="5819" y="1591"/>
              <a:ext cx="12" cy="18"/>
            </a:xfrm>
            <a:custGeom>
              <a:avLst/>
              <a:gdLst>
                <a:gd name="T0" fmla="*/ 33 w 66"/>
                <a:gd name="T1" fmla="*/ 0 h 99"/>
                <a:gd name="T2" fmla="*/ 33 w 66"/>
                <a:gd name="T3" fmla="*/ 0 h 99"/>
                <a:gd name="T4" fmla="*/ 0 w 66"/>
                <a:gd name="T5" fmla="*/ 33 h 99"/>
                <a:gd name="T6" fmla="*/ 0 w 66"/>
                <a:gd name="T7" fmla="*/ 66 h 99"/>
                <a:gd name="T8" fmla="*/ 33 w 66"/>
                <a:gd name="T9" fmla="*/ 99 h 99"/>
                <a:gd name="T10" fmla="*/ 66 w 66"/>
                <a:gd name="T11" fmla="*/ 66 h 99"/>
                <a:gd name="T12" fmla="*/ 66 w 66"/>
                <a:gd name="T13" fmla="*/ 33 h 99"/>
                <a:gd name="T14" fmla="*/ 33 w 66"/>
                <a:gd name="T15" fmla="*/ 0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9">
                  <a:moveTo>
                    <a:pt x="33" y="0"/>
                  </a:moveTo>
                  <a:lnTo>
                    <a:pt x="33" y="0"/>
                  </a:lnTo>
                  <a:cubicBezTo>
                    <a:pt x="15" y="0"/>
                    <a:pt x="0" y="15"/>
                    <a:pt x="0" y="33"/>
                  </a:cubicBezTo>
                  <a:lnTo>
                    <a:pt x="0" y="66"/>
                  </a:lnTo>
                  <a:cubicBezTo>
                    <a:pt x="0" y="85"/>
                    <a:pt x="15" y="99"/>
                    <a:pt x="33" y="99"/>
                  </a:cubicBezTo>
                  <a:cubicBezTo>
                    <a:pt x="51" y="99"/>
                    <a:pt x="66" y="85"/>
                    <a:pt x="66" y="66"/>
                  </a:cubicBezTo>
                  <a:lnTo>
                    <a:pt x="66" y="33"/>
                  </a:lnTo>
                  <a:cubicBezTo>
                    <a:pt x="66" y="15"/>
                    <a:pt x="51" y="0"/>
                    <a:pt x="33"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46" name="Freeform 75"/>
            <p:cNvSpPr>
              <a:spLocks/>
            </p:cNvSpPr>
            <p:nvPr/>
          </p:nvSpPr>
          <p:spPr bwMode="auto">
            <a:xfrm>
              <a:off x="5819" y="1562"/>
              <a:ext cx="12" cy="19"/>
            </a:xfrm>
            <a:custGeom>
              <a:avLst/>
              <a:gdLst>
                <a:gd name="T0" fmla="*/ 66 w 66"/>
                <a:gd name="T1" fmla="*/ 33 h 108"/>
                <a:gd name="T2" fmla="*/ 66 w 66"/>
                <a:gd name="T3" fmla="*/ 33 h 108"/>
                <a:gd name="T4" fmla="*/ 33 w 66"/>
                <a:gd name="T5" fmla="*/ 0 h 108"/>
                <a:gd name="T6" fmla="*/ 0 w 66"/>
                <a:gd name="T7" fmla="*/ 33 h 108"/>
                <a:gd name="T8" fmla="*/ 0 w 66"/>
                <a:gd name="T9" fmla="*/ 75 h 108"/>
                <a:gd name="T10" fmla="*/ 33 w 66"/>
                <a:gd name="T11" fmla="*/ 108 h 108"/>
                <a:gd name="T12" fmla="*/ 66 w 66"/>
                <a:gd name="T13" fmla="*/ 75 h 108"/>
                <a:gd name="T14" fmla="*/ 66 w 66"/>
                <a:gd name="T15" fmla="*/ 33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08">
                  <a:moveTo>
                    <a:pt x="66" y="33"/>
                  </a:moveTo>
                  <a:lnTo>
                    <a:pt x="66" y="33"/>
                  </a:lnTo>
                  <a:cubicBezTo>
                    <a:pt x="66" y="15"/>
                    <a:pt x="51" y="0"/>
                    <a:pt x="33" y="0"/>
                  </a:cubicBezTo>
                  <a:cubicBezTo>
                    <a:pt x="15" y="0"/>
                    <a:pt x="0" y="15"/>
                    <a:pt x="0" y="33"/>
                  </a:cubicBezTo>
                  <a:lnTo>
                    <a:pt x="0" y="75"/>
                  </a:lnTo>
                  <a:cubicBezTo>
                    <a:pt x="0" y="93"/>
                    <a:pt x="15" y="108"/>
                    <a:pt x="33" y="108"/>
                  </a:cubicBezTo>
                  <a:cubicBezTo>
                    <a:pt x="51" y="108"/>
                    <a:pt x="66" y="93"/>
                    <a:pt x="66" y="75"/>
                  </a:cubicBezTo>
                  <a:lnTo>
                    <a:pt x="66" y="33"/>
                  </a:ln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47" name="Freeform 76"/>
            <p:cNvSpPr>
              <a:spLocks noEditPoints="1"/>
            </p:cNvSpPr>
            <p:nvPr/>
          </p:nvSpPr>
          <p:spPr bwMode="auto">
            <a:xfrm>
              <a:off x="5559" y="1735"/>
              <a:ext cx="53" cy="53"/>
            </a:xfrm>
            <a:custGeom>
              <a:avLst/>
              <a:gdLst>
                <a:gd name="T0" fmla="*/ 136 w 305"/>
                <a:gd name="T1" fmla="*/ 239 h 305"/>
                <a:gd name="T2" fmla="*/ 136 w 305"/>
                <a:gd name="T3" fmla="*/ 239 h 305"/>
                <a:gd name="T4" fmla="*/ 66 w 305"/>
                <a:gd name="T5" fmla="*/ 169 h 305"/>
                <a:gd name="T6" fmla="*/ 136 w 305"/>
                <a:gd name="T7" fmla="*/ 99 h 305"/>
                <a:gd name="T8" fmla="*/ 206 w 305"/>
                <a:gd name="T9" fmla="*/ 169 h 305"/>
                <a:gd name="T10" fmla="*/ 136 w 305"/>
                <a:gd name="T11" fmla="*/ 239 h 305"/>
                <a:gd name="T12" fmla="*/ 272 w 305"/>
                <a:gd name="T13" fmla="*/ 136 h 305"/>
                <a:gd name="T14" fmla="*/ 272 w 305"/>
                <a:gd name="T15" fmla="*/ 136 h 305"/>
                <a:gd name="T16" fmla="*/ 268 w 305"/>
                <a:gd name="T17" fmla="*/ 136 h 305"/>
                <a:gd name="T18" fmla="*/ 169 w 305"/>
                <a:gd name="T19" fmla="*/ 38 h 305"/>
                <a:gd name="T20" fmla="*/ 169 w 305"/>
                <a:gd name="T21" fmla="*/ 33 h 305"/>
                <a:gd name="T22" fmla="*/ 136 w 305"/>
                <a:gd name="T23" fmla="*/ 0 h 305"/>
                <a:gd name="T24" fmla="*/ 103 w 305"/>
                <a:gd name="T25" fmla="*/ 33 h 305"/>
                <a:gd name="T26" fmla="*/ 103 w 305"/>
                <a:gd name="T27" fmla="*/ 38 h 305"/>
                <a:gd name="T28" fmla="*/ 0 w 305"/>
                <a:gd name="T29" fmla="*/ 169 h 305"/>
                <a:gd name="T30" fmla="*/ 136 w 305"/>
                <a:gd name="T31" fmla="*/ 305 h 305"/>
                <a:gd name="T32" fmla="*/ 268 w 305"/>
                <a:gd name="T33" fmla="*/ 202 h 305"/>
                <a:gd name="T34" fmla="*/ 272 w 305"/>
                <a:gd name="T35" fmla="*/ 202 h 305"/>
                <a:gd name="T36" fmla="*/ 305 w 305"/>
                <a:gd name="T37" fmla="*/ 169 h 305"/>
                <a:gd name="T38" fmla="*/ 272 w 305"/>
                <a:gd name="T39" fmla="*/ 13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5" h="305">
                  <a:moveTo>
                    <a:pt x="136" y="239"/>
                  </a:moveTo>
                  <a:lnTo>
                    <a:pt x="136" y="239"/>
                  </a:lnTo>
                  <a:cubicBezTo>
                    <a:pt x="98" y="239"/>
                    <a:pt x="66" y="208"/>
                    <a:pt x="66" y="169"/>
                  </a:cubicBezTo>
                  <a:cubicBezTo>
                    <a:pt x="66" y="130"/>
                    <a:pt x="98" y="99"/>
                    <a:pt x="136" y="99"/>
                  </a:cubicBezTo>
                  <a:cubicBezTo>
                    <a:pt x="175" y="99"/>
                    <a:pt x="206" y="130"/>
                    <a:pt x="206" y="169"/>
                  </a:cubicBezTo>
                  <a:cubicBezTo>
                    <a:pt x="206" y="208"/>
                    <a:pt x="175" y="239"/>
                    <a:pt x="136" y="239"/>
                  </a:cubicBezTo>
                  <a:close/>
                  <a:moveTo>
                    <a:pt x="272" y="136"/>
                  </a:moveTo>
                  <a:lnTo>
                    <a:pt x="272" y="136"/>
                  </a:lnTo>
                  <a:lnTo>
                    <a:pt x="268" y="136"/>
                  </a:lnTo>
                  <a:cubicBezTo>
                    <a:pt x="256" y="88"/>
                    <a:pt x="218" y="50"/>
                    <a:pt x="169" y="38"/>
                  </a:cubicBezTo>
                  <a:lnTo>
                    <a:pt x="169" y="33"/>
                  </a:lnTo>
                  <a:cubicBezTo>
                    <a:pt x="169" y="15"/>
                    <a:pt x="154" y="0"/>
                    <a:pt x="136" y="0"/>
                  </a:cubicBezTo>
                  <a:cubicBezTo>
                    <a:pt x="118" y="0"/>
                    <a:pt x="103" y="15"/>
                    <a:pt x="103" y="33"/>
                  </a:cubicBezTo>
                  <a:lnTo>
                    <a:pt x="103" y="38"/>
                  </a:lnTo>
                  <a:cubicBezTo>
                    <a:pt x="44" y="52"/>
                    <a:pt x="0" y="106"/>
                    <a:pt x="0" y="169"/>
                  </a:cubicBezTo>
                  <a:cubicBezTo>
                    <a:pt x="0" y="244"/>
                    <a:pt x="61" y="305"/>
                    <a:pt x="136" y="305"/>
                  </a:cubicBezTo>
                  <a:cubicBezTo>
                    <a:pt x="200" y="305"/>
                    <a:pt x="253" y="261"/>
                    <a:pt x="268" y="202"/>
                  </a:cubicBezTo>
                  <a:lnTo>
                    <a:pt x="272" y="202"/>
                  </a:lnTo>
                  <a:cubicBezTo>
                    <a:pt x="290" y="202"/>
                    <a:pt x="305" y="187"/>
                    <a:pt x="305" y="169"/>
                  </a:cubicBezTo>
                  <a:cubicBezTo>
                    <a:pt x="305" y="151"/>
                    <a:pt x="290" y="136"/>
                    <a:pt x="272" y="136"/>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48" name="Freeform 77"/>
            <p:cNvSpPr>
              <a:spLocks/>
            </p:cNvSpPr>
            <p:nvPr/>
          </p:nvSpPr>
          <p:spPr bwMode="auto">
            <a:xfrm>
              <a:off x="5627" y="1758"/>
              <a:ext cx="21" cy="12"/>
            </a:xfrm>
            <a:custGeom>
              <a:avLst/>
              <a:gdLst>
                <a:gd name="T0" fmla="*/ 84 w 117"/>
                <a:gd name="T1" fmla="*/ 0 h 66"/>
                <a:gd name="T2" fmla="*/ 84 w 117"/>
                <a:gd name="T3" fmla="*/ 0 h 66"/>
                <a:gd name="T4" fmla="*/ 33 w 117"/>
                <a:gd name="T5" fmla="*/ 0 h 66"/>
                <a:gd name="T6" fmla="*/ 0 w 117"/>
                <a:gd name="T7" fmla="*/ 33 h 66"/>
                <a:gd name="T8" fmla="*/ 33 w 117"/>
                <a:gd name="T9" fmla="*/ 66 h 66"/>
                <a:gd name="T10" fmla="*/ 84 w 117"/>
                <a:gd name="T11" fmla="*/ 66 h 66"/>
                <a:gd name="T12" fmla="*/ 117 w 117"/>
                <a:gd name="T13" fmla="*/ 33 h 66"/>
                <a:gd name="T14" fmla="*/ 84 w 117"/>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66">
                  <a:moveTo>
                    <a:pt x="84" y="0"/>
                  </a:moveTo>
                  <a:lnTo>
                    <a:pt x="84" y="0"/>
                  </a:lnTo>
                  <a:lnTo>
                    <a:pt x="33" y="0"/>
                  </a:lnTo>
                  <a:cubicBezTo>
                    <a:pt x="15" y="0"/>
                    <a:pt x="0" y="15"/>
                    <a:pt x="0" y="33"/>
                  </a:cubicBezTo>
                  <a:cubicBezTo>
                    <a:pt x="0" y="51"/>
                    <a:pt x="15" y="66"/>
                    <a:pt x="33" y="66"/>
                  </a:cubicBezTo>
                  <a:lnTo>
                    <a:pt x="84" y="66"/>
                  </a:lnTo>
                  <a:cubicBezTo>
                    <a:pt x="103" y="66"/>
                    <a:pt x="117" y="51"/>
                    <a:pt x="117" y="33"/>
                  </a:cubicBezTo>
                  <a:cubicBezTo>
                    <a:pt x="117" y="15"/>
                    <a:pt x="103" y="0"/>
                    <a:pt x="84"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49" name="Freeform 78"/>
            <p:cNvSpPr>
              <a:spLocks/>
            </p:cNvSpPr>
            <p:nvPr/>
          </p:nvSpPr>
          <p:spPr bwMode="auto">
            <a:xfrm>
              <a:off x="5663" y="1758"/>
              <a:ext cx="17" cy="12"/>
            </a:xfrm>
            <a:custGeom>
              <a:avLst/>
              <a:gdLst>
                <a:gd name="T0" fmla="*/ 66 w 99"/>
                <a:gd name="T1" fmla="*/ 0 h 66"/>
                <a:gd name="T2" fmla="*/ 66 w 99"/>
                <a:gd name="T3" fmla="*/ 0 h 66"/>
                <a:gd name="T4" fmla="*/ 33 w 99"/>
                <a:gd name="T5" fmla="*/ 0 h 66"/>
                <a:gd name="T6" fmla="*/ 0 w 99"/>
                <a:gd name="T7" fmla="*/ 33 h 66"/>
                <a:gd name="T8" fmla="*/ 33 w 99"/>
                <a:gd name="T9" fmla="*/ 66 h 66"/>
                <a:gd name="T10" fmla="*/ 66 w 99"/>
                <a:gd name="T11" fmla="*/ 66 h 66"/>
                <a:gd name="T12" fmla="*/ 99 w 99"/>
                <a:gd name="T13" fmla="*/ 33 h 66"/>
                <a:gd name="T14" fmla="*/ 66 w 99"/>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66">
                  <a:moveTo>
                    <a:pt x="66" y="0"/>
                  </a:moveTo>
                  <a:lnTo>
                    <a:pt x="66" y="0"/>
                  </a:lnTo>
                  <a:lnTo>
                    <a:pt x="33" y="0"/>
                  </a:lnTo>
                  <a:cubicBezTo>
                    <a:pt x="15" y="0"/>
                    <a:pt x="0" y="15"/>
                    <a:pt x="0" y="33"/>
                  </a:cubicBezTo>
                  <a:cubicBezTo>
                    <a:pt x="0" y="51"/>
                    <a:pt x="15" y="66"/>
                    <a:pt x="33" y="66"/>
                  </a:cubicBezTo>
                  <a:lnTo>
                    <a:pt x="66" y="66"/>
                  </a:lnTo>
                  <a:cubicBezTo>
                    <a:pt x="85" y="66"/>
                    <a:pt x="99" y="51"/>
                    <a:pt x="99" y="33"/>
                  </a:cubicBezTo>
                  <a:cubicBezTo>
                    <a:pt x="99" y="15"/>
                    <a:pt x="85" y="0"/>
                    <a:pt x="66"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50" name="Freeform 79"/>
            <p:cNvSpPr>
              <a:spLocks/>
            </p:cNvSpPr>
            <p:nvPr/>
          </p:nvSpPr>
          <p:spPr bwMode="auto">
            <a:xfrm>
              <a:off x="5577" y="1678"/>
              <a:ext cx="11" cy="17"/>
            </a:xfrm>
            <a:custGeom>
              <a:avLst/>
              <a:gdLst>
                <a:gd name="T0" fmla="*/ 33 w 66"/>
                <a:gd name="T1" fmla="*/ 98 h 98"/>
                <a:gd name="T2" fmla="*/ 33 w 66"/>
                <a:gd name="T3" fmla="*/ 98 h 98"/>
                <a:gd name="T4" fmla="*/ 66 w 66"/>
                <a:gd name="T5" fmla="*/ 65 h 98"/>
                <a:gd name="T6" fmla="*/ 66 w 66"/>
                <a:gd name="T7" fmla="*/ 33 h 98"/>
                <a:gd name="T8" fmla="*/ 33 w 66"/>
                <a:gd name="T9" fmla="*/ 0 h 98"/>
                <a:gd name="T10" fmla="*/ 0 w 66"/>
                <a:gd name="T11" fmla="*/ 33 h 98"/>
                <a:gd name="T12" fmla="*/ 0 w 66"/>
                <a:gd name="T13" fmla="*/ 65 h 98"/>
                <a:gd name="T14" fmla="*/ 33 w 66"/>
                <a:gd name="T15" fmla="*/ 98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98">
                  <a:moveTo>
                    <a:pt x="33" y="98"/>
                  </a:moveTo>
                  <a:lnTo>
                    <a:pt x="33" y="98"/>
                  </a:lnTo>
                  <a:cubicBezTo>
                    <a:pt x="51" y="98"/>
                    <a:pt x="66" y="84"/>
                    <a:pt x="66" y="65"/>
                  </a:cubicBezTo>
                  <a:lnTo>
                    <a:pt x="66" y="33"/>
                  </a:lnTo>
                  <a:cubicBezTo>
                    <a:pt x="66" y="14"/>
                    <a:pt x="51" y="0"/>
                    <a:pt x="33" y="0"/>
                  </a:cubicBezTo>
                  <a:cubicBezTo>
                    <a:pt x="15" y="0"/>
                    <a:pt x="0" y="14"/>
                    <a:pt x="0" y="33"/>
                  </a:cubicBezTo>
                  <a:lnTo>
                    <a:pt x="0" y="65"/>
                  </a:lnTo>
                  <a:cubicBezTo>
                    <a:pt x="0" y="84"/>
                    <a:pt x="15" y="98"/>
                    <a:pt x="33" y="98"/>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51" name="Freeform 80"/>
            <p:cNvSpPr>
              <a:spLocks/>
            </p:cNvSpPr>
            <p:nvPr/>
          </p:nvSpPr>
          <p:spPr bwMode="auto">
            <a:xfrm>
              <a:off x="5577" y="1706"/>
              <a:ext cx="11" cy="18"/>
            </a:xfrm>
            <a:custGeom>
              <a:avLst/>
              <a:gdLst>
                <a:gd name="T0" fmla="*/ 0 w 66"/>
                <a:gd name="T1" fmla="*/ 75 h 108"/>
                <a:gd name="T2" fmla="*/ 0 w 66"/>
                <a:gd name="T3" fmla="*/ 75 h 108"/>
                <a:gd name="T4" fmla="*/ 33 w 66"/>
                <a:gd name="T5" fmla="*/ 108 h 108"/>
                <a:gd name="T6" fmla="*/ 66 w 66"/>
                <a:gd name="T7" fmla="*/ 75 h 108"/>
                <a:gd name="T8" fmla="*/ 66 w 66"/>
                <a:gd name="T9" fmla="*/ 33 h 108"/>
                <a:gd name="T10" fmla="*/ 33 w 66"/>
                <a:gd name="T11" fmla="*/ 0 h 108"/>
                <a:gd name="T12" fmla="*/ 0 w 66"/>
                <a:gd name="T13" fmla="*/ 33 h 108"/>
                <a:gd name="T14" fmla="*/ 0 w 66"/>
                <a:gd name="T15" fmla="*/ 75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08">
                  <a:moveTo>
                    <a:pt x="0" y="75"/>
                  </a:moveTo>
                  <a:lnTo>
                    <a:pt x="0" y="75"/>
                  </a:lnTo>
                  <a:cubicBezTo>
                    <a:pt x="0" y="93"/>
                    <a:pt x="15" y="108"/>
                    <a:pt x="33" y="108"/>
                  </a:cubicBezTo>
                  <a:cubicBezTo>
                    <a:pt x="51" y="108"/>
                    <a:pt x="66" y="93"/>
                    <a:pt x="66" y="75"/>
                  </a:cubicBezTo>
                  <a:lnTo>
                    <a:pt x="66" y="33"/>
                  </a:lnTo>
                  <a:cubicBezTo>
                    <a:pt x="66" y="15"/>
                    <a:pt x="51" y="0"/>
                    <a:pt x="33" y="0"/>
                  </a:cubicBezTo>
                  <a:cubicBezTo>
                    <a:pt x="15" y="0"/>
                    <a:pt x="0" y="15"/>
                    <a:pt x="0" y="33"/>
                  </a:cubicBezTo>
                  <a:lnTo>
                    <a:pt x="0" y="75"/>
                  </a:ln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852" name="Freeform 84"/>
          <p:cNvSpPr>
            <a:spLocks noEditPoints="1"/>
          </p:cNvSpPr>
          <p:nvPr/>
        </p:nvSpPr>
        <p:spPr bwMode="auto">
          <a:xfrm>
            <a:off x="11286459" y="2287733"/>
            <a:ext cx="395136" cy="459429"/>
          </a:xfrm>
          <a:custGeom>
            <a:avLst/>
            <a:gdLst>
              <a:gd name="T0" fmla="*/ 1605 w 1675"/>
              <a:gd name="T1" fmla="*/ 1463 h 1965"/>
              <a:gd name="T2" fmla="*/ 1194 w 1675"/>
              <a:gd name="T3" fmla="*/ 1259 h 1965"/>
              <a:gd name="T4" fmla="*/ 1608 w 1675"/>
              <a:gd name="T5" fmla="*/ 1453 h 1965"/>
              <a:gd name="T6" fmla="*/ 1125 w 1675"/>
              <a:gd name="T7" fmla="*/ 1734 h 1965"/>
              <a:gd name="T8" fmla="*/ 597 w 1675"/>
              <a:gd name="T9" fmla="*/ 1898 h 1965"/>
              <a:gd name="T10" fmla="*/ 66 w 1675"/>
              <a:gd name="T11" fmla="*/ 1724 h 1965"/>
              <a:gd name="T12" fmla="*/ 594 w 1675"/>
              <a:gd name="T13" fmla="*/ 1535 h 1965"/>
              <a:gd name="T14" fmla="*/ 1127 w 1675"/>
              <a:gd name="T15" fmla="*/ 1724 h 1965"/>
              <a:gd name="T16" fmla="*/ 597 w 1675"/>
              <a:gd name="T17" fmla="*/ 336 h 1965"/>
              <a:gd name="T18" fmla="*/ 1074 w 1675"/>
              <a:gd name="T19" fmla="*/ 435 h 1965"/>
              <a:gd name="T20" fmla="*/ 1125 w 1675"/>
              <a:gd name="T21" fmla="*/ 505 h 1965"/>
              <a:gd name="T22" fmla="*/ 68 w 1675"/>
              <a:gd name="T23" fmla="*/ 505 h 1965"/>
              <a:gd name="T24" fmla="*/ 547 w 1675"/>
              <a:gd name="T25" fmla="*/ 251 h 1965"/>
              <a:gd name="T26" fmla="*/ 547 w 1675"/>
              <a:gd name="T27" fmla="*/ 248 h 1965"/>
              <a:gd name="T28" fmla="*/ 1077 w 1675"/>
              <a:gd name="T29" fmla="*/ 65 h 1965"/>
              <a:gd name="T30" fmla="*/ 1107 w 1675"/>
              <a:gd name="T31" fmla="*/ 380 h 1965"/>
              <a:gd name="T32" fmla="*/ 547 w 1675"/>
              <a:gd name="T33" fmla="*/ 271 h 1965"/>
              <a:gd name="T34" fmla="*/ 1194 w 1675"/>
              <a:gd name="T35" fmla="*/ 852 h 1965"/>
              <a:gd name="T36" fmla="*/ 1608 w 1675"/>
              <a:gd name="T37" fmla="*/ 731 h 1965"/>
              <a:gd name="T38" fmla="*/ 1194 w 1675"/>
              <a:gd name="T39" fmla="*/ 1192 h 1965"/>
              <a:gd name="T40" fmla="*/ 66 w 1675"/>
              <a:gd name="T41" fmla="*/ 1003 h 1965"/>
              <a:gd name="T42" fmla="*/ 594 w 1675"/>
              <a:gd name="T43" fmla="*/ 1128 h 1965"/>
              <a:gd name="T44" fmla="*/ 1127 w 1675"/>
              <a:gd name="T45" fmla="*/ 1316 h 1965"/>
              <a:gd name="T46" fmla="*/ 66 w 1675"/>
              <a:gd name="T47" fmla="*/ 1315 h 1965"/>
              <a:gd name="T48" fmla="*/ 1608 w 1675"/>
              <a:gd name="T49" fmla="*/ 641 h 1965"/>
              <a:gd name="T50" fmla="*/ 1194 w 1675"/>
              <a:gd name="T51" fmla="*/ 785 h 1965"/>
              <a:gd name="T52" fmla="*/ 1194 w 1675"/>
              <a:gd name="T53" fmla="*/ 519 h 1965"/>
              <a:gd name="T54" fmla="*/ 1193 w 1675"/>
              <a:gd name="T55" fmla="*/ 512 h 1965"/>
              <a:gd name="T56" fmla="*/ 1191 w 1675"/>
              <a:gd name="T57" fmla="*/ 494 h 1965"/>
              <a:gd name="T58" fmla="*/ 1608 w 1675"/>
              <a:gd name="T59" fmla="*/ 320 h 1965"/>
              <a:gd name="T60" fmla="*/ 594 w 1675"/>
              <a:gd name="T61" fmla="*/ 721 h 1965"/>
              <a:gd name="T62" fmla="*/ 1127 w 1675"/>
              <a:gd name="T63" fmla="*/ 592 h 1965"/>
              <a:gd name="T64" fmla="*/ 594 w 1675"/>
              <a:gd name="T65" fmla="*/ 1062 h 1965"/>
              <a:gd name="T66" fmla="*/ 66 w 1675"/>
              <a:gd name="T67" fmla="*/ 596 h 1965"/>
              <a:gd name="T68" fmla="*/ 1674 w 1675"/>
              <a:gd name="T69" fmla="*/ 241 h 1965"/>
              <a:gd name="T70" fmla="*/ 1674 w 1675"/>
              <a:gd name="T71" fmla="*/ 239 h 1965"/>
              <a:gd name="T72" fmla="*/ 1077 w 1675"/>
              <a:gd name="T73" fmla="*/ 0 h 1965"/>
              <a:gd name="T74" fmla="*/ 480 w 1675"/>
              <a:gd name="T75" fmla="*/ 235 h 1965"/>
              <a:gd name="T76" fmla="*/ 480 w 1675"/>
              <a:gd name="T77" fmla="*/ 248 h 1965"/>
              <a:gd name="T78" fmla="*/ 480 w 1675"/>
              <a:gd name="T79" fmla="*/ 249 h 1965"/>
              <a:gd name="T80" fmla="*/ 2 w 1675"/>
              <a:gd name="T81" fmla="*/ 493 h 1965"/>
              <a:gd name="T82" fmla="*/ 0 w 1675"/>
              <a:gd name="T83" fmla="*/ 512 h 1965"/>
              <a:gd name="T84" fmla="*/ 0 w 1675"/>
              <a:gd name="T85" fmla="*/ 521 h 1965"/>
              <a:gd name="T86" fmla="*/ 0 w 1675"/>
              <a:gd name="T87" fmla="*/ 913 h 1965"/>
              <a:gd name="T88" fmla="*/ 0 w 1675"/>
              <a:gd name="T89" fmla="*/ 1320 h 1965"/>
              <a:gd name="T90" fmla="*/ 0 w 1675"/>
              <a:gd name="T91" fmla="*/ 1321 h 1965"/>
              <a:gd name="T92" fmla="*/ 4 w 1675"/>
              <a:gd name="T93" fmla="*/ 1749 h 1965"/>
              <a:gd name="T94" fmla="*/ 1189 w 1675"/>
              <a:gd name="T95" fmla="*/ 1753 h 1965"/>
              <a:gd name="T96" fmla="*/ 1194 w 1675"/>
              <a:gd name="T97" fmla="*/ 1689 h 1965"/>
              <a:gd name="T98" fmla="*/ 1674 w 1675"/>
              <a:gd name="T99" fmla="*/ 1453 h 1965"/>
              <a:gd name="T100" fmla="*/ 1674 w 1675"/>
              <a:gd name="T101" fmla="*/ 241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75" h="1965">
                <a:moveTo>
                  <a:pt x="1605" y="1463"/>
                </a:moveTo>
                <a:lnTo>
                  <a:pt x="1605" y="1463"/>
                </a:lnTo>
                <a:cubicBezTo>
                  <a:pt x="1585" y="1544"/>
                  <a:pt x="1421" y="1606"/>
                  <a:pt x="1194" y="1623"/>
                </a:cubicBezTo>
                <a:lnTo>
                  <a:pt x="1194" y="1259"/>
                </a:lnTo>
                <a:cubicBezTo>
                  <a:pt x="1377" y="1244"/>
                  <a:pt x="1526" y="1194"/>
                  <a:pt x="1608" y="1138"/>
                </a:cubicBezTo>
                <a:lnTo>
                  <a:pt x="1608" y="1453"/>
                </a:lnTo>
                <a:lnTo>
                  <a:pt x="1605" y="1463"/>
                </a:lnTo>
                <a:close/>
                <a:moveTo>
                  <a:pt x="1125" y="1734"/>
                </a:moveTo>
                <a:lnTo>
                  <a:pt x="1125" y="1734"/>
                </a:lnTo>
                <a:cubicBezTo>
                  <a:pt x="1101" y="1829"/>
                  <a:pt x="879" y="1898"/>
                  <a:pt x="597" y="1898"/>
                </a:cubicBezTo>
                <a:cubicBezTo>
                  <a:pt x="314" y="1898"/>
                  <a:pt x="92" y="1829"/>
                  <a:pt x="69" y="1734"/>
                </a:cubicBezTo>
                <a:cubicBezTo>
                  <a:pt x="68" y="1733"/>
                  <a:pt x="67" y="1725"/>
                  <a:pt x="66" y="1724"/>
                </a:cubicBezTo>
                <a:lnTo>
                  <a:pt x="66" y="1410"/>
                </a:lnTo>
                <a:cubicBezTo>
                  <a:pt x="160" y="1475"/>
                  <a:pt x="347" y="1535"/>
                  <a:pt x="594" y="1535"/>
                </a:cubicBezTo>
                <a:cubicBezTo>
                  <a:pt x="841" y="1535"/>
                  <a:pt x="1032" y="1473"/>
                  <a:pt x="1127" y="1406"/>
                </a:cubicBezTo>
                <a:lnTo>
                  <a:pt x="1127" y="1724"/>
                </a:lnTo>
                <a:lnTo>
                  <a:pt x="1125" y="1734"/>
                </a:lnTo>
                <a:close/>
                <a:moveTo>
                  <a:pt x="597" y="336"/>
                </a:moveTo>
                <a:lnTo>
                  <a:pt x="597" y="336"/>
                </a:lnTo>
                <a:cubicBezTo>
                  <a:pt x="785" y="336"/>
                  <a:pt x="982" y="371"/>
                  <a:pt x="1074" y="435"/>
                </a:cubicBezTo>
                <a:cubicBezTo>
                  <a:pt x="1077" y="438"/>
                  <a:pt x="1080" y="441"/>
                  <a:pt x="1084" y="442"/>
                </a:cubicBezTo>
                <a:cubicBezTo>
                  <a:pt x="1107" y="461"/>
                  <a:pt x="1122" y="482"/>
                  <a:pt x="1125" y="505"/>
                </a:cubicBezTo>
                <a:cubicBezTo>
                  <a:pt x="1107" y="538"/>
                  <a:pt x="942" y="655"/>
                  <a:pt x="594" y="655"/>
                </a:cubicBezTo>
                <a:cubicBezTo>
                  <a:pt x="269" y="655"/>
                  <a:pt x="93" y="551"/>
                  <a:pt x="68" y="505"/>
                </a:cubicBezTo>
                <a:cubicBezTo>
                  <a:pt x="89" y="396"/>
                  <a:pt x="350" y="336"/>
                  <a:pt x="597" y="336"/>
                </a:cubicBezTo>
                <a:close/>
                <a:moveTo>
                  <a:pt x="547" y="251"/>
                </a:moveTo>
                <a:lnTo>
                  <a:pt x="547" y="251"/>
                </a:lnTo>
                <a:cubicBezTo>
                  <a:pt x="547" y="250"/>
                  <a:pt x="547" y="249"/>
                  <a:pt x="547" y="248"/>
                </a:cubicBezTo>
                <a:cubicBezTo>
                  <a:pt x="547" y="248"/>
                  <a:pt x="547" y="247"/>
                  <a:pt x="547" y="246"/>
                </a:cubicBezTo>
                <a:cubicBezTo>
                  <a:pt x="550" y="128"/>
                  <a:pt x="821" y="65"/>
                  <a:pt x="1077" y="65"/>
                </a:cubicBezTo>
                <a:cubicBezTo>
                  <a:pt x="1323" y="65"/>
                  <a:pt x="1584" y="124"/>
                  <a:pt x="1605" y="235"/>
                </a:cubicBezTo>
                <a:cubicBezTo>
                  <a:pt x="1583" y="272"/>
                  <a:pt x="1413" y="371"/>
                  <a:pt x="1107" y="380"/>
                </a:cubicBezTo>
                <a:cubicBezTo>
                  <a:pt x="996" y="305"/>
                  <a:pt x="796" y="270"/>
                  <a:pt x="597" y="270"/>
                </a:cubicBezTo>
                <a:cubicBezTo>
                  <a:pt x="580" y="270"/>
                  <a:pt x="564" y="271"/>
                  <a:pt x="547" y="271"/>
                </a:cubicBezTo>
                <a:lnTo>
                  <a:pt x="547" y="251"/>
                </a:lnTo>
                <a:close/>
                <a:moveTo>
                  <a:pt x="1194" y="852"/>
                </a:moveTo>
                <a:lnTo>
                  <a:pt x="1194" y="852"/>
                </a:lnTo>
                <a:cubicBezTo>
                  <a:pt x="1377" y="837"/>
                  <a:pt x="1526" y="787"/>
                  <a:pt x="1608" y="731"/>
                </a:cubicBezTo>
                <a:lnTo>
                  <a:pt x="1608" y="1048"/>
                </a:lnTo>
                <a:cubicBezTo>
                  <a:pt x="1598" y="1077"/>
                  <a:pt x="1457" y="1169"/>
                  <a:pt x="1194" y="1192"/>
                </a:cubicBezTo>
                <a:lnTo>
                  <a:pt x="1194" y="852"/>
                </a:lnTo>
                <a:close/>
                <a:moveTo>
                  <a:pt x="66" y="1003"/>
                </a:moveTo>
                <a:lnTo>
                  <a:pt x="66" y="1003"/>
                </a:lnTo>
                <a:cubicBezTo>
                  <a:pt x="160" y="1068"/>
                  <a:pt x="347" y="1128"/>
                  <a:pt x="594" y="1128"/>
                </a:cubicBezTo>
                <a:cubicBezTo>
                  <a:pt x="841" y="1128"/>
                  <a:pt x="1032" y="1066"/>
                  <a:pt x="1127" y="999"/>
                </a:cubicBezTo>
                <a:lnTo>
                  <a:pt x="1127" y="1316"/>
                </a:lnTo>
                <a:cubicBezTo>
                  <a:pt x="1117" y="1345"/>
                  <a:pt x="953" y="1469"/>
                  <a:pt x="594" y="1469"/>
                </a:cubicBezTo>
                <a:cubicBezTo>
                  <a:pt x="260" y="1469"/>
                  <a:pt x="83" y="1359"/>
                  <a:pt x="66" y="1315"/>
                </a:cubicBezTo>
                <a:lnTo>
                  <a:pt x="66" y="1003"/>
                </a:lnTo>
                <a:close/>
                <a:moveTo>
                  <a:pt x="1608" y="641"/>
                </a:moveTo>
                <a:lnTo>
                  <a:pt x="1608" y="641"/>
                </a:lnTo>
                <a:cubicBezTo>
                  <a:pt x="1598" y="670"/>
                  <a:pt x="1457" y="762"/>
                  <a:pt x="1194" y="785"/>
                </a:cubicBezTo>
                <a:lnTo>
                  <a:pt x="1194" y="521"/>
                </a:lnTo>
                <a:cubicBezTo>
                  <a:pt x="1194" y="520"/>
                  <a:pt x="1194" y="520"/>
                  <a:pt x="1194" y="519"/>
                </a:cubicBezTo>
                <a:lnTo>
                  <a:pt x="1194" y="519"/>
                </a:lnTo>
                <a:cubicBezTo>
                  <a:pt x="1194" y="517"/>
                  <a:pt x="1193" y="515"/>
                  <a:pt x="1193" y="512"/>
                </a:cubicBezTo>
                <a:cubicBezTo>
                  <a:pt x="1193" y="512"/>
                  <a:pt x="1193" y="511"/>
                  <a:pt x="1194" y="510"/>
                </a:cubicBezTo>
                <a:cubicBezTo>
                  <a:pt x="1194" y="505"/>
                  <a:pt x="1193" y="499"/>
                  <a:pt x="1191" y="494"/>
                </a:cubicBezTo>
                <a:cubicBezTo>
                  <a:pt x="1188" y="476"/>
                  <a:pt x="1181" y="459"/>
                  <a:pt x="1171" y="443"/>
                </a:cubicBezTo>
                <a:cubicBezTo>
                  <a:pt x="1372" y="429"/>
                  <a:pt x="1526" y="376"/>
                  <a:pt x="1608" y="320"/>
                </a:cubicBezTo>
                <a:lnTo>
                  <a:pt x="1608" y="641"/>
                </a:lnTo>
                <a:close/>
                <a:moveTo>
                  <a:pt x="594" y="721"/>
                </a:moveTo>
                <a:lnTo>
                  <a:pt x="594" y="721"/>
                </a:lnTo>
                <a:cubicBezTo>
                  <a:pt x="841" y="721"/>
                  <a:pt x="1032" y="659"/>
                  <a:pt x="1127" y="592"/>
                </a:cubicBezTo>
                <a:lnTo>
                  <a:pt x="1127" y="909"/>
                </a:lnTo>
                <a:cubicBezTo>
                  <a:pt x="1117" y="938"/>
                  <a:pt x="953" y="1062"/>
                  <a:pt x="594" y="1062"/>
                </a:cubicBezTo>
                <a:cubicBezTo>
                  <a:pt x="261" y="1062"/>
                  <a:pt x="83" y="952"/>
                  <a:pt x="66" y="909"/>
                </a:cubicBezTo>
                <a:lnTo>
                  <a:pt x="66" y="596"/>
                </a:lnTo>
                <a:cubicBezTo>
                  <a:pt x="160" y="661"/>
                  <a:pt x="347" y="721"/>
                  <a:pt x="594" y="721"/>
                </a:cubicBezTo>
                <a:close/>
                <a:moveTo>
                  <a:pt x="1674" y="241"/>
                </a:moveTo>
                <a:lnTo>
                  <a:pt x="1674" y="241"/>
                </a:lnTo>
                <a:cubicBezTo>
                  <a:pt x="1674" y="240"/>
                  <a:pt x="1674" y="240"/>
                  <a:pt x="1674" y="239"/>
                </a:cubicBezTo>
                <a:cubicBezTo>
                  <a:pt x="1675" y="233"/>
                  <a:pt x="1674" y="228"/>
                  <a:pt x="1672" y="223"/>
                </a:cubicBezTo>
                <a:cubicBezTo>
                  <a:pt x="1644" y="69"/>
                  <a:pt x="1360" y="0"/>
                  <a:pt x="1077" y="0"/>
                </a:cubicBezTo>
                <a:cubicBezTo>
                  <a:pt x="795" y="0"/>
                  <a:pt x="512" y="68"/>
                  <a:pt x="483" y="222"/>
                </a:cubicBezTo>
                <a:cubicBezTo>
                  <a:pt x="481" y="226"/>
                  <a:pt x="480" y="230"/>
                  <a:pt x="480" y="235"/>
                </a:cubicBezTo>
                <a:cubicBezTo>
                  <a:pt x="480" y="237"/>
                  <a:pt x="481" y="239"/>
                  <a:pt x="481" y="241"/>
                </a:cubicBezTo>
                <a:cubicBezTo>
                  <a:pt x="481" y="243"/>
                  <a:pt x="480" y="245"/>
                  <a:pt x="480" y="248"/>
                </a:cubicBezTo>
                <a:lnTo>
                  <a:pt x="480" y="248"/>
                </a:lnTo>
                <a:lnTo>
                  <a:pt x="480" y="249"/>
                </a:lnTo>
                <a:lnTo>
                  <a:pt x="480" y="275"/>
                </a:lnTo>
                <a:cubicBezTo>
                  <a:pt x="241" y="291"/>
                  <a:pt x="27" y="361"/>
                  <a:pt x="2" y="493"/>
                </a:cubicBezTo>
                <a:cubicBezTo>
                  <a:pt x="1" y="497"/>
                  <a:pt x="0" y="502"/>
                  <a:pt x="0" y="506"/>
                </a:cubicBezTo>
                <a:cubicBezTo>
                  <a:pt x="0" y="509"/>
                  <a:pt x="0" y="510"/>
                  <a:pt x="0" y="512"/>
                </a:cubicBezTo>
                <a:cubicBezTo>
                  <a:pt x="0" y="515"/>
                  <a:pt x="0" y="517"/>
                  <a:pt x="0" y="519"/>
                </a:cubicBezTo>
                <a:cubicBezTo>
                  <a:pt x="0" y="520"/>
                  <a:pt x="0" y="520"/>
                  <a:pt x="0" y="521"/>
                </a:cubicBezTo>
                <a:lnTo>
                  <a:pt x="0" y="913"/>
                </a:lnTo>
                <a:cubicBezTo>
                  <a:pt x="0" y="913"/>
                  <a:pt x="0" y="913"/>
                  <a:pt x="0" y="913"/>
                </a:cubicBezTo>
                <a:cubicBezTo>
                  <a:pt x="0" y="914"/>
                  <a:pt x="0" y="914"/>
                  <a:pt x="0" y="914"/>
                </a:cubicBezTo>
                <a:lnTo>
                  <a:pt x="0" y="1320"/>
                </a:lnTo>
                <a:cubicBezTo>
                  <a:pt x="0" y="1320"/>
                  <a:pt x="0" y="1320"/>
                  <a:pt x="0" y="1320"/>
                </a:cubicBezTo>
                <a:cubicBezTo>
                  <a:pt x="0" y="1320"/>
                  <a:pt x="0" y="1320"/>
                  <a:pt x="0" y="1321"/>
                </a:cubicBezTo>
                <a:lnTo>
                  <a:pt x="0" y="1724"/>
                </a:lnTo>
                <a:cubicBezTo>
                  <a:pt x="0" y="1734"/>
                  <a:pt x="1" y="1744"/>
                  <a:pt x="4" y="1749"/>
                </a:cubicBezTo>
                <a:cubicBezTo>
                  <a:pt x="43" y="1908"/>
                  <a:pt x="348" y="1965"/>
                  <a:pt x="597" y="1965"/>
                </a:cubicBezTo>
                <a:cubicBezTo>
                  <a:pt x="846" y="1965"/>
                  <a:pt x="1151" y="1908"/>
                  <a:pt x="1189" y="1753"/>
                </a:cubicBezTo>
                <a:cubicBezTo>
                  <a:pt x="1192" y="1744"/>
                  <a:pt x="1194" y="1734"/>
                  <a:pt x="1194" y="1724"/>
                </a:cubicBezTo>
                <a:lnTo>
                  <a:pt x="1194" y="1689"/>
                </a:lnTo>
                <a:cubicBezTo>
                  <a:pt x="1326" y="1680"/>
                  <a:pt x="1630" y="1641"/>
                  <a:pt x="1669" y="1482"/>
                </a:cubicBezTo>
                <a:cubicBezTo>
                  <a:pt x="1673" y="1472"/>
                  <a:pt x="1674" y="1463"/>
                  <a:pt x="1674" y="1453"/>
                </a:cubicBezTo>
                <a:lnTo>
                  <a:pt x="1674" y="248"/>
                </a:lnTo>
                <a:cubicBezTo>
                  <a:pt x="1674" y="245"/>
                  <a:pt x="1674" y="243"/>
                  <a:pt x="1674" y="241"/>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nvGrpSpPr>
          <p:cNvPr id="853" name="Group 87"/>
          <p:cNvGrpSpPr>
            <a:grpSpLocks noChangeAspect="1"/>
          </p:cNvGrpSpPr>
          <p:nvPr/>
        </p:nvGrpSpPr>
        <p:grpSpPr bwMode="auto">
          <a:xfrm>
            <a:off x="10378426" y="3023724"/>
            <a:ext cx="443274" cy="443274"/>
            <a:chOff x="6334" y="1471"/>
            <a:chExt cx="343" cy="343"/>
          </a:xfrm>
          <a:solidFill>
            <a:schemeClr val="bg1"/>
          </a:solidFill>
        </p:grpSpPr>
        <p:sp>
          <p:nvSpPr>
            <p:cNvPr id="854" name="Freeform 88"/>
            <p:cNvSpPr>
              <a:spLocks noEditPoints="1"/>
            </p:cNvSpPr>
            <p:nvPr/>
          </p:nvSpPr>
          <p:spPr bwMode="auto">
            <a:xfrm>
              <a:off x="6334" y="1471"/>
              <a:ext cx="343" cy="343"/>
            </a:xfrm>
            <a:custGeom>
              <a:avLst/>
              <a:gdLst>
                <a:gd name="T0" fmla="*/ 1899 w 1965"/>
                <a:gd name="T1" fmla="*/ 1899 h 1965"/>
                <a:gd name="T2" fmla="*/ 1899 w 1965"/>
                <a:gd name="T3" fmla="*/ 1899 h 1965"/>
                <a:gd name="T4" fmla="*/ 1375 w 1965"/>
                <a:gd name="T5" fmla="*/ 1899 h 1965"/>
                <a:gd name="T6" fmla="*/ 1375 w 1965"/>
                <a:gd name="T7" fmla="*/ 589 h 1965"/>
                <a:gd name="T8" fmla="*/ 1899 w 1965"/>
                <a:gd name="T9" fmla="*/ 589 h 1965"/>
                <a:gd name="T10" fmla="*/ 1899 w 1965"/>
                <a:gd name="T11" fmla="*/ 1899 h 1965"/>
                <a:gd name="T12" fmla="*/ 917 w 1965"/>
                <a:gd name="T13" fmla="*/ 1702 h 1965"/>
                <a:gd name="T14" fmla="*/ 917 w 1965"/>
                <a:gd name="T15" fmla="*/ 1702 h 1965"/>
                <a:gd name="T16" fmla="*/ 1048 w 1965"/>
                <a:gd name="T17" fmla="*/ 1702 h 1965"/>
                <a:gd name="T18" fmla="*/ 1048 w 1965"/>
                <a:gd name="T19" fmla="*/ 1899 h 1965"/>
                <a:gd name="T20" fmla="*/ 917 w 1965"/>
                <a:gd name="T21" fmla="*/ 1899 h 1965"/>
                <a:gd name="T22" fmla="*/ 917 w 1965"/>
                <a:gd name="T23" fmla="*/ 1702 h 1965"/>
                <a:gd name="T24" fmla="*/ 655 w 1965"/>
                <a:gd name="T25" fmla="*/ 359 h 1965"/>
                <a:gd name="T26" fmla="*/ 655 w 1965"/>
                <a:gd name="T27" fmla="*/ 359 h 1965"/>
                <a:gd name="T28" fmla="*/ 655 w 1965"/>
                <a:gd name="T29" fmla="*/ 65 h 1965"/>
                <a:gd name="T30" fmla="*/ 1310 w 1965"/>
                <a:gd name="T31" fmla="*/ 65 h 1965"/>
                <a:gd name="T32" fmla="*/ 1310 w 1965"/>
                <a:gd name="T33" fmla="*/ 556 h 1965"/>
                <a:gd name="T34" fmla="*/ 1310 w 1965"/>
                <a:gd name="T35" fmla="*/ 1899 h 1965"/>
                <a:gd name="T36" fmla="*/ 1113 w 1965"/>
                <a:gd name="T37" fmla="*/ 1899 h 1965"/>
                <a:gd name="T38" fmla="*/ 1113 w 1965"/>
                <a:gd name="T39" fmla="*/ 1670 h 1965"/>
                <a:gd name="T40" fmla="*/ 1080 w 1965"/>
                <a:gd name="T41" fmla="*/ 1637 h 1965"/>
                <a:gd name="T42" fmla="*/ 884 w 1965"/>
                <a:gd name="T43" fmla="*/ 1637 h 1965"/>
                <a:gd name="T44" fmla="*/ 851 w 1965"/>
                <a:gd name="T45" fmla="*/ 1670 h 1965"/>
                <a:gd name="T46" fmla="*/ 851 w 1965"/>
                <a:gd name="T47" fmla="*/ 1899 h 1965"/>
                <a:gd name="T48" fmla="*/ 655 w 1965"/>
                <a:gd name="T49" fmla="*/ 1899 h 1965"/>
                <a:gd name="T50" fmla="*/ 655 w 1965"/>
                <a:gd name="T51" fmla="*/ 359 h 1965"/>
                <a:gd name="T52" fmla="*/ 65 w 1965"/>
                <a:gd name="T53" fmla="*/ 392 h 1965"/>
                <a:gd name="T54" fmla="*/ 65 w 1965"/>
                <a:gd name="T55" fmla="*/ 392 h 1965"/>
                <a:gd name="T56" fmla="*/ 589 w 1965"/>
                <a:gd name="T57" fmla="*/ 392 h 1965"/>
                <a:gd name="T58" fmla="*/ 589 w 1965"/>
                <a:gd name="T59" fmla="*/ 1899 h 1965"/>
                <a:gd name="T60" fmla="*/ 65 w 1965"/>
                <a:gd name="T61" fmla="*/ 1899 h 1965"/>
                <a:gd name="T62" fmla="*/ 65 w 1965"/>
                <a:gd name="T63" fmla="*/ 392 h 1965"/>
                <a:gd name="T64" fmla="*/ 1932 w 1965"/>
                <a:gd name="T65" fmla="*/ 523 h 1965"/>
                <a:gd name="T66" fmla="*/ 1932 w 1965"/>
                <a:gd name="T67" fmla="*/ 523 h 1965"/>
                <a:gd name="T68" fmla="*/ 1375 w 1965"/>
                <a:gd name="T69" fmla="*/ 523 h 1965"/>
                <a:gd name="T70" fmla="*/ 1375 w 1965"/>
                <a:gd name="T71" fmla="*/ 32 h 1965"/>
                <a:gd name="T72" fmla="*/ 1343 w 1965"/>
                <a:gd name="T73" fmla="*/ 0 h 1965"/>
                <a:gd name="T74" fmla="*/ 622 w 1965"/>
                <a:gd name="T75" fmla="*/ 0 h 1965"/>
                <a:gd name="T76" fmla="*/ 589 w 1965"/>
                <a:gd name="T77" fmla="*/ 32 h 1965"/>
                <a:gd name="T78" fmla="*/ 589 w 1965"/>
                <a:gd name="T79" fmla="*/ 327 h 1965"/>
                <a:gd name="T80" fmla="*/ 32 w 1965"/>
                <a:gd name="T81" fmla="*/ 327 h 1965"/>
                <a:gd name="T82" fmla="*/ 0 w 1965"/>
                <a:gd name="T83" fmla="*/ 359 h 1965"/>
                <a:gd name="T84" fmla="*/ 0 w 1965"/>
                <a:gd name="T85" fmla="*/ 1932 h 1965"/>
                <a:gd name="T86" fmla="*/ 32 w 1965"/>
                <a:gd name="T87" fmla="*/ 1965 h 1965"/>
                <a:gd name="T88" fmla="*/ 622 w 1965"/>
                <a:gd name="T89" fmla="*/ 1965 h 1965"/>
                <a:gd name="T90" fmla="*/ 884 w 1965"/>
                <a:gd name="T91" fmla="*/ 1965 h 1965"/>
                <a:gd name="T92" fmla="*/ 1080 w 1965"/>
                <a:gd name="T93" fmla="*/ 1965 h 1965"/>
                <a:gd name="T94" fmla="*/ 1343 w 1965"/>
                <a:gd name="T95" fmla="*/ 1965 h 1965"/>
                <a:gd name="T96" fmla="*/ 1932 w 1965"/>
                <a:gd name="T97" fmla="*/ 1965 h 1965"/>
                <a:gd name="T98" fmla="*/ 1965 w 1965"/>
                <a:gd name="T99" fmla="*/ 1932 h 1965"/>
                <a:gd name="T100" fmla="*/ 1965 w 1965"/>
                <a:gd name="T101" fmla="*/ 556 h 1965"/>
                <a:gd name="T102" fmla="*/ 1932 w 1965"/>
                <a:gd name="T103" fmla="*/ 523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5" h="1965">
                  <a:moveTo>
                    <a:pt x="1899" y="1899"/>
                  </a:moveTo>
                  <a:lnTo>
                    <a:pt x="1899" y="1899"/>
                  </a:lnTo>
                  <a:lnTo>
                    <a:pt x="1375" y="1899"/>
                  </a:lnTo>
                  <a:lnTo>
                    <a:pt x="1375" y="589"/>
                  </a:lnTo>
                  <a:lnTo>
                    <a:pt x="1899" y="589"/>
                  </a:lnTo>
                  <a:lnTo>
                    <a:pt x="1899" y="1899"/>
                  </a:lnTo>
                  <a:close/>
                  <a:moveTo>
                    <a:pt x="917" y="1702"/>
                  </a:moveTo>
                  <a:lnTo>
                    <a:pt x="917" y="1702"/>
                  </a:lnTo>
                  <a:lnTo>
                    <a:pt x="1048" y="1702"/>
                  </a:lnTo>
                  <a:lnTo>
                    <a:pt x="1048" y="1899"/>
                  </a:lnTo>
                  <a:lnTo>
                    <a:pt x="917" y="1899"/>
                  </a:lnTo>
                  <a:lnTo>
                    <a:pt x="917" y="1702"/>
                  </a:lnTo>
                  <a:close/>
                  <a:moveTo>
                    <a:pt x="655" y="359"/>
                  </a:moveTo>
                  <a:lnTo>
                    <a:pt x="655" y="359"/>
                  </a:lnTo>
                  <a:lnTo>
                    <a:pt x="655" y="65"/>
                  </a:lnTo>
                  <a:lnTo>
                    <a:pt x="1310" y="65"/>
                  </a:lnTo>
                  <a:lnTo>
                    <a:pt x="1310" y="556"/>
                  </a:lnTo>
                  <a:lnTo>
                    <a:pt x="1310" y="1899"/>
                  </a:lnTo>
                  <a:lnTo>
                    <a:pt x="1113" y="1899"/>
                  </a:lnTo>
                  <a:lnTo>
                    <a:pt x="1113" y="1670"/>
                  </a:lnTo>
                  <a:cubicBezTo>
                    <a:pt x="1113" y="1652"/>
                    <a:pt x="1099" y="1637"/>
                    <a:pt x="1080" y="1637"/>
                  </a:cubicBezTo>
                  <a:lnTo>
                    <a:pt x="884" y="1637"/>
                  </a:lnTo>
                  <a:cubicBezTo>
                    <a:pt x="866" y="1637"/>
                    <a:pt x="851" y="1652"/>
                    <a:pt x="851" y="1670"/>
                  </a:cubicBezTo>
                  <a:lnTo>
                    <a:pt x="851" y="1899"/>
                  </a:lnTo>
                  <a:lnTo>
                    <a:pt x="655" y="1899"/>
                  </a:lnTo>
                  <a:lnTo>
                    <a:pt x="655" y="359"/>
                  </a:lnTo>
                  <a:close/>
                  <a:moveTo>
                    <a:pt x="65" y="392"/>
                  </a:moveTo>
                  <a:lnTo>
                    <a:pt x="65" y="392"/>
                  </a:lnTo>
                  <a:lnTo>
                    <a:pt x="589" y="392"/>
                  </a:lnTo>
                  <a:lnTo>
                    <a:pt x="589" y="1899"/>
                  </a:lnTo>
                  <a:lnTo>
                    <a:pt x="65" y="1899"/>
                  </a:lnTo>
                  <a:lnTo>
                    <a:pt x="65" y="392"/>
                  </a:lnTo>
                  <a:close/>
                  <a:moveTo>
                    <a:pt x="1932" y="523"/>
                  </a:moveTo>
                  <a:lnTo>
                    <a:pt x="1932" y="523"/>
                  </a:lnTo>
                  <a:lnTo>
                    <a:pt x="1375" y="523"/>
                  </a:lnTo>
                  <a:lnTo>
                    <a:pt x="1375" y="32"/>
                  </a:lnTo>
                  <a:cubicBezTo>
                    <a:pt x="1375" y="14"/>
                    <a:pt x="1361" y="0"/>
                    <a:pt x="1343" y="0"/>
                  </a:cubicBezTo>
                  <a:lnTo>
                    <a:pt x="622" y="0"/>
                  </a:lnTo>
                  <a:cubicBezTo>
                    <a:pt x="604" y="0"/>
                    <a:pt x="589" y="14"/>
                    <a:pt x="589" y="32"/>
                  </a:cubicBezTo>
                  <a:lnTo>
                    <a:pt x="589" y="327"/>
                  </a:lnTo>
                  <a:lnTo>
                    <a:pt x="32" y="327"/>
                  </a:lnTo>
                  <a:cubicBezTo>
                    <a:pt x="14" y="327"/>
                    <a:pt x="0" y="341"/>
                    <a:pt x="0" y="359"/>
                  </a:cubicBezTo>
                  <a:lnTo>
                    <a:pt x="0" y="1932"/>
                  </a:lnTo>
                  <a:cubicBezTo>
                    <a:pt x="0" y="1950"/>
                    <a:pt x="14" y="1965"/>
                    <a:pt x="32" y="1965"/>
                  </a:cubicBezTo>
                  <a:lnTo>
                    <a:pt x="622" y="1965"/>
                  </a:lnTo>
                  <a:lnTo>
                    <a:pt x="884" y="1965"/>
                  </a:lnTo>
                  <a:lnTo>
                    <a:pt x="1080" y="1965"/>
                  </a:lnTo>
                  <a:lnTo>
                    <a:pt x="1343" y="1965"/>
                  </a:lnTo>
                  <a:lnTo>
                    <a:pt x="1932" y="1965"/>
                  </a:lnTo>
                  <a:cubicBezTo>
                    <a:pt x="1950" y="1965"/>
                    <a:pt x="1965" y="1950"/>
                    <a:pt x="1965" y="1932"/>
                  </a:cubicBezTo>
                  <a:lnTo>
                    <a:pt x="1965" y="556"/>
                  </a:lnTo>
                  <a:cubicBezTo>
                    <a:pt x="1965" y="538"/>
                    <a:pt x="1950" y="523"/>
                    <a:pt x="1932" y="52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55" name="Freeform 89"/>
            <p:cNvSpPr>
              <a:spLocks/>
            </p:cNvSpPr>
            <p:nvPr/>
          </p:nvSpPr>
          <p:spPr bwMode="auto">
            <a:xfrm>
              <a:off x="6598" y="1734"/>
              <a:ext cx="45" cy="11"/>
            </a:xfrm>
            <a:custGeom>
              <a:avLst/>
              <a:gdLst>
                <a:gd name="T0" fmla="*/ 33 w 256"/>
                <a:gd name="T1" fmla="*/ 65 h 65"/>
                <a:gd name="T2" fmla="*/ 33 w 256"/>
                <a:gd name="T3" fmla="*/ 65 h 65"/>
                <a:gd name="T4" fmla="*/ 224 w 256"/>
                <a:gd name="T5" fmla="*/ 65 h 65"/>
                <a:gd name="T6" fmla="*/ 256 w 256"/>
                <a:gd name="T7" fmla="*/ 33 h 65"/>
                <a:gd name="T8" fmla="*/ 224 w 256"/>
                <a:gd name="T9" fmla="*/ 0 h 65"/>
                <a:gd name="T10" fmla="*/ 33 w 256"/>
                <a:gd name="T11" fmla="*/ 0 h 65"/>
                <a:gd name="T12" fmla="*/ 0 w 256"/>
                <a:gd name="T13" fmla="*/ 33 h 65"/>
                <a:gd name="T14" fmla="*/ 33 w 256"/>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5">
                  <a:moveTo>
                    <a:pt x="33" y="65"/>
                  </a:moveTo>
                  <a:lnTo>
                    <a:pt x="33" y="65"/>
                  </a:lnTo>
                  <a:lnTo>
                    <a:pt x="224" y="65"/>
                  </a:lnTo>
                  <a:cubicBezTo>
                    <a:pt x="242" y="65"/>
                    <a:pt x="256" y="51"/>
                    <a:pt x="256" y="33"/>
                  </a:cubicBezTo>
                  <a:cubicBezTo>
                    <a:pt x="256" y="15"/>
                    <a:pt x="242" y="0"/>
                    <a:pt x="224" y="0"/>
                  </a:cubicBezTo>
                  <a:lnTo>
                    <a:pt x="33" y="0"/>
                  </a:lnTo>
                  <a:cubicBezTo>
                    <a:pt x="15" y="0"/>
                    <a:pt x="0" y="15"/>
                    <a:pt x="0" y="33"/>
                  </a:cubicBezTo>
                  <a:cubicBezTo>
                    <a:pt x="0" y="51"/>
                    <a:pt x="15" y="65"/>
                    <a:pt x="33" y="6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56" name="Freeform 90"/>
            <p:cNvSpPr>
              <a:spLocks/>
            </p:cNvSpPr>
            <p:nvPr/>
          </p:nvSpPr>
          <p:spPr bwMode="auto">
            <a:xfrm>
              <a:off x="6598" y="1699"/>
              <a:ext cx="45" cy="12"/>
            </a:xfrm>
            <a:custGeom>
              <a:avLst/>
              <a:gdLst>
                <a:gd name="T0" fmla="*/ 33 w 256"/>
                <a:gd name="T1" fmla="*/ 66 h 66"/>
                <a:gd name="T2" fmla="*/ 33 w 256"/>
                <a:gd name="T3" fmla="*/ 66 h 66"/>
                <a:gd name="T4" fmla="*/ 224 w 256"/>
                <a:gd name="T5" fmla="*/ 66 h 66"/>
                <a:gd name="T6" fmla="*/ 256 w 256"/>
                <a:gd name="T7" fmla="*/ 33 h 66"/>
                <a:gd name="T8" fmla="*/ 224 w 256"/>
                <a:gd name="T9" fmla="*/ 0 h 66"/>
                <a:gd name="T10" fmla="*/ 33 w 256"/>
                <a:gd name="T11" fmla="*/ 0 h 66"/>
                <a:gd name="T12" fmla="*/ 0 w 256"/>
                <a:gd name="T13" fmla="*/ 33 h 66"/>
                <a:gd name="T14" fmla="*/ 33 w 256"/>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6">
                  <a:moveTo>
                    <a:pt x="33" y="66"/>
                  </a:moveTo>
                  <a:lnTo>
                    <a:pt x="33" y="66"/>
                  </a:lnTo>
                  <a:lnTo>
                    <a:pt x="224" y="66"/>
                  </a:lnTo>
                  <a:cubicBezTo>
                    <a:pt x="242" y="66"/>
                    <a:pt x="256" y="51"/>
                    <a:pt x="256" y="33"/>
                  </a:cubicBezTo>
                  <a:cubicBezTo>
                    <a:pt x="256" y="15"/>
                    <a:pt x="242" y="0"/>
                    <a:pt x="224" y="0"/>
                  </a:cubicBezTo>
                  <a:lnTo>
                    <a:pt x="33" y="0"/>
                  </a:lnTo>
                  <a:cubicBezTo>
                    <a:pt x="15" y="0"/>
                    <a:pt x="0" y="15"/>
                    <a:pt x="0" y="33"/>
                  </a:cubicBezTo>
                  <a:cubicBezTo>
                    <a:pt x="0" y="51"/>
                    <a:pt x="15" y="66"/>
                    <a:pt x="33"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57" name="Freeform 91"/>
            <p:cNvSpPr>
              <a:spLocks/>
            </p:cNvSpPr>
            <p:nvPr/>
          </p:nvSpPr>
          <p:spPr bwMode="auto">
            <a:xfrm>
              <a:off x="6598" y="1665"/>
              <a:ext cx="45" cy="11"/>
            </a:xfrm>
            <a:custGeom>
              <a:avLst/>
              <a:gdLst>
                <a:gd name="T0" fmla="*/ 33 w 256"/>
                <a:gd name="T1" fmla="*/ 65 h 65"/>
                <a:gd name="T2" fmla="*/ 33 w 256"/>
                <a:gd name="T3" fmla="*/ 65 h 65"/>
                <a:gd name="T4" fmla="*/ 224 w 256"/>
                <a:gd name="T5" fmla="*/ 65 h 65"/>
                <a:gd name="T6" fmla="*/ 256 w 256"/>
                <a:gd name="T7" fmla="*/ 33 h 65"/>
                <a:gd name="T8" fmla="*/ 224 w 256"/>
                <a:gd name="T9" fmla="*/ 0 h 65"/>
                <a:gd name="T10" fmla="*/ 33 w 256"/>
                <a:gd name="T11" fmla="*/ 0 h 65"/>
                <a:gd name="T12" fmla="*/ 0 w 256"/>
                <a:gd name="T13" fmla="*/ 33 h 65"/>
                <a:gd name="T14" fmla="*/ 33 w 256"/>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5">
                  <a:moveTo>
                    <a:pt x="33" y="65"/>
                  </a:moveTo>
                  <a:lnTo>
                    <a:pt x="33" y="65"/>
                  </a:lnTo>
                  <a:lnTo>
                    <a:pt x="224" y="65"/>
                  </a:lnTo>
                  <a:cubicBezTo>
                    <a:pt x="242" y="65"/>
                    <a:pt x="256" y="51"/>
                    <a:pt x="256" y="33"/>
                  </a:cubicBezTo>
                  <a:cubicBezTo>
                    <a:pt x="256" y="14"/>
                    <a:pt x="242" y="0"/>
                    <a:pt x="224" y="0"/>
                  </a:cubicBezTo>
                  <a:lnTo>
                    <a:pt x="33" y="0"/>
                  </a:lnTo>
                  <a:cubicBezTo>
                    <a:pt x="15" y="0"/>
                    <a:pt x="0" y="14"/>
                    <a:pt x="0" y="33"/>
                  </a:cubicBezTo>
                  <a:cubicBezTo>
                    <a:pt x="0" y="51"/>
                    <a:pt x="15" y="65"/>
                    <a:pt x="33" y="6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58" name="Freeform 92"/>
            <p:cNvSpPr>
              <a:spLocks/>
            </p:cNvSpPr>
            <p:nvPr/>
          </p:nvSpPr>
          <p:spPr bwMode="auto">
            <a:xfrm>
              <a:off x="6598" y="1631"/>
              <a:ext cx="45" cy="11"/>
            </a:xfrm>
            <a:custGeom>
              <a:avLst/>
              <a:gdLst>
                <a:gd name="T0" fmla="*/ 33 w 256"/>
                <a:gd name="T1" fmla="*/ 66 h 66"/>
                <a:gd name="T2" fmla="*/ 33 w 256"/>
                <a:gd name="T3" fmla="*/ 66 h 66"/>
                <a:gd name="T4" fmla="*/ 224 w 256"/>
                <a:gd name="T5" fmla="*/ 66 h 66"/>
                <a:gd name="T6" fmla="*/ 256 w 256"/>
                <a:gd name="T7" fmla="*/ 33 h 66"/>
                <a:gd name="T8" fmla="*/ 224 w 256"/>
                <a:gd name="T9" fmla="*/ 0 h 66"/>
                <a:gd name="T10" fmla="*/ 33 w 256"/>
                <a:gd name="T11" fmla="*/ 0 h 66"/>
                <a:gd name="T12" fmla="*/ 0 w 256"/>
                <a:gd name="T13" fmla="*/ 33 h 66"/>
                <a:gd name="T14" fmla="*/ 33 w 256"/>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6">
                  <a:moveTo>
                    <a:pt x="33" y="66"/>
                  </a:moveTo>
                  <a:lnTo>
                    <a:pt x="33" y="66"/>
                  </a:lnTo>
                  <a:lnTo>
                    <a:pt x="224" y="66"/>
                  </a:lnTo>
                  <a:cubicBezTo>
                    <a:pt x="242" y="66"/>
                    <a:pt x="256" y="51"/>
                    <a:pt x="256" y="33"/>
                  </a:cubicBezTo>
                  <a:cubicBezTo>
                    <a:pt x="256" y="15"/>
                    <a:pt x="242" y="0"/>
                    <a:pt x="224" y="0"/>
                  </a:cubicBezTo>
                  <a:lnTo>
                    <a:pt x="33" y="0"/>
                  </a:lnTo>
                  <a:cubicBezTo>
                    <a:pt x="15" y="0"/>
                    <a:pt x="0" y="15"/>
                    <a:pt x="0" y="33"/>
                  </a:cubicBezTo>
                  <a:cubicBezTo>
                    <a:pt x="0" y="51"/>
                    <a:pt x="15" y="66"/>
                    <a:pt x="33"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59" name="Freeform 93"/>
            <p:cNvSpPr>
              <a:spLocks/>
            </p:cNvSpPr>
            <p:nvPr/>
          </p:nvSpPr>
          <p:spPr bwMode="auto">
            <a:xfrm>
              <a:off x="6598" y="1596"/>
              <a:ext cx="45" cy="12"/>
            </a:xfrm>
            <a:custGeom>
              <a:avLst/>
              <a:gdLst>
                <a:gd name="T0" fmla="*/ 33 w 256"/>
                <a:gd name="T1" fmla="*/ 65 h 65"/>
                <a:gd name="T2" fmla="*/ 33 w 256"/>
                <a:gd name="T3" fmla="*/ 65 h 65"/>
                <a:gd name="T4" fmla="*/ 224 w 256"/>
                <a:gd name="T5" fmla="*/ 65 h 65"/>
                <a:gd name="T6" fmla="*/ 256 w 256"/>
                <a:gd name="T7" fmla="*/ 32 h 65"/>
                <a:gd name="T8" fmla="*/ 224 w 256"/>
                <a:gd name="T9" fmla="*/ 0 h 65"/>
                <a:gd name="T10" fmla="*/ 33 w 256"/>
                <a:gd name="T11" fmla="*/ 0 h 65"/>
                <a:gd name="T12" fmla="*/ 0 w 256"/>
                <a:gd name="T13" fmla="*/ 32 h 65"/>
                <a:gd name="T14" fmla="*/ 33 w 256"/>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5">
                  <a:moveTo>
                    <a:pt x="33" y="65"/>
                  </a:moveTo>
                  <a:lnTo>
                    <a:pt x="33" y="65"/>
                  </a:lnTo>
                  <a:lnTo>
                    <a:pt x="224" y="65"/>
                  </a:lnTo>
                  <a:cubicBezTo>
                    <a:pt x="242" y="65"/>
                    <a:pt x="256" y="51"/>
                    <a:pt x="256" y="32"/>
                  </a:cubicBezTo>
                  <a:cubicBezTo>
                    <a:pt x="256" y="14"/>
                    <a:pt x="242" y="0"/>
                    <a:pt x="224" y="0"/>
                  </a:cubicBezTo>
                  <a:lnTo>
                    <a:pt x="33" y="0"/>
                  </a:lnTo>
                  <a:cubicBezTo>
                    <a:pt x="15" y="0"/>
                    <a:pt x="0" y="14"/>
                    <a:pt x="0" y="32"/>
                  </a:cubicBezTo>
                  <a:cubicBezTo>
                    <a:pt x="0" y="51"/>
                    <a:pt x="15" y="65"/>
                    <a:pt x="33" y="6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60" name="Freeform 94"/>
            <p:cNvSpPr>
              <a:spLocks/>
            </p:cNvSpPr>
            <p:nvPr/>
          </p:nvSpPr>
          <p:spPr bwMode="auto">
            <a:xfrm>
              <a:off x="6369" y="1734"/>
              <a:ext cx="45" cy="11"/>
            </a:xfrm>
            <a:custGeom>
              <a:avLst/>
              <a:gdLst>
                <a:gd name="T0" fmla="*/ 223 w 256"/>
                <a:gd name="T1" fmla="*/ 0 h 65"/>
                <a:gd name="T2" fmla="*/ 223 w 256"/>
                <a:gd name="T3" fmla="*/ 0 h 65"/>
                <a:gd name="T4" fmla="*/ 33 w 256"/>
                <a:gd name="T5" fmla="*/ 0 h 65"/>
                <a:gd name="T6" fmla="*/ 0 w 256"/>
                <a:gd name="T7" fmla="*/ 33 h 65"/>
                <a:gd name="T8" fmla="*/ 33 w 256"/>
                <a:gd name="T9" fmla="*/ 65 h 65"/>
                <a:gd name="T10" fmla="*/ 223 w 256"/>
                <a:gd name="T11" fmla="*/ 65 h 65"/>
                <a:gd name="T12" fmla="*/ 256 w 256"/>
                <a:gd name="T13" fmla="*/ 33 h 65"/>
                <a:gd name="T14" fmla="*/ 223 w 256"/>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5">
                  <a:moveTo>
                    <a:pt x="223" y="0"/>
                  </a:moveTo>
                  <a:lnTo>
                    <a:pt x="223" y="0"/>
                  </a:lnTo>
                  <a:lnTo>
                    <a:pt x="33" y="0"/>
                  </a:lnTo>
                  <a:cubicBezTo>
                    <a:pt x="15" y="0"/>
                    <a:pt x="0" y="15"/>
                    <a:pt x="0" y="33"/>
                  </a:cubicBezTo>
                  <a:cubicBezTo>
                    <a:pt x="0" y="51"/>
                    <a:pt x="15" y="65"/>
                    <a:pt x="33" y="65"/>
                  </a:cubicBezTo>
                  <a:lnTo>
                    <a:pt x="223" y="65"/>
                  </a:lnTo>
                  <a:cubicBezTo>
                    <a:pt x="241" y="65"/>
                    <a:pt x="256" y="51"/>
                    <a:pt x="256" y="33"/>
                  </a:cubicBezTo>
                  <a:cubicBezTo>
                    <a:pt x="256" y="15"/>
                    <a:pt x="241" y="0"/>
                    <a:pt x="2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61" name="Freeform 95"/>
            <p:cNvSpPr>
              <a:spLocks/>
            </p:cNvSpPr>
            <p:nvPr/>
          </p:nvSpPr>
          <p:spPr bwMode="auto">
            <a:xfrm>
              <a:off x="6369" y="1699"/>
              <a:ext cx="45" cy="12"/>
            </a:xfrm>
            <a:custGeom>
              <a:avLst/>
              <a:gdLst>
                <a:gd name="T0" fmla="*/ 223 w 256"/>
                <a:gd name="T1" fmla="*/ 0 h 66"/>
                <a:gd name="T2" fmla="*/ 223 w 256"/>
                <a:gd name="T3" fmla="*/ 0 h 66"/>
                <a:gd name="T4" fmla="*/ 33 w 256"/>
                <a:gd name="T5" fmla="*/ 0 h 66"/>
                <a:gd name="T6" fmla="*/ 0 w 256"/>
                <a:gd name="T7" fmla="*/ 33 h 66"/>
                <a:gd name="T8" fmla="*/ 33 w 256"/>
                <a:gd name="T9" fmla="*/ 66 h 66"/>
                <a:gd name="T10" fmla="*/ 223 w 256"/>
                <a:gd name="T11" fmla="*/ 66 h 66"/>
                <a:gd name="T12" fmla="*/ 256 w 256"/>
                <a:gd name="T13" fmla="*/ 33 h 66"/>
                <a:gd name="T14" fmla="*/ 223 w 256"/>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6">
                  <a:moveTo>
                    <a:pt x="223" y="0"/>
                  </a:moveTo>
                  <a:lnTo>
                    <a:pt x="223" y="0"/>
                  </a:lnTo>
                  <a:lnTo>
                    <a:pt x="33" y="0"/>
                  </a:lnTo>
                  <a:cubicBezTo>
                    <a:pt x="15" y="0"/>
                    <a:pt x="0" y="15"/>
                    <a:pt x="0" y="33"/>
                  </a:cubicBezTo>
                  <a:cubicBezTo>
                    <a:pt x="0" y="51"/>
                    <a:pt x="15" y="66"/>
                    <a:pt x="33" y="66"/>
                  </a:cubicBezTo>
                  <a:lnTo>
                    <a:pt x="223" y="66"/>
                  </a:lnTo>
                  <a:cubicBezTo>
                    <a:pt x="241" y="66"/>
                    <a:pt x="256" y="51"/>
                    <a:pt x="256" y="33"/>
                  </a:cubicBezTo>
                  <a:cubicBezTo>
                    <a:pt x="256" y="15"/>
                    <a:pt x="241" y="0"/>
                    <a:pt x="2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62" name="Freeform 96"/>
            <p:cNvSpPr>
              <a:spLocks/>
            </p:cNvSpPr>
            <p:nvPr/>
          </p:nvSpPr>
          <p:spPr bwMode="auto">
            <a:xfrm>
              <a:off x="6369" y="1665"/>
              <a:ext cx="45" cy="11"/>
            </a:xfrm>
            <a:custGeom>
              <a:avLst/>
              <a:gdLst>
                <a:gd name="T0" fmla="*/ 223 w 256"/>
                <a:gd name="T1" fmla="*/ 0 h 65"/>
                <a:gd name="T2" fmla="*/ 223 w 256"/>
                <a:gd name="T3" fmla="*/ 0 h 65"/>
                <a:gd name="T4" fmla="*/ 33 w 256"/>
                <a:gd name="T5" fmla="*/ 0 h 65"/>
                <a:gd name="T6" fmla="*/ 0 w 256"/>
                <a:gd name="T7" fmla="*/ 33 h 65"/>
                <a:gd name="T8" fmla="*/ 33 w 256"/>
                <a:gd name="T9" fmla="*/ 65 h 65"/>
                <a:gd name="T10" fmla="*/ 223 w 256"/>
                <a:gd name="T11" fmla="*/ 65 h 65"/>
                <a:gd name="T12" fmla="*/ 256 w 256"/>
                <a:gd name="T13" fmla="*/ 33 h 65"/>
                <a:gd name="T14" fmla="*/ 223 w 256"/>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5">
                  <a:moveTo>
                    <a:pt x="223" y="0"/>
                  </a:moveTo>
                  <a:lnTo>
                    <a:pt x="223" y="0"/>
                  </a:lnTo>
                  <a:lnTo>
                    <a:pt x="33" y="0"/>
                  </a:lnTo>
                  <a:cubicBezTo>
                    <a:pt x="15" y="0"/>
                    <a:pt x="0" y="14"/>
                    <a:pt x="0" y="33"/>
                  </a:cubicBezTo>
                  <a:cubicBezTo>
                    <a:pt x="0" y="51"/>
                    <a:pt x="15" y="65"/>
                    <a:pt x="33" y="65"/>
                  </a:cubicBezTo>
                  <a:lnTo>
                    <a:pt x="223" y="65"/>
                  </a:lnTo>
                  <a:cubicBezTo>
                    <a:pt x="241" y="65"/>
                    <a:pt x="256" y="51"/>
                    <a:pt x="256" y="33"/>
                  </a:cubicBezTo>
                  <a:cubicBezTo>
                    <a:pt x="256" y="14"/>
                    <a:pt x="241" y="0"/>
                    <a:pt x="2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63" name="Freeform 97"/>
            <p:cNvSpPr>
              <a:spLocks/>
            </p:cNvSpPr>
            <p:nvPr/>
          </p:nvSpPr>
          <p:spPr bwMode="auto">
            <a:xfrm>
              <a:off x="6369" y="1631"/>
              <a:ext cx="45" cy="11"/>
            </a:xfrm>
            <a:custGeom>
              <a:avLst/>
              <a:gdLst>
                <a:gd name="T0" fmla="*/ 223 w 256"/>
                <a:gd name="T1" fmla="*/ 0 h 66"/>
                <a:gd name="T2" fmla="*/ 223 w 256"/>
                <a:gd name="T3" fmla="*/ 0 h 66"/>
                <a:gd name="T4" fmla="*/ 33 w 256"/>
                <a:gd name="T5" fmla="*/ 0 h 66"/>
                <a:gd name="T6" fmla="*/ 0 w 256"/>
                <a:gd name="T7" fmla="*/ 33 h 66"/>
                <a:gd name="T8" fmla="*/ 33 w 256"/>
                <a:gd name="T9" fmla="*/ 66 h 66"/>
                <a:gd name="T10" fmla="*/ 223 w 256"/>
                <a:gd name="T11" fmla="*/ 66 h 66"/>
                <a:gd name="T12" fmla="*/ 256 w 256"/>
                <a:gd name="T13" fmla="*/ 33 h 66"/>
                <a:gd name="T14" fmla="*/ 223 w 256"/>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6">
                  <a:moveTo>
                    <a:pt x="223" y="0"/>
                  </a:moveTo>
                  <a:lnTo>
                    <a:pt x="223" y="0"/>
                  </a:lnTo>
                  <a:lnTo>
                    <a:pt x="33" y="0"/>
                  </a:lnTo>
                  <a:cubicBezTo>
                    <a:pt x="15" y="0"/>
                    <a:pt x="0" y="15"/>
                    <a:pt x="0" y="33"/>
                  </a:cubicBezTo>
                  <a:cubicBezTo>
                    <a:pt x="0" y="51"/>
                    <a:pt x="15" y="66"/>
                    <a:pt x="33" y="66"/>
                  </a:cubicBezTo>
                  <a:lnTo>
                    <a:pt x="223" y="66"/>
                  </a:lnTo>
                  <a:cubicBezTo>
                    <a:pt x="241" y="66"/>
                    <a:pt x="256" y="51"/>
                    <a:pt x="256" y="33"/>
                  </a:cubicBezTo>
                  <a:cubicBezTo>
                    <a:pt x="256" y="15"/>
                    <a:pt x="241" y="0"/>
                    <a:pt x="2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64" name="Freeform 98"/>
            <p:cNvSpPr>
              <a:spLocks/>
            </p:cNvSpPr>
            <p:nvPr/>
          </p:nvSpPr>
          <p:spPr bwMode="auto">
            <a:xfrm>
              <a:off x="6369" y="1596"/>
              <a:ext cx="45" cy="12"/>
            </a:xfrm>
            <a:custGeom>
              <a:avLst/>
              <a:gdLst>
                <a:gd name="T0" fmla="*/ 223 w 256"/>
                <a:gd name="T1" fmla="*/ 0 h 65"/>
                <a:gd name="T2" fmla="*/ 223 w 256"/>
                <a:gd name="T3" fmla="*/ 0 h 65"/>
                <a:gd name="T4" fmla="*/ 33 w 256"/>
                <a:gd name="T5" fmla="*/ 0 h 65"/>
                <a:gd name="T6" fmla="*/ 0 w 256"/>
                <a:gd name="T7" fmla="*/ 32 h 65"/>
                <a:gd name="T8" fmla="*/ 33 w 256"/>
                <a:gd name="T9" fmla="*/ 65 h 65"/>
                <a:gd name="T10" fmla="*/ 223 w 256"/>
                <a:gd name="T11" fmla="*/ 65 h 65"/>
                <a:gd name="T12" fmla="*/ 256 w 256"/>
                <a:gd name="T13" fmla="*/ 32 h 65"/>
                <a:gd name="T14" fmla="*/ 223 w 256"/>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5">
                  <a:moveTo>
                    <a:pt x="223" y="0"/>
                  </a:moveTo>
                  <a:lnTo>
                    <a:pt x="223" y="0"/>
                  </a:lnTo>
                  <a:lnTo>
                    <a:pt x="33" y="0"/>
                  </a:lnTo>
                  <a:cubicBezTo>
                    <a:pt x="15" y="0"/>
                    <a:pt x="0" y="14"/>
                    <a:pt x="0" y="32"/>
                  </a:cubicBezTo>
                  <a:cubicBezTo>
                    <a:pt x="0" y="51"/>
                    <a:pt x="15" y="65"/>
                    <a:pt x="33" y="65"/>
                  </a:cubicBezTo>
                  <a:lnTo>
                    <a:pt x="223" y="65"/>
                  </a:lnTo>
                  <a:cubicBezTo>
                    <a:pt x="241" y="65"/>
                    <a:pt x="256" y="51"/>
                    <a:pt x="256" y="32"/>
                  </a:cubicBezTo>
                  <a:cubicBezTo>
                    <a:pt x="256" y="14"/>
                    <a:pt x="241" y="0"/>
                    <a:pt x="2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65" name="Freeform 99"/>
            <p:cNvSpPr>
              <a:spLocks/>
            </p:cNvSpPr>
            <p:nvPr/>
          </p:nvSpPr>
          <p:spPr bwMode="auto">
            <a:xfrm>
              <a:off x="6369" y="1562"/>
              <a:ext cx="45" cy="12"/>
            </a:xfrm>
            <a:custGeom>
              <a:avLst/>
              <a:gdLst>
                <a:gd name="T0" fmla="*/ 223 w 256"/>
                <a:gd name="T1" fmla="*/ 0 h 66"/>
                <a:gd name="T2" fmla="*/ 223 w 256"/>
                <a:gd name="T3" fmla="*/ 0 h 66"/>
                <a:gd name="T4" fmla="*/ 33 w 256"/>
                <a:gd name="T5" fmla="*/ 0 h 66"/>
                <a:gd name="T6" fmla="*/ 0 w 256"/>
                <a:gd name="T7" fmla="*/ 33 h 66"/>
                <a:gd name="T8" fmla="*/ 33 w 256"/>
                <a:gd name="T9" fmla="*/ 66 h 66"/>
                <a:gd name="T10" fmla="*/ 223 w 256"/>
                <a:gd name="T11" fmla="*/ 66 h 66"/>
                <a:gd name="T12" fmla="*/ 256 w 256"/>
                <a:gd name="T13" fmla="*/ 33 h 66"/>
                <a:gd name="T14" fmla="*/ 223 w 256"/>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66">
                  <a:moveTo>
                    <a:pt x="223" y="0"/>
                  </a:moveTo>
                  <a:lnTo>
                    <a:pt x="223" y="0"/>
                  </a:lnTo>
                  <a:lnTo>
                    <a:pt x="33" y="0"/>
                  </a:lnTo>
                  <a:cubicBezTo>
                    <a:pt x="15" y="0"/>
                    <a:pt x="0" y="15"/>
                    <a:pt x="0" y="33"/>
                  </a:cubicBezTo>
                  <a:cubicBezTo>
                    <a:pt x="0" y="51"/>
                    <a:pt x="15" y="66"/>
                    <a:pt x="33" y="66"/>
                  </a:cubicBezTo>
                  <a:lnTo>
                    <a:pt x="223" y="66"/>
                  </a:lnTo>
                  <a:cubicBezTo>
                    <a:pt x="241" y="66"/>
                    <a:pt x="256" y="51"/>
                    <a:pt x="256" y="33"/>
                  </a:cubicBezTo>
                  <a:cubicBezTo>
                    <a:pt x="256" y="15"/>
                    <a:pt x="241" y="0"/>
                    <a:pt x="2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66" name="Freeform 100"/>
            <p:cNvSpPr>
              <a:spLocks/>
            </p:cNvSpPr>
            <p:nvPr/>
          </p:nvSpPr>
          <p:spPr bwMode="auto">
            <a:xfrm>
              <a:off x="6472" y="1711"/>
              <a:ext cx="22" cy="11"/>
            </a:xfrm>
            <a:custGeom>
              <a:avLst/>
              <a:gdLst>
                <a:gd name="T0" fmla="*/ 92 w 125"/>
                <a:gd name="T1" fmla="*/ 65 h 65"/>
                <a:gd name="T2" fmla="*/ 92 w 125"/>
                <a:gd name="T3" fmla="*/ 65 h 65"/>
                <a:gd name="T4" fmla="*/ 125 w 125"/>
                <a:gd name="T5" fmla="*/ 33 h 65"/>
                <a:gd name="T6" fmla="*/ 92 w 125"/>
                <a:gd name="T7" fmla="*/ 0 h 65"/>
                <a:gd name="T8" fmla="*/ 33 w 125"/>
                <a:gd name="T9" fmla="*/ 0 h 65"/>
                <a:gd name="T10" fmla="*/ 0 w 125"/>
                <a:gd name="T11" fmla="*/ 33 h 65"/>
                <a:gd name="T12" fmla="*/ 33 w 125"/>
                <a:gd name="T13" fmla="*/ 65 h 65"/>
                <a:gd name="T14" fmla="*/ 92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92" y="65"/>
                  </a:moveTo>
                  <a:lnTo>
                    <a:pt x="92" y="65"/>
                  </a:lnTo>
                  <a:cubicBezTo>
                    <a:pt x="110" y="65"/>
                    <a:pt x="125" y="51"/>
                    <a:pt x="125" y="33"/>
                  </a:cubicBezTo>
                  <a:cubicBezTo>
                    <a:pt x="125" y="15"/>
                    <a:pt x="110" y="0"/>
                    <a:pt x="92" y="0"/>
                  </a:cubicBezTo>
                  <a:lnTo>
                    <a:pt x="33" y="0"/>
                  </a:lnTo>
                  <a:cubicBezTo>
                    <a:pt x="14" y="0"/>
                    <a:pt x="0" y="15"/>
                    <a:pt x="0" y="33"/>
                  </a:cubicBezTo>
                  <a:cubicBezTo>
                    <a:pt x="0" y="51"/>
                    <a:pt x="14" y="65"/>
                    <a:pt x="33" y="65"/>
                  </a:cubicBezTo>
                  <a:lnTo>
                    <a:pt x="92" y="6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67" name="Freeform 101"/>
            <p:cNvSpPr>
              <a:spLocks/>
            </p:cNvSpPr>
            <p:nvPr/>
          </p:nvSpPr>
          <p:spPr bwMode="auto">
            <a:xfrm>
              <a:off x="6472" y="1676"/>
              <a:ext cx="22" cy="12"/>
            </a:xfrm>
            <a:custGeom>
              <a:avLst/>
              <a:gdLst>
                <a:gd name="T0" fmla="*/ 33 w 125"/>
                <a:gd name="T1" fmla="*/ 66 h 66"/>
                <a:gd name="T2" fmla="*/ 33 w 125"/>
                <a:gd name="T3" fmla="*/ 66 h 66"/>
                <a:gd name="T4" fmla="*/ 92 w 125"/>
                <a:gd name="T5" fmla="*/ 66 h 66"/>
                <a:gd name="T6" fmla="*/ 125 w 125"/>
                <a:gd name="T7" fmla="*/ 33 h 66"/>
                <a:gd name="T8" fmla="*/ 92 w 125"/>
                <a:gd name="T9" fmla="*/ 0 h 66"/>
                <a:gd name="T10" fmla="*/ 33 w 125"/>
                <a:gd name="T11" fmla="*/ 0 h 66"/>
                <a:gd name="T12" fmla="*/ 0 w 125"/>
                <a:gd name="T13" fmla="*/ 33 h 66"/>
                <a:gd name="T14" fmla="*/ 33 w 12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6">
                  <a:moveTo>
                    <a:pt x="33" y="66"/>
                  </a:moveTo>
                  <a:lnTo>
                    <a:pt x="33" y="66"/>
                  </a:lnTo>
                  <a:lnTo>
                    <a:pt x="92" y="66"/>
                  </a:lnTo>
                  <a:cubicBezTo>
                    <a:pt x="110" y="66"/>
                    <a:pt x="125" y="51"/>
                    <a:pt x="125" y="33"/>
                  </a:cubicBezTo>
                  <a:cubicBezTo>
                    <a:pt x="125" y="15"/>
                    <a:pt x="110" y="0"/>
                    <a:pt x="92" y="0"/>
                  </a:cubicBezTo>
                  <a:lnTo>
                    <a:pt x="33" y="0"/>
                  </a:lnTo>
                  <a:cubicBezTo>
                    <a:pt x="14" y="0"/>
                    <a:pt x="0" y="15"/>
                    <a:pt x="0" y="33"/>
                  </a:cubicBezTo>
                  <a:cubicBezTo>
                    <a:pt x="0" y="51"/>
                    <a:pt x="14" y="66"/>
                    <a:pt x="33"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68" name="Freeform 102"/>
            <p:cNvSpPr>
              <a:spLocks/>
            </p:cNvSpPr>
            <p:nvPr/>
          </p:nvSpPr>
          <p:spPr bwMode="auto">
            <a:xfrm>
              <a:off x="6472" y="1642"/>
              <a:ext cx="22" cy="12"/>
            </a:xfrm>
            <a:custGeom>
              <a:avLst/>
              <a:gdLst>
                <a:gd name="T0" fmla="*/ 33 w 125"/>
                <a:gd name="T1" fmla="*/ 65 h 65"/>
                <a:gd name="T2" fmla="*/ 33 w 125"/>
                <a:gd name="T3" fmla="*/ 65 h 65"/>
                <a:gd name="T4" fmla="*/ 92 w 125"/>
                <a:gd name="T5" fmla="*/ 65 h 65"/>
                <a:gd name="T6" fmla="*/ 125 w 125"/>
                <a:gd name="T7" fmla="*/ 33 h 65"/>
                <a:gd name="T8" fmla="*/ 92 w 125"/>
                <a:gd name="T9" fmla="*/ 0 h 65"/>
                <a:gd name="T10" fmla="*/ 33 w 125"/>
                <a:gd name="T11" fmla="*/ 0 h 65"/>
                <a:gd name="T12" fmla="*/ 0 w 125"/>
                <a:gd name="T13" fmla="*/ 33 h 65"/>
                <a:gd name="T14" fmla="*/ 33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33" y="65"/>
                  </a:moveTo>
                  <a:lnTo>
                    <a:pt x="33" y="65"/>
                  </a:lnTo>
                  <a:lnTo>
                    <a:pt x="92" y="65"/>
                  </a:lnTo>
                  <a:cubicBezTo>
                    <a:pt x="110" y="65"/>
                    <a:pt x="125" y="51"/>
                    <a:pt x="125" y="33"/>
                  </a:cubicBezTo>
                  <a:cubicBezTo>
                    <a:pt x="125" y="14"/>
                    <a:pt x="110" y="0"/>
                    <a:pt x="92" y="0"/>
                  </a:cubicBezTo>
                  <a:lnTo>
                    <a:pt x="33" y="0"/>
                  </a:lnTo>
                  <a:cubicBezTo>
                    <a:pt x="14" y="0"/>
                    <a:pt x="0" y="14"/>
                    <a:pt x="0" y="33"/>
                  </a:cubicBezTo>
                  <a:cubicBezTo>
                    <a:pt x="0" y="51"/>
                    <a:pt x="14" y="65"/>
                    <a:pt x="33" y="6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69" name="Freeform 103"/>
            <p:cNvSpPr>
              <a:spLocks/>
            </p:cNvSpPr>
            <p:nvPr/>
          </p:nvSpPr>
          <p:spPr bwMode="auto">
            <a:xfrm>
              <a:off x="6472" y="1608"/>
              <a:ext cx="22" cy="11"/>
            </a:xfrm>
            <a:custGeom>
              <a:avLst/>
              <a:gdLst>
                <a:gd name="T0" fmla="*/ 33 w 125"/>
                <a:gd name="T1" fmla="*/ 66 h 66"/>
                <a:gd name="T2" fmla="*/ 33 w 125"/>
                <a:gd name="T3" fmla="*/ 66 h 66"/>
                <a:gd name="T4" fmla="*/ 92 w 125"/>
                <a:gd name="T5" fmla="*/ 66 h 66"/>
                <a:gd name="T6" fmla="*/ 125 w 125"/>
                <a:gd name="T7" fmla="*/ 33 h 66"/>
                <a:gd name="T8" fmla="*/ 92 w 125"/>
                <a:gd name="T9" fmla="*/ 0 h 66"/>
                <a:gd name="T10" fmla="*/ 33 w 125"/>
                <a:gd name="T11" fmla="*/ 0 h 66"/>
                <a:gd name="T12" fmla="*/ 0 w 125"/>
                <a:gd name="T13" fmla="*/ 33 h 66"/>
                <a:gd name="T14" fmla="*/ 33 w 12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6">
                  <a:moveTo>
                    <a:pt x="33" y="66"/>
                  </a:moveTo>
                  <a:lnTo>
                    <a:pt x="33" y="66"/>
                  </a:lnTo>
                  <a:lnTo>
                    <a:pt x="92" y="66"/>
                  </a:lnTo>
                  <a:cubicBezTo>
                    <a:pt x="110" y="66"/>
                    <a:pt x="125" y="51"/>
                    <a:pt x="125" y="33"/>
                  </a:cubicBezTo>
                  <a:cubicBezTo>
                    <a:pt x="125" y="15"/>
                    <a:pt x="110" y="0"/>
                    <a:pt x="92" y="0"/>
                  </a:cubicBezTo>
                  <a:lnTo>
                    <a:pt x="33" y="0"/>
                  </a:lnTo>
                  <a:cubicBezTo>
                    <a:pt x="14" y="0"/>
                    <a:pt x="0" y="15"/>
                    <a:pt x="0" y="33"/>
                  </a:cubicBezTo>
                  <a:cubicBezTo>
                    <a:pt x="0" y="51"/>
                    <a:pt x="14" y="66"/>
                    <a:pt x="33"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70" name="Freeform 104"/>
            <p:cNvSpPr>
              <a:spLocks/>
            </p:cNvSpPr>
            <p:nvPr/>
          </p:nvSpPr>
          <p:spPr bwMode="auto">
            <a:xfrm>
              <a:off x="6472" y="1574"/>
              <a:ext cx="22" cy="11"/>
            </a:xfrm>
            <a:custGeom>
              <a:avLst/>
              <a:gdLst>
                <a:gd name="T0" fmla="*/ 33 w 125"/>
                <a:gd name="T1" fmla="*/ 65 h 65"/>
                <a:gd name="T2" fmla="*/ 33 w 125"/>
                <a:gd name="T3" fmla="*/ 65 h 65"/>
                <a:gd name="T4" fmla="*/ 92 w 125"/>
                <a:gd name="T5" fmla="*/ 65 h 65"/>
                <a:gd name="T6" fmla="*/ 125 w 125"/>
                <a:gd name="T7" fmla="*/ 32 h 65"/>
                <a:gd name="T8" fmla="*/ 92 w 125"/>
                <a:gd name="T9" fmla="*/ 0 h 65"/>
                <a:gd name="T10" fmla="*/ 33 w 125"/>
                <a:gd name="T11" fmla="*/ 0 h 65"/>
                <a:gd name="T12" fmla="*/ 0 w 125"/>
                <a:gd name="T13" fmla="*/ 32 h 65"/>
                <a:gd name="T14" fmla="*/ 33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33" y="65"/>
                  </a:moveTo>
                  <a:lnTo>
                    <a:pt x="33" y="65"/>
                  </a:lnTo>
                  <a:lnTo>
                    <a:pt x="92" y="65"/>
                  </a:lnTo>
                  <a:cubicBezTo>
                    <a:pt x="110" y="65"/>
                    <a:pt x="125" y="51"/>
                    <a:pt x="125" y="32"/>
                  </a:cubicBezTo>
                  <a:cubicBezTo>
                    <a:pt x="125" y="14"/>
                    <a:pt x="110" y="0"/>
                    <a:pt x="92" y="0"/>
                  </a:cubicBezTo>
                  <a:lnTo>
                    <a:pt x="33" y="0"/>
                  </a:lnTo>
                  <a:cubicBezTo>
                    <a:pt x="14" y="0"/>
                    <a:pt x="0" y="14"/>
                    <a:pt x="0" y="32"/>
                  </a:cubicBezTo>
                  <a:cubicBezTo>
                    <a:pt x="0" y="51"/>
                    <a:pt x="14" y="65"/>
                    <a:pt x="33" y="6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71" name="Freeform 105"/>
            <p:cNvSpPr>
              <a:spLocks/>
            </p:cNvSpPr>
            <p:nvPr/>
          </p:nvSpPr>
          <p:spPr bwMode="auto">
            <a:xfrm>
              <a:off x="6472" y="1539"/>
              <a:ext cx="22" cy="12"/>
            </a:xfrm>
            <a:custGeom>
              <a:avLst/>
              <a:gdLst>
                <a:gd name="T0" fmla="*/ 33 w 125"/>
                <a:gd name="T1" fmla="*/ 66 h 66"/>
                <a:gd name="T2" fmla="*/ 33 w 125"/>
                <a:gd name="T3" fmla="*/ 66 h 66"/>
                <a:gd name="T4" fmla="*/ 92 w 125"/>
                <a:gd name="T5" fmla="*/ 66 h 66"/>
                <a:gd name="T6" fmla="*/ 125 w 125"/>
                <a:gd name="T7" fmla="*/ 33 h 66"/>
                <a:gd name="T8" fmla="*/ 92 w 125"/>
                <a:gd name="T9" fmla="*/ 0 h 66"/>
                <a:gd name="T10" fmla="*/ 33 w 125"/>
                <a:gd name="T11" fmla="*/ 0 h 66"/>
                <a:gd name="T12" fmla="*/ 0 w 125"/>
                <a:gd name="T13" fmla="*/ 33 h 66"/>
                <a:gd name="T14" fmla="*/ 33 w 12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6">
                  <a:moveTo>
                    <a:pt x="33" y="66"/>
                  </a:moveTo>
                  <a:lnTo>
                    <a:pt x="33" y="66"/>
                  </a:lnTo>
                  <a:lnTo>
                    <a:pt x="92" y="66"/>
                  </a:lnTo>
                  <a:cubicBezTo>
                    <a:pt x="110" y="66"/>
                    <a:pt x="125" y="51"/>
                    <a:pt x="125" y="33"/>
                  </a:cubicBezTo>
                  <a:cubicBezTo>
                    <a:pt x="125" y="15"/>
                    <a:pt x="110" y="0"/>
                    <a:pt x="92" y="0"/>
                  </a:cubicBezTo>
                  <a:lnTo>
                    <a:pt x="33" y="0"/>
                  </a:lnTo>
                  <a:cubicBezTo>
                    <a:pt x="14" y="0"/>
                    <a:pt x="0" y="15"/>
                    <a:pt x="0" y="33"/>
                  </a:cubicBezTo>
                  <a:cubicBezTo>
                    <a:pt x="0" y="51"/>
                    <a:pt x="14" y="66"/>
                    <a:pt x="33"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72" name="Freeform 106"/>
            <p:cNvSpPr>
              <a:spLocks/>
            </p:cNvSpPr>
            <p:nvPr/>
          </p:nvSpPr>
          <p:spPr bwMode="auto">
            <a:xfrm>
              <a:off x="6472" y="1505"/>
              <a:ext cx="22" cy="11"/>
            </a:xfrm>
            <a:custGeom>
              <a:avLst/>
              <a:gdLst>
                <a:gd name="T0" fmla="*/ 33 w 125"/>
                <a:gd name="T1" fmla="*/ 65 h 65"/>
                <a:gd name="T2" fmla="*/ 33 w 125"/>
                <a:gd name="T3" fmla="*/ 65 h 65"/>
                <a:gd name="T4" fmla="*/ 92 w 125"/>
                <a:gd name="T5" fmla="*/ 65 h 65"/>
                <a:gd name="T6" fmla="*/ 125 w 125"/>
                <a:gd name="T7" fmla="*/ 32 h 65"/>
                <a:gd name="T8" fmla="*/ 92 w 125"/>
                <a:gd name="T9" fmla="*/ 0 h 65"/>
                <a:gd name="T10" fmla="*/ 33 w 125"/>
                <a:gd name="T11" fmla="*/ 0 h 65"/>
                <a:gd name="T12" fmla="*/ 0 w 125"/>
                <a:gd name="T13" fmla="*/ 32 h 65"/>
                <a:gd name="T14" fmla="*/ 33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33" y="65"/>
                  </a:moveTo>
                  <a:lnTo>
                    <a:pt x="33" y="65"/>
                  </a:lnTo>
                  <a:lnTo>
                    <a:pt x="92" y="65"/>
                  </a:lnTo>
                  <a:cubicBezTo>
                    <a:pt x="110" y="65"/>
                    <a:pt x="125" y="51"/>
                    <a:pt x="125" y="32"/>
                  </a:cubicBezTo>
                  <a:cubicBezTo>
                    <a:pt x="125" y="14"/>
                    <a:pt x="110" y="0"/>
                    <a:pt x="92" y="0"/>
                  </a:cubicBezTo>
                  <a:lnTo>
                    <a:pt x="33" y="0"/>
                  </a:lnTo>
                  <a:cubicBezTo>
                    <a:pt x="14" y="0"/>
                    <a:pt x="0" y="14"/>
                    <a:pt x="0" y="32"/>
                  </a:cubicBezTo>
                  <a:cubicBezTo>
                    <a:pt x="0" y="51"/>
                    <a:pt x="14" y="65"/>
                    <a:pt x="33" y="6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73" name="Freeform 107"/>
            <p:cNvSpPr>
              <a:spLocks/>
            </p:cNvSpPr>
            <p:nvPr/>
          </p:nvSpPr>
          <p:spPr bwMode="auto">
            <a:xfrm>
              <a:off x="6518" y="1711"/>
              <a:ext cx="22" cy="11"/>
            </a:xfrm>
            <a:custGeom>
              <a:avLst/>
              <a:gdLst>
                <a:gd name="T0" fmla="*/ 33 w 125"/>
                <a:gd name="T1" fmla="*/ 65 h 65"/>
                <a:gd name="T2" fmla="*/ 33 w 125"/>
                <a:gd name="T3" fmla="*/ 65 h 65"/>
                <a:gd name="T4" fmla="*/ 92 w 125"/>
                <a:gd name="T5" fmla="*/ 65 h 65"/>
                <a:gd name="T6" fmla="*/ 125 w 125"/>
                <a:gd name="T7" fmla="*/ 33 h 65"/>
                <a:gd name="T8" fmla="*/ 92 w 125"/>
                <a:gd name="T9" fmla="*/ 0 h 65"/>
                <a:gd name="T10" fmla="*/ 33 w 125"/>
                <a:gd name="T11" fmla="*/ 0 h 65"/>
                <a:gd name="T12" fmla="*/ 0 w 125"/>
                <a:gd name="T13" fmla="*/ 33 h 65"/>
                <a:gd name="T14" fmla="*/ 33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33" y="65"/>
                  </a:moveTo>
                  <a:lnTo>
                    <a:pt x="33" y="65"/>
                  </a:lnTo>
                  <a:lnTo>
                    <a:pt x="92" y="65"/>
                  </a:lnTo>
                  <a:cubicBezTo>
                    <a:pt x="110" y="65"/>
                    <a:pt x="125" y="51"/>
                    <a:pt x="125" y="33"/>
                  </a:cubicBezTo>
                  <a:cubicBezTo>
                    <a:pt x="125" y="15"/>
                    <a:pt x="110" y="0"/>
                    <a:pt x="92" y="0"/>
                  </a:cubicBezTo>
                  <a:lnTo>
                    <a:pt x="33" y="0"/>
                  </a:lnTo>
                  <a:cubicBezTo>
                    <a:pt x="15" y="0"/>
                    <a:pt x="0" y="15"/>
                    <a:pt x="0" y="33"/>
                  </a:cubicBezTo>
                  <a:cubicBezTo>
                    <a:pt x="0" y="51"/>
                    <a:pt x="15" y="65"/>
                    <a:pt x="33" y="6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74" name="Freeform 108"/>
            <p:cNvSpPr>
              <a:spLocks/>
            </p:cNvSpPr>
            <p:nvPr/>
          </p:nvSpPr>
          <p:spPr bwMode="auto">
            <a:xfrm>
              <a:off x="6518" y="1676"/>
              <a:ext cx="22" cy="12"/>
            </a:xfrm>
            <a:custGeom>
              <a:avLst/>
              <a:gdLst>
                <a:gd name="T0" fmla="*/ 33 w 125"/>
                <a:gd name="T1" fmla="*/ 66 h 66"/>
                <a:gd name="T2" fmla="*/ 33 w 125"/>
                <a:gd name="T3" fmla="*/ 66 h 66"/>
                <a:gd name="T4" fmla="*/ 92 w 125"/>
                <a:gd name="T5" fmla="*/ 66 h 66"/>
                <a:gd name="T6" fmla="*/ 125 w 125"/>
                <a:gd name="T7" fmla="*/ 33 h 66"/>
                <a:gd name="T8" fmla="*/ 92 w 125"/>
                <a:gd name="T9" fmla="*/ 0 h 66"/>
                <a:gd name="T10" fmla="*/ 33 w 125"/>
                <a:gd name="T11" fmla="*/ 0 h 66"/>
                <a:gd name="T12" fmla="*/ 0 w 125"/>
                <a:gd name="T13" fmla="*/ 33 h 66"/>
                <a:gd name="T14" fmla="*/ 33 w 12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6">
                  <a:moveTo>
                    <a:pt x="33" y="66"/>
                  </a:moveTo>
                  <a:lnTo>
                    <a:pt x="33" y="66"/>
                  </a:lnTo>
                  <a:lnTo>
                    <a:pt x="92" y="66"/>
                  </a:lnTo>
                  <a:cubicBezTo>
                    <a:pt x="110" y="66"/>
                    <a:pt x="125" y="51"/>
                    <a:pt x="125" y="33"/>
                  </a:cubicBezTo>
                  <a:cubicBezTo>
                    <a:pt x="125" y="15"/>
                    <a:pt x="110" y="0"/>
                    <a:pt x="92" y="0"/>
                  </a:cubicBezTo>
                  <a:lnTo>
                    <a:pt x="33" y="0"/>
                  </a:lnTo>
                  <a:cubicBezTo>
                    <a:pt x="15" y="0"/>
                    <a:pt x="0" y="15"/>
                    <a:pt x="0" y="33"/>
                  </a:cubicBezTo>
                  <a:cubicBezTo>
                    <a:pt x="0" y="51"/>
                    <a:pt x="15" y="66"/>
                    <a:pt x="33"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75" name="Freeform 109"/>
            <p:cNvSpPr>
              <a:spLocks/>
            </p:cNvSpPr>
            <p:nvPr/>
          </p:nvSpPr>
          <p:spPr bwMode="auto">
            <a:xfrm>
              <a:off x="6518" y="1642"/>
              <a:ext cx="22" cy="12"/>
            </a:xfrm>
            <a:custGeom>
              <a:avLst/>
              <a:gdLst>
                <a:gd name="T0" fmla="*/ 33 w 125"/>
                <a:gd name="T1" fmla="*/ 65 h 65"/>
                <a:gd name="T2" fmla="*/ 33 w 125"/>
                <a:gd name="T3" fmla="*/ 65 h 65"/>
                <a:gd name="T4" fmla="*/ 92 w 125"/>
                <a:gd name="T5" fmla="*/ 65 h 65"/>
                <a:gd name="T6" fmla="*/ 125 w 125"/>
                <a:gd name="T7" fmla="*/ 33 h 65"/>
                <a:gd name="T8" fmla="*/ 92 w 125"/>
                <a:gd name="T9" fmla="*/ 0 h 65"/>
                <a:gd name="T10" fmla="*/ 33 w 125"/>
                <a:gd name="T11" fmla="*/ 0 h 65"/>
                <a:gd name="T12" fmla="*/ 0 w 125"/>
                <a:gd name="T13" fmla="*/ 33 h 65"/>
                <a:gd name="T14" fmla="*/ 33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33" y="65"/>
                  </a:moveTo>
                  <a:lnTo>
                    <a:pt x="33" y="65"/>
                  </a:lnTo>
                  <a:lnTo>
                    <a:pt x="92" y="65"/>
                  </a:lnTo>
                  <a:cubicBezTo>
                    <a:pt x="110" y="65"/>
                    <a:pt x="125" y="51"/>
                    <a:pt x="125" y="33"/>
                  </a:cubicBezTo>
                  <a:cubicBezTo>
                    <a:pt x="125" y="14"/>
                    <a:pt x="110" y="0"/>
                    <a:pt x="92" y="0"/>
                  </a:cubicBezTo>
                  <a:lnTo>
                    <a:pt x="33" y="0"/>
                  </a:lnTo>
                  <a:cubicBezTo>
                    <a:pt x="15" y="0"/>
                    <a:pt x="0" y="14"/>
                    <a:pt x="0" y="33"/>
                  </a:cubicBezTo>
                  <a:cubicBezTo>
                    <a:pt x="0" y="51"/>
                    <a:pt x="15" y="65"/>
                    <a:pt x="33" y="6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76" name="Freeform 110"/>
            <p:cNvSpPr>
              <a:spLocks/>
            </p:cNvSpPr>
            <p:nvPr/>
          </p:nvSpPr>
          <p:spPr bwMode="auto">
            <a:xfrm>
              <a:off x="6518" y="1608"/>
              <a:ext cx="22" cy="11"/>
            </a:xfrm>
            <a:custGeom>
              <a:avLst/>
              <a:gdLst>
                <a:gd name="T0" fmla="*/ 33 w 125"/>
                <a:gd name="T1" fmla="*/ 66 h 66"/>
                <a:gd name="T2" fmla="*/ 33 w 125"/>
                <a:gd name="T3" fmla="*/ 66 h 66"/>
                <a:gd name="T4" fmla="*/ 92 w 125"/>
                <a:gd name="T5" fmla="*/ 66 h 66"/>
                <a:gd name="T6" fmla="*/ 125 w 125"/>
                <a:gd name="T7" fmla="*/ 33 h 66"/>
                <a:gd name="T8" fmla="*/ 92 w 125"/>
                <a:gd name="T9" fmla="*/ 0 h 66"/>
                <a:gd name="T10" fmla="*/ 33 w 125"/>
                <a:gd name="T11" fmla="*/ 0 h 66"/>
                <a:gd name="T12" fmla="*/ 0 w 125"/>
                <a:gd name="T13" fmla="*/ 33 h 66"/>
                <a:gd name="T14" fmla="*/ 33 w 12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6">
                  <a:moveTo>
                    <a:pt x="33" y="66"/>
                  </a:moveTo>
                  <a:lnTo>
                    <a:pt x="33" y="66"/>
                  </a:lnTo>
                  <a:lnTo>
                    <a:pt x="92" y="66"/>
                  </a:lnTo>
                  <a:cubicBezTo>
                    <a:pt x="110" y="66"/>
                    <a:pt x="125" y="51"/>
                    <a:pt x="125" y="33"/>
                  </a:cubicBezTo>
                  <a:cubicBezTo>
                    <a:pt x="125" y="15"/>
                    <a:pt x="110" y="0"/>
                    <a:pt x="92" y="0"/>
                  </a:cubicBezTo>
                  <a:lnTo>
                    <a:pt x="33" y="0"/>
                  </a:lnTo>
                  <a:cubicBezTo>
                    <a:pt x="15" y="0"/>
                    <a:pt x="0" y="15"/>
                    <a:pt x="0" y="33"/>
                  </a:cubicBezTo>
                  <a:cubicBezTo>
                    <a:pt x="0" y="51"/>
                    <a:pt x="15" y="66"/>
                    <a:pt x="33"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77" name="Freeform 111"/>
            <p:cNvSpPr>
              <a:spLocks/>
            </p:cNvSpPr>
            <p:nvPr/>
          </p:nvSpPr>
          <p:spPr bwMode="auto">
            <a:xfrm>
              <a:off x="6518" y="1574"/>
              <a:ext cx="22" cy="11"/>
            </a:xfrm>
            <a:custGeom>
              <a:avLst/>
              <a:gdLst>
                <a:gd name="T0" fmla="*/ 33 w 125"/>
                <a:gd name="T1" fmla="*/ 65 h 65"/>
                <a:gd name="T2" fmla="*/ 33 w 125"/>
                <a:gd name="T3" fmla="*/ 65 h 65"/>
                <a:gd name="T4" fmla="*/ 92 w 125"/>
                <a:gd name="T5" fmla="*/ 65 h 65"/>
                <a:gd name="T6" fmla="*/ 125 w 125"/>
                <a:gd name="T7" fmla="*/ 32 h 65"/>
                <a:gd name="T8" fmla="*/ 92 w 125"/>
                <a:gd name="T9" fmla="*/ 0 h 65"/>
                <a:gd name="T10" fmla="*/ 33 w 125"/>
                <a:gd name="T11" fmla="*/ 0 h 65"/>
                <a:gd name="T12" fmla="*/ 0 w 125"/>
                <a:gd name="T13" fmla="*/ 32 h 65"/>
                <a:gd name="T14" fmla="*/ 33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33" y="65"/>
                  </a:moveTo>
                  <a:lnTo>
                    <a:pt x="33" y="65"/>
                  </a:lnTo>
                  <a:lnTo>
                    <a:pt x="92" y="65"/>
                  </a:lnTo>
                  <a:cubicBezTo>
                    <a:pt x="110" y="65"/>
                    <a:pt x="125" y="51"/>
                    <a:pt x="125" y="32"/>
                  </a:cubicBezTo>
                  <a:cubicBezTo>
                    <a:pt x="125" y="14"/>
                    <a:pt x="110" y="0"/>
                    <a:pt x="92" y="0"/>
                  </a:cubicBezTo>
                  <a:lnTo>
                    <a:pt x="33" y="0"/>
                  </a:lnTo>
                  <a:cubicBezTo>
                    <a:pt x="15" y="0"/>
                    <a:pt x="0" y="14"/>
                    <a:pt x="0" y="32"/>
                  </a:cubicBezTo>
                  <a:cubicBezTo>
                    <a:pt x="0" y="51"/>
                    <a:pt x="15" y="65"/>
                    <a:pt x="33" y="6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78" name="Freeform 112"/>
            <p:cNvSpPr>
              <a:spLocks/>
            </p:cNvSpPr>
            <p:nvPr/>
          </p:nvSpPr>
          <p:spPr bwMode="auto">
            <a:xfrm>
              <a:off x="6518" y="1539"/>
              <a:ext cx="22" cy="12"/>
            </a:xfrm>
            <a:custGeom>
              <a:avLst/>
              <a:gdLst>
                <a:gd name="T0" fmla="*/ 33 w 125"/>
                <a:gd name="T1" fmla="*/ 66 h 66"/>
                <a:gd name="T2" fmla="*/ 33 w 125"/>
                <a:gd name="T3" fmla="*/ 66 h 66"/>
                <a:gd name="T4" fmla="*/ 92 w 125"/>
                <a:gd name="T5" fmla="*/ 66 h 66"/>
                <a:gd name="T6" fmla="*/ 125 w 125"/>
                <a:gd name="T7" fmla="*/ 33 h 66"/>
                <a:gd name="T8" fmla="*/ 92 w 125"/>
                <a:gd name="T9" fmla="*/ 0 h 66"/>
                <a:gd name="T10" fmla="*/ 33 w 125"/>
                <a:gd name="T11" fmla="*/ 0 h 66"/>
                <a:gd name="T12" fmla="*/ 0 w 125"/>
                <a:gd name="T13" fmla="*/ 33 h 66"/>
                <a:gd name="T14" fmla="*/ 33 w 125"/>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6">
                  <a:moveTo>
                    <a:pt x="33" y="66"/>
                  </a:moveTo>
                  <a:lnTo>
                    <a:pt x="33" y="66"/>
                  </a:lnTo>
                  <a:lnTo>
                    <a:pt x="92" y="66"/>
                  </a:lnTo>
                  <a:cubicBezTo>
                    <a:pt x="110" y="66"/>
                    <a:pt x="125" y="51"/>
                    <a:pt x="125" y="33"/>
                  </a:cubicBezTo>
                  <a:cubicBezTo>
                    <a:pt x="125" y="15"/>
                    <a:pt x="110" y="0"/>
                    <a:pt x="92" y="0"/>
                  </a:cubicBezTo>
                  <a:lnTo>
                    <a:pt x="33" y="0"/>
                  </a:lnTo>
                  <a:cubicBezTo>
                    <a:pt x="15" y="0"/>
                    <a:pt x="0" y="15"/>
                    <a:pt x="0" y="33"/>
                  </a:cubicBezTo>
                  <a:cubicBezTo>
                    <a:pt x="0" y="51"/>
                    <a:pt x="15" y="66"/>
                    <a:pt x="33"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79" name="Freeform 113"/>
            <p:cNvSpPr>
              <a:spLocks/>
            </p:cNvSpPr>
            <p:nvPr/>
          </p:nvSpPr>
          <p:spPr bwMode="auto">
            <a:xfrm>
              <a:off x="6518" y="1505"/>
              <a:ext cx="22" cy="11"/>
            </a:xfrm>
            <a:custGeom>
              <a:avLst/>
              <a:gdLst>
                <a:gd name="T0" fmla="*/ 33 w 125"/>
                <a:gd name="T1" fmla="*/ 65 h 65"/>
                <a:gd name="T2" fmla="*/ 33 w 125"/>
                <a:gd name="T3" fmla="*/ 65 h 65"/>
                <a:gd name="T4" fmla="*/ 92 w 125"/>
                <a:gd name="T5" fmla="*/ 65 h 65"/>
                <a:gd name="T6" fmla="*/ 125 w 125"/>
                <a:gd name="T7" fmla="*/ 32 h 65"/>
                <a:gd name="T8" fmla="*/ 92 w 125"/>
                <a:gd name="T9" fmla="*/ 0 h 65"/>
                <a:gd name="T10" fmla="*/ 33 w 125"/>
                <a:gd name="T11" fmla="*/ 0 h 65"/>
                <a:gd name="T12" fmla="*/ 0 w 125"/>
                <a:gd name="T13" fmla="*/ 32 h 65"/>
                <a:gd name="T14" fmla="*/ 33 w 125"/>
                <a:gd name="T15" fmla="*/ 65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65">
                  <a:moveTo>
                    <a:pt x="33" y="65"/>
                  </a:moveTo>
                  <a:lnTo>
                    <a:pt x="33" y="65"/>
                  </a:lnTo>
                  <a:lnTo>
                    <a:pt x="92" y="65"/>
                  </a:lnTo>
                  <a:cubicBezTo>
                    <a:pt x="110" y="65"/>
                    <a:pt x="125" y="51"/>
                    <a:pt x="125" y="32"/>
                  </a:cubicBezTo>
                  <a:cubicBezTo>
                    <a:pt x="125" y="14"/>
                    <a:pt x="110" y="0"/>
                    <a:pt x="92" y="0"/>
                  </a:cubicBezTo>
                  <a:lnTo>
                    <a:pt x="33" y="0"/>
                  </a:lnTo>
                  <a:cubicBezTo>
                    <a:pt x="15" y="0"/>
                    <a:pt x="0" y="14"/>
                    <a:pt x="0" y="32"/>
                  </a:cubicBezTo>
                  <a:cubicBezTo>
                    <a:pt x="0" y="51"/>
                    <a:pt x="15" y="65"/>
                    <a:pt x="33" y="6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880" name="Group 116"/>
          <p:cNvGrpSpPr>
            <a:grpSpLocks noChangeAspect="1"/>
          </p:cNvGrpSpPr>
          <p:nvPr/>
        </p:nvGrpSpPr>
        <p:grpSpPr bwMode="auto">
          <a:xfrm>
            <a:off x="9917422" y="5068722"/>
            <a:ext cx="428899" cy="430153"/>
            <a:chOff x="222" y="2209"/>
            <a:chExt cx="342" cy="343"/>
          </a:xfrm>
          <a:solidFill>
            <a:srgbClr val="2C2F33"/>
          </a:solidFill>
        </p:grpSpPr>
        <p:sp>
          <p:nvSpPr>
            <p:cNvPr id="881" name="Freeform 117"/>
            <p:cNvSpPr>
              <a:spLocks noEditPoints="1"/>
            </p:cNvSpPr>
            <p:nvPr/>
          </p:nvSpPr>
          <p:spPr bwMode="auto">
            <a:xfrm>
              <a:off x="222" y="2209"/>
              <a:ext cx="342" cy="343"/>
            </a:xfrm>
            <a:custGeom>
              <a:avLst/>
              <a:gdLst>
                <a:gd name="T0" fmla="*/ 1897 w 1962"/>
                <a:gd name="T1" fmla="*/ 1899 h 1964"/>
                <a:gd name="T2" fmla="*/ 1897 w 1962"/>
                <a:gd name="T3" fmla="*/ 1899 h 1964"/>
                <a:gd name="T4" fmla="*/ 1443 w 1962"/>
                <a:gd name="T5" fmla="*/ 1899 h 1964"/>
                <a:gd name="T6" fmla="*/ 1443 w 1962"/>
                <a:gd name="T7" fmla="*/ 1163 h 1964"/>
                <a:gd name="T8" fmla="*/ 1897 w 1962"/>
                <a:gd name="T9" fmla="*/ 897 h 1964"/>
                <a:gd name="T10" fmla="*/ 1897 w 1962"/>
                <a:gd name="T11" fmla="*/ 1899 h 1964"/>
                <a:gd name="T12" fmla="*/ 918 w 1962"/>
                <a:gd name="T13" fmla="*/ 1163 h 1964"/>
                <a:gd name="T14" fmla="*/ 918 w 1962"/>
                <a:gd name="T15" fmla="*/ 1163 h 1964"/>
                <a:gd name="T16" fmla="*/ 1378 w 1962"/>
                <a:gd name="T17" fmla="*/ 897 h 1964"/>
                <a:gd name="T18" fmla="*/ 1378 w 1962"/>
                <a:gd name="T19" fmla="*/ 1144 h 1964"/>
                <a:gd name="T20" fmla="*/ 1378 w 1962"/>
                <a:gd name="T21" fmla="*/ 1899 h 1964"/>
                <a:gd name="T22" fmla="*/ 918 w 1962"/>
                <a:gd name="T23" fmla="*/ 1899 h 1964"/>
                <a:gd name="T24" fmla="*/ 918 w 1962"/>
                <a:gd name="T25" fmla="*/ 1163 h 1964"/>
                <a:gd name="T26" fmla="*/ 66 w 1962"/>
                <a:gd name="T27" fmla="*/ 1899 h 1964"/>
                <a:gd name="T28" fmla="*/ 66 w 1962"/>
                <a:gd name="T29" fmla="*/ 1899 h 1964"/>
                <a:gd name="T30" fmla="*/ 109 w 1962"/>
                <a:gd name="T31" fmla="*/ 64 h 1964"/>
                <a:gd name="T32" fmla="*/ 280 w 1962"/>
                <a:gd name="T33" fmla="*/ 64 h 1964"/>
                <a:gd name="T34" fmla="*/ 320 w 1962"/>
                <a:gd name="T35" fmla="*/ 1154 h 1964"/>
                <a:gd name="T36" fmla="*/ 320 w 1962"/>
                <a:gd name="T37" fmla="*/ 1155 h 1964"/>
                <a:gd name="T38" fmla="*/ 348 w 1962"/>
                <a:gd name="T39" fmla="*/ 1895 h 1964"/>
                <a:gd name="T40" fmla="*/ 348 w 1962"/>
                <a:gd name="T41" fmla="*/ 1899 h 1964"/>
                <a:gd name="T42" fmla="*/ 66 w 1962"/>
                <a:gd name="T43" fmla="*/ 1899 h 1964"/>
                <a:gd name="T44" fmla="*/ 853 w 1962"/>
                <a:gd name="T45" fmla="*/ 898 h 1964"/>
                <a:gd name="T46" fmla="*/ 853 w 1962"/>
                <a:gd name="T47" fmla="*/ 898 h 1964"/>
                <a:gd name="T48" fmla="*/ 853 w 1962"/>
                <a:gd name="T49" fmla="*/ 1144 h 1964"/>
                <a:gd name="T50" fmla="*/ 853 w 1962"/>
                <a:gd name="T51" fmla="*/ 1899 h 1964"/>
                <a:gd name="T52" fmla="*/ 414 w 1962"/>
                <a:gd name="T53" fmla="*/ 1899 h 1964"/>
                <a:gd name="T54" fmla="*/ 387 w 1962"/>
                <a:gd name="T55" fmla="*/ 1172 h 1964"/>
                <a:gd name="T56" fmla="*/ 853 w 1962"/>
                <a:gd name="T57" fmla="*/ 898 h 1964"/>
                <a:gd name="T58" fmla="*/ 1946 w 1962"/>
                <a:gd name="T59" fmla="*/ 812 h 1964"/>
                <a:gd name="T60" fmla="*/ 1946 w 1962"/>
                <a:gd name="T61" fmla="*/ 812 h 1964"/>
                <a:gd name="T62" fmla="*/ 1913 w 1962"/>
                <a:gd name="T63" fmla="*/ 812 h 1964"/>
                <a:gd name="T64" fmla="*/ 1443 w 1962"/>
                <a:gd name="T65" fmla="*/ 1087 h 1964"/>
                <a:gd name="T66" fmla="*/ 1443 w 1962"/>
                <a:gd name="T67" fmla="*/ 840 h 1964"/>
                <a:gd name="T68" fmla="*/ 1427 w 1962"/>
                <a:gd name="T69" fmla="*/ 812 h 1964"/>
                <a:gd name="T70" fmla="*/ 1394 w 1962"/>
                <a:gd name="T71" fmla="*/ 812 h 1964"/>
                <a:gd name="T72" fmla="*/ 918 w 1962"/>
                <a:gd name="T73" fmla="*/ 1087 h 1964"/>
                <a:gd name="T74" fmla="*/ 918 w 1962"/>
                <a:gd name="T75" fmla="*/ 840 h 1964"/>
                <a:gd name="T76" fmla="*/ 902 w 1962"/>
                <a:gd name="T77" fmla="*/ 812 h 1964"/>
                <a:gd name="T78" fmla="*/ 869 w 1962"/>
                <a:gd name="T79" fmla="*/ 812 h 1964"/>
                <a:gd name="T80" fmla="*/ 384 w 1962"/>
                <a:gd name="T81" fmla="*/ 1098 h 1964"/>
                <a:gd name="T82" fmla="*/ 344 w 1962"/>
                <a:gd name="T83" fmla="*/ 31 h 1964"/>
                <a:gd name="T84" fmla="*/ 312 w 1962"/>
                <a:gd name="T85" fmla="*/ 0 h 1964"/>
                <a:gd name="T86" fmla="*/ 77 w 1962"/>
                <a:gd name="T87" fmla="*/ 0 h 1964"/>
                <a:gd name="T88" fmla="*/ 44 w 1962"/>
                <a:gd name="T89" fmla="*/ 31 h 1964"/>
                <a:gd name="T90" fmla="*/ 0 w 1962"/>
                <a:gd name="T91" fmla="*/ 1931 h 1964"/>
                <a:gd name="T92" fmla="*/ 9 w 1962"/>
                <a:gd name="T93" fmla="*/ 1955 h 1964"/>
                <a:gd name="T94" fmla="*/ 32 w 1962"/>
                <a:gd name="T95" fmla="*/ 1964 h 1964"/>
                <a:gd name="T96" fmla="*/ 382 w 1962"/>
                <a:gd name="T97" fmla="*/ 1964 h 1964"/>
                <a:gd name="T98" fmla="*/ 383 w 1962"/>
                <a:gd name="T99" fmla="*/ 1964 h 1964"/>
                <a:gd name="T100" fmla="*/ 886 w 1962"/>
                <a:gd name="T101" fmla="*/ 1964 h 1964"/>
                <a:gd name="T102" fmla="*/ 1410 w 1962"/>
                <a:gd name="T103" fmla="*/ 1964 h 1964"/>
                <a:gd name="T104" fmla="*/ 1930 w 1962"/>
                <a:gd name="T105" fmla="*/ 1964 h 1964"/>
                <a:gd name="T106" fmla="*/ 1962 w 1962"/>
                <a:gd name="T107" fmla="*/ 1932 h 1964"/>
                <a:gd name="T108" fmla="*/ 1962 w 1962"/>
                <a:gd name="T109" fmla="*/ 840 h 1964"/>
                <a:gd name="T110" fmla="*/ 1946 w 1962"/>
                <a:gd name="T111" fmla="*/ 812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2" h="1964">
                  <a:moveTo>
                    <a:pt x="1897" y="1899"/>
                  </a:moveTo>
                  <a:lnTo>
                    <a:pt x="1897" y="1899"/>
                  </a:lnTo>
                  <a:lnTo>
                    <a:pt x="1443" y="1899"/>
                  </a:lnTo>
                  <a:lnTo>
                    <a:pt x="1443" y="1163"/>
                  </a:lnTo>
                  <a:lnTo>
                    <a:pt x="1897" y="897"/>
                  </a:lnTo>
                  <a:lnTo>
                    <a:pt x="1897" y="1899"/>
                  </a:lnTo>
                  <a:close/>
                  <a:moveTo>
                    <a:pt x="918" y="1163"/>
                  </a:moveTo>
                  <a:lnTo>
                    <a:pt x="918" y="1163"/>
                  </a:lnTo>
                  <a:lnTo>
                    <a:pt x="1378" y="897"/>
                  </a:lnTo>
                  <a:lnTo>
                    <a:pt x="1378" y="1144"/>
                  </a:lnTo>
                  <a:lnTo>
                    <a:pt x="1378" y="1899"/>
                  </a:lnTo>
                  <a:lnTo>
                    <a:pt x="918" y="1899"/>
                  </a:lnTo>
                  <a:lnTo>
                    <a:pt x="918" y="1163"/>
                  </a:lnTo>
                  <a:close/>
                  <a:moveTo>
                    <a:pt x="66" y="1899"/>
                  </a:moveTo>
                  <a:lnTo>
                    <a:pt x="66" y="1899"/>
                  </a:lnTo>
                  <a:lnTo>
                    <a:pt x="109" y="64"/>
                  </a:lnTo>
                  <a:lnTo>
                    <a:pt x="280" y="64"/>
                  </a:lnTo>
                  <a:lnTo>
                    <a:pt x="320" y="1154"/>
                  </a:lnTo>
                  <a:cubicBezTo>
                    <a:pt x="320" y="1154"/>
                    <a:pt x="320" y="1155"/>
                    <a:pt x="320" y="1155"/>
                  </a:cubicBezTo>
                  <a:lnTo>
                    <a:pt x="348" y="1895"/>
                  </a:lnTo>
                  <a:lnTo>
                    <a:pt x="348" y="1899"/>
                  </a:lnTo>
                  <a:lnTo>
                    <a:pt x="66" y="1899"/>
                  </a:lnTo>
                  <a:close/>
                  <a:moveTo>
                    <a:pt x="853" y="898"/>
                  </a:moveTo>
                  <a:lnTo>
                    <a:pt x="853" y="898"/>
                  </a:lnTo>
                  <a:lnTo>
                    <a:pt x="853" y="1144"/>
                  </a:lnTo>
                  <a:lnTo>
                    <a:pt x="853" y="1899"/>
                  </a:lnTo>
                  <a:lnTo>
                    <a:pt x="414" y="1899"/>
                  </a:lnTo>
                  <a:lnTo>
                    <a:pt x="387" y="1172"/>
                  </a:lnTo>
                  <a:lnTo>
                    <a:pt x="853" y="898"/>
                  </a:lnTo>
                  <a:close/>
                  <a:moveTo>
                    <a:pt x="1946" y="812"/>
                  </a:moveTo>
                  <a:lnTo>
                    <a:pt x="1946" y="812"/>
                  </a:lnTo>
                  <a:cubicBezTo>
                    <a:pt x="1936" y="806"/>
                    <a:pt x="1923" y="806"/>
                    <a:pt x="1913" y="812"/>
                  </a:cubicBezTo>
                  <a:lnTo>
                    <a:pt x="1443" y="1087"/>
                  </a:lnTo>
                  <a:lnTo>
                    <a:pt x="1443" y="840"/>
                  </a:lnTo>
                  <a:cubicBezTo>
                    <a:pt x="1443" y="829"/>
                    <a:pt x="1437" y="818"/>
                    <a:pt x="1427" y="812"/>
                  </a:cubicBezTo>
                  <a:cubicBezTo>
                    <a:pt x="1416" y="806"/>
                    <a:pt x="1404" y="806"/>
                    <a:pt x="1394" y="812"/>
                  </a:cubicBezTo>
                  <a:lnTo>
                    <a:pt x="918" y="1087"/>
                  </a:lnTo>
                  <a:lnTo>
                    <a:pt x="918" y="840"/>
                  </a:lnTo>
                  <a:cubicBezTo>
                    <a:pt x="918" y="829"/>
                    <a:pt x="912" y="818"/>
                    <a:pt x="902" y="812"/>
                  </a:cubicBezTo>
                  <a:cubicBezTo>
                    <a:pt x="892" y="806"/>
                    <a:pt x="879" y="806"/>
                    <a:pt x="869" y="812"/>
                  </a:cubicBezTo>
                  <a:lnTo>
                    <a:pt x="384" y="1098"/>
                  </a:lnTo>
                  <a:lnTo>
                    <a:pt x="344" y="31"/>
                  </a:lnTo>
                  <a:cubicBezTo>
                    <a:pt x="344" y="13"/>
                    <a:pt x="329" y="0"/>
                    <a:pt x="312" y="0"/>
                  </a:cubicBezTo>
                  <a:lnTo>
                    <a:pt x="77" y="0"/>
                  </a:lnTo>
                  <a:cubicBezTo>
                    <a:pt x="59" y="0"/>
                    <a:pt x="45" y="13"/>
                    <a:pt x="44" y="31"/>
                  </a:cubicBezTo>
                  <a:lnTo>
                    <a:pt x="0" y="1931"/>
                  </a:lnTo>
                  <a:cubicBezTo>
                    <a:pt x="0" y="1940"/>
                    <a:pt x="3" y="1948"/>
                    <a:pt x="9" y="1955"/>
                  </a:cubicBezTo>
                  <a:cubicBezTo>
                    <a:pt x="15" y="1961"/>
                    <a:pt x="23" y="1964"/>
                    <a:pt x="32" y="1964"/>
                  </a:cubicBezTo>
                  <a:lnTo>
                    <a:pt x="382" y="1964"/>
                  </a:lnTo>
                  <a:lnTo>
                    <a:pt x="383" y="1964"/>
                  </a:lnTo>
                  <a:lnTo>
                    <a:pt x="886" y="1964"/>
                  </a:lnTo>
                  <a:lnTo>
                    <a:pt x="1410" y="1964"/>
                  </a:lnTo>
                  <a:lnTo>
                    <a:pt x="1930" y="1964"/>
                  </a:lnTo>
                  <a:cubicBezTo>
                    <a:pt x="1948" y="1964"/>
                    <a:pt x="1962" y="1950"/>
                    <a:pt x="1962" y="1932"/>
                  </a:cubicBezTo>
                  <a:lnTo>
                    <a:pt x="1962" y="840"/>
                  </a:lnTo>
                  <a:cubicBezTo>
                    <a:pt x="1962" y="829"/>
                    <a:pt x="1956" y="818"/>
                    <a:pt x="1946" y="812"/>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82" name="Freeform 118"/>
            <p:cNvSpPr>
              <a:spLocks/>
            </p:cNvSpPr>
            <p:nvPr/>
          </p:nvSpPr>
          <p:spPr bwMode="auto">
            <a:xfrm>
              <a:off x="325" y="2423"/>
              <a:ext cx="12" cy="30"/>
            </a:xfrm>
            <a:custGeom>
              <a:avLst/>
              <a:gdLst>
                <a:gd name="T0" fmla="*/ 33 w 65"/>
                <a:gd name="T1" fmla="*/ 169 h 169"/>
                <a:gd name="T2" fmla="*/ 33 w 65"/>
                <a:gd name="T3" fmla="*/ 169 h 169"/>
                <a:gd name="T4" fmla="*/ 65 w 65"/>
                <a:gd name="T5" fmla="*/ 137 h 169"/>
                <a:gd name="T6" fmla="*/ 65 w 65"/>
                <a:gd name="T7" fmla="*/ 33 h 169"/>
                <a:gd name="T8" fmla="*/ 33 w 65"/>
                <a:gd name="T9" fmla="*/ 0 h 169"/>
                <a:gd name="T10" fmla="*/ 0 w 65"/>
                <a:gd name="T11" fmla="*/ 33 h 169"/>
                <a:gd name="T12" fmla="*/ 0 w 65"/>
                <a:gd name="T13" fmla="*/ 137 h 169"/>
                <a:gd name="T14" fmla="*/ 33 w 65"/>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169">
                  <a:moveTo>
                    <a:pt x="33" y="169"/>
                  </a:moveTo>
                  <a:lnTo>
                    <a:pt x="33" y="169"/>
                  </a:lnTo>
                  <a:cubicBezTo>
                    <a:pt x="51" y="169"/>
                    <a:pt x="65" y="155"/>
                    <a:pt x="65" y="137"/>
                  </a:cubicBezTo>
                  <a:lnTo>
                    <a:pt x="65" y="33"/>
                  </a:lnTo>
                  <a:cubicBezTo>
                    <a:pt x="65" y="15"/>
                    <a:pt x="51" y="0"/>
                    <a:pt x="33" y="0"/>
                  </a:cubicBezTo>
                  <a:cubicBezTo>
                    <a:pt x="14" y="0"/>
                    <a:pt x="0" y="15"/>
                    <a:pt x="0" y="33"/>
                  </a:cubicBezTo>
                  <a:lnTo>
                    <a:pt x="0" y="137"/>
                  </a:lnTo>
                  <a:cubicBezTo>
                    <a:pt x="0" y="155"/>
                    <a:pt x="14" y="169"/>
                    <a:pt x="33" y="169"/>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83" name="Freeform 119"/>
            <p:cNvSpPr>
              <a:spLocks/>
            </p:cNvSpPr>
            <p:nvPr/>
          </p:nvSpPr>
          <p:spPr bwMode="auto">
            <a:xfrm>
              <a:off x="417" y="2423"/>
              <a:ext cx="11" cy="30"/>
            </a:xfrm>
            <a:custGeom>
              <a:avLst/>
              <a:gdLst>
                <a:gd name="T0" fmla="*/ 33 w 66"/>
                <a:gd name="T1" fmla="*/ 0 h 169"/>
                <a:gd name="T2" fmla="*/ 33 w 66"/>
                <a:gd name="T3" fmla="*/ 0 h 169"/>
                <a:gd name="T4" fmla="*/ 0 w 66"/>
                <a:gd name="T5" fmla="*/ 33 h 169"/>
                <a:gd name="T6" fmla="*/ 0 w 66"/>
                <a:gd name="T7" fmla="*/ 137 h 169"/>
                <a:gd name="T8" fmla="*/ 33 w 66"/>
                <a:gd name="T9" fmla="*/ 169 h 169"/>
                <a:gd name="T10" fmla="*/ 66 w 66"/>
                <a:gd name="T11" fmla="*/ 137 h 169"/>
                <a:gd name="T12" fmla="*/ 66 w 66"/>
                <a:gd name="T13" fmla="*/ 33 h 169"/>
                <a:gd name="T14" fmla="*/ 33 w 66"/>
                <a:gd name="T15" fmla="*/ 0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69">
                  <a:moveTo>
                    <a:pt x="33" y="0"/>
                  </a:moveTo>
                  <a:lnTo>
                    <a:pt x="33" y="0"/>
                  </a:lnTo>
                  <a:cubicBezTo>
                    <a:pt x="15" y="0"/>
                    <a:pt x="0" y="15"/>
                    <a:pt x="0" y="33"/>
                  </a:cubicBezTo>
                  <a:lnTo>
                    <a:pt x="0" y="137"/>
                  </a:lnTo>
                  <a:cubicBezTo>
                    <a:pt x="0" y="155"/>
                    <a:pt x="15" y="169"/>
                    <a:pt x="33" y="169"/>
                  </a:cubicBezTo>
                  <a:cubicBezTo>
                    <a:pt x="51" y="169"/>
                    <a:pt x="66" y="155"/>
                    <a:pt x="66" y="137"/>
                  </a:cubicBezTo>
                  <a:lnTo>
                    <a:pt x="66" y="33"/>
                  </a:lnTo>
                  <a:cubicBezTo>
                    <a:pt x="66" y="15"/>
                    <a:pt x="51" y="0"/>
                    <a:pt x="33"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84" name="Freeform 120"/>
            <p:cNvSpPr>
              <a:spLocks/>
            </p:cNvSpPr>
            <p:nvPr/>
          </p:nvSpPr>
          <p:spPr bwMode="auto">
            <a:xfrm>
              <a:off x="508" y="2423"/>
              <a:ext cx="11" cy="30"/>
            </a:xfrm>
            <a:custGeom>
              <a:avLst/>
              <a:gdLst>
                <a:gd name="T0" fmla="*/ 33 w 66"/>
                <a:gd name="T1" fmla="*/ 169 h 169"/>
                <a:gd name="T2" fmla="*/ 33 w 66"/>
                <a:gd name="T3" fmla="*/ 169 h 169"/>
                <a:gd name="T4" fmla="*/ 66 w 66"/>
                <a:gd name="T5" fmla="*/ 137 h 169"/>
                <a:gd name="T6" fmla="*/ 66 w 66"/>
                <a:gd name="T7" fmla="*/ 33 h 169"/>
                <a:gd name="T8" fmla="*/ 33 w 66"/>
                <a:gd name="T9" fmla="*/ 0 h 169"/>
                <a:gd name="T10" fmla="*/ 0 w 66"/>
                <a:gd name="T11" fmla="*/ 33 h 169"/>
                <a:gd name="T12" fmla="*/ 0 w 66"/>
                <a:gd name="T13" fmla="*/ 137 h 169"/>
                <a:gd name="T14" fmla="*/ 33 w 66"/>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69">
                  <a:moveTo>
                    <a:pt x="33" y="169"/>
                  </a:moveTo>
                  <a:lnTo>
                    <a:pt x="33" y="169"/>
                  </a:lnTo>
                  <a:cubicBezTo>
                    <a:pt x="51" y="169"/>
                    <a:pt x="66" y="155"/>
                    <a:pt x="66" y="137"/>
                  </a:cubicBezTo>
                  <a:lnTo>
                    <a:pt x="66" y="33"/>
                  </a:lnTo>
                  <a:cubicBezTo>
                    <a:pt x="66" y="15"/>
                    <a:pt x="51" y="0"/>
                    <a:pt x="33" y="0"/>
                  </a:cubicBezTo>
                  <a:cubicBezTo>
                    <a:pt x="15" y="0"/>
                    <a:pt x="0" y="15"/>
                    <a:pt x="0" y="33"/>
                  </a:cubicBezTo>
                  <a:lnTo>
                    <a:pt x="0" y="137"/>
                  </a:lnTo>
                  <a:cubicBezTo>
                    <a:pt x="0" y="155"/>
                    <a:pt x="15" y="169"/>
                    <a:pt x="33" y="169"/>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885" name="Group 123"/>
          <p:cNvGrpSpPr>
            <a:grpSpLocks noChangeAspect="1"/>
          </p:cNvGrpSpPr>
          <p:nvPr/>
        </p:nvGrpSpPr>
        <p:grpSpPr bwMode="auto">
          <a:xfrm>
            <a:off x="11281237" y="3714243"/>
            <a:ext cx="489934" cy="492799"/>
            <a:chOff x="765" y="2208"/>
            <a:chExt cx="342" cy="344"/>
          </a:xfrm>
          <a:solidFill>
            <a:srgbClr val="2C2F33"/>
          </a:solidFill>
        </p:grpSpPr>
        <p:sp>
          <p:nvSpPr>
            <p:cNvPr id="886" name="Freeform 124"/>
            <p:cNvSpPr>
              <a:spLocks noEditPoints="1"/>
            </p:cNvSpPr>
            <p:nvPr/>
          </p:nvSpPr>
          <p:spPr bwMode="auto">
            <a:xfrm>
              <a:off x="832" y="2394"/>
              <a:ext cx="91" cy="91"/>
            </a:xfrm>
            <a:custGeom>
              <a:avLst/>
              <a:gdLst>
                <a:gd name="T0" fmla="*/ 260 w 519"/>
                <a:gd name="T1" fmla="*/ 452 h 519"/>
                <a:gd name="T2" fmla="*/ 260 w 519"/>
                <a:gd name="T3" fmla="*/ 452 h 519"/>
                <a:gd name="T4" fmla="*/ 67 w 519"/>
                <a:gd name="T5" fmla="*/ 259 h 519"/>
                <a:gd name="T6" fmla="*/ 260 w 519"/>
                <a:gd name="T7" fmla="*/ 66 h 519"/>
                <a:gd name="T8" fmla="*/ 453 w 519"/>
                <a:gd name="T9" fmla="*/ 259 h 519"/>
                <a:gd name="T10" fmla="*/ 260 w 519"/>
                <a:gd name="T11" fmla="*/ 452 h 519"/>
                <a:gd name="T12" fmla="*/ 260 w 519"/>
                <a:gd name="T13" fmla="*/ 0 h 519"/>
                <a:gd name="T14" fmla="*/ 260 w 519"/>
                <a:gd name="T15" fmla="*/ 0 h 519"/>
                <a:gd name="T16" fmla="*/ 0 w 519"/>
                <a:gd name="T17" fmla="*/ 259 h 519"/>
                <a:gd name="T18" fmla="*/ 260 w 519"/>
                <a:gd name="T19" fmla="*/ 519 h 519"/>
                <a:gd name="T20" fmla="*/ 519 w 519"/>
                <a:gd name="T21" fmla="*/ 259 h 519"/>
                <a:gd name="T22" fmla="*/ 260 w 519"/>
                <a:gd name="T23"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9" h="519">
                  <a:moveTo>
                    <a:pt x="260" y="452"/>
                  </a:moveTo>
                  <a:lnTo>
                    <a:pt x="260" y="452"/>
                  </a:lnTo>
                  <a:cubicBezTo>
                    <a:pt x="153" y="452"/>
                    <a:pt x="67" y="366"/>
                    <a:pt x="67" y="259"/>
                  </a:cubicBezTo>
                  <a:cubicBezTo>
                    <a:pt x="67" y="153"/>
                    <a:pt x="153" y="66"/>
                    <a:pt x="260" y="66"/>
                  </a:cubicBezTo>
                  <a:cubicBezTo>
                    <a:pt x="366" y="66"/>
                    <a:pt x="453" y="153"/>
                    <a:pt x="453" y="259"/>
                  </a:cubicBezTo>
                  <a:cubicBezTo>
                    <a:pt x="453" y="366"/>
                    <a:pt x="366" y="452"/>
                    <a:pt x="260" y="452"/>
                  </a:cubicBezTo>
                  <a:close/>
                  <a:moveTo>
                    <a:pt x="260" y="0"/>
                  </a:moveTo>
                  <a:lnTo>
                    <a:pt x="260" y="0"/>
                  </a:lnTo>
                  <a:cubicBezTo>
                    <a:pt x="117" y="0"/>
                    <a:pt x="0" y="116"/>
                    <a:pt x="0" y="259"/>
                  </a:cubicBezTo>
                  <a:cubicBezTo>
                    <a:pt x="0" y="402"/>
                    <a:pt x="117" y="519"/>
                    <a:pt x="260" y="519"/>
                  </a:cubicBezTo>
                  <a:cubicBezTo>
                    <a:pt x="403" y="519"/>
                    <a:pt x="519" y="402"/>
                    <a:pt x="519" y="259"/>
                  </a:cubicBezTo>
                  <a:cubicBezTo>
                    <a:pt x="519" y="116"/>
                    <a:pt x="403" y="0"/>
                    <a:pt x="260"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87" name="Freeform 125"/>
            <p:cNvSpPr>
              <a:spLocks noEditPoints="1"/>
            </p:cNvSpPr>
            <p:nvPr/>
          </p:nvSpPr>
          <p:spPr bwMode="auto">
            <a:xfrm>
              <a:off x="765" y="2326"/>
              <a:ext cx="225" cy="226"/>
            </a:xfrm>
            <a:custGeom>
              <a:avLst/>
              <a:gdLst>
                <a:gd name="T0" fmla="*/ 1221 w 1292"/>
                <a:gd name="T1" fmla="*/ 701 h 1291"/>
                <a:gd name="T2" fmla="*/ 1053 w 1292"/>
                <a:gd name="T3" fmla="*/ 744 h 1291"/>
                <a:gd name="T4" fmla="*/ 1005 w 1292"/>
                <a:gd name="T5" fmla="*/ 902 h 1291"/>
                <a:gd name="T6" fmla="*/ 1014 w 1292"/>
                <a:gd name="T7" fmla="*/ 1092 h 1291"/>
                <a:gd name="T8" fmla="*/ 864 w 1292"/>
                <a:gd name="T9" fmla="*/ 1004 h 1291"/>
                <a:gd name="T10" fmla="*/ 719 w 1292"/>
                <a:gd name="T11" fmla="*/ 1081 h 1291"/>
                <a:gd name="T12" fmla="*/ 591 w 1292"/>
                <a:gd name="T13" fmla="*/ 1221 h 1291"/>
                <a:gd name="T14" fmla="*/ 548 w 1292"/>
                <a:gd name="T15" fmla="*/ 1054 h 1291"/>
                <a:gd name="T16" fmla="*/ 390 w 1292"/>
                <a:gd name="T17" fmla="*/ 1006 h 1291"/>
                <a:gd name="T18" fmla="*/ 200 w 1292"/>
                <a:gd name="T19" fmla="*/ 1014 h 1291"/>
                <a:gd name="T20" fmla="*/ 288 w 1292"/>
                <a:gd name="T21" fmla="*/ 865 h 1291"/>
                <a:gd name="T22" fmla="*/ 210 w 1292"/>
                <a:gd name="T23" fmla="*/ 719 h 1291"/>
                <a:gd name="T24" fmla="*/ 71 w 1292"/>
                <a:gd name="T25" fmla="*/ 591 h 1291"/>
                <a:gd name="T26" fmla="*/ 238 w 1292"/>
                <a:gd name="T27" fmla="*/ 548 h 1291"/>
                <a:gd name="T28" fmla="*/ 286 w 1292"/>
                <a:gd name="T29" fmla="*/ 390 h 1291"/>
                <a:gd name="T30" fmla="*/ 278 w 1292"/>
                <a:gd name="T31" fmla="*/ 201 h 1291"/>
                <a:gd name="T32" fmla="*/ 427 w 1292"/>
                <a:gd name="T33" fmla="*/ 289 h 1291"/>
                <a:gd name="T34" fmla="*/ 573 w 1292"/>
                <a:gd name="T35" fmla="*/ 211 h 1291"/>
                <a:gd name="T36" fmla="*/ 701 w 1292"/>
                <a:gd name="T37" fmla="*/ 71 h 1291"/>
                <a:gd name="T38" fmla="*/ 744 w 1292"/>
                <a:gd name="T39" fmla="*/ 239 h 1291"/>
                <a:gd name="T40" fmla="*/ 902 w 1292"/>
                <a:gd name="T41" fmla="*/ 287 h 1291"/>
                <a:gd name="T42" fmla="*/ 1091 w 1292"/>
                <a:gd name="T43" fmla="*/ 278 h 1291"/>
                <a:gd name="T44" fmla="*/ 1003 w 1292"/>
                <a:gd name="T45" fmla="*/ 428 h 1291"/>
                <a:gd name="T46" fmla="*/ 1081 w 1292"/>
                <a:gd name="T47" fmla="*/ 573 h 1291"/>
                <a:gd name="T48" fmla="*/ 1221 w 1292"/>
                <a:gd name="T49" fmla="*/ 701 h 1291"/>
                <a:gd name="T50" fmla="*/ 1255 w 1292"/>
                <a:gd name="T51" fmla="*/ 529 h 1291"/>
                <a:gd name="T52" fmla="*/ 1072 w 1292"/>
                <a:gd name="T53" fmla="*/ 413 h 1291"/>
                <a:gd name="T54" fmla="*/ 1160 w 1292"/>
                <a:gd name="T55" fmla="*/ 258 h 1291"/>
                <a:gd name="T56" fmla="*/ 994 w 1292"/>
                <a:gd name="T57" fmla="*/ 132 h 1291"/>
                <a:gd name="T58" fmla="*/ 782 w 1292"/>
                <a:gd name="T59" fmla="*/ 180 h 1291"/>
                <a:gd name="T60" fmla="*/ 735 w 1292"/>
                <a:gd name="T61" fmla="*/ 8 h 1291"/>
                <a:gd name="T62" fmla="*/ 529 w 1292"/>
                <a:gd name="T63" fmla="*/ 37 h 1291"/>
                <a:gd name="T64" fmla="*/ 413 w 1292"/>
                <a:gd name="T65" fmla="*/ 220 h 1291"/>
                <a:gd name="T66" fmla="*/ 258 w 1292"/>
                <a:gd name="T67" fmla="*/ 132 h 1291"/>
                <a:gd name="T68" fmla="*/ 132 w 1292"/>
                <a:gd name="T69" fmla="*/ 298 h 1291"/>
                <a:gd name="T70" fmla="*/ 180 w 1292"/>
                <a:gd name="T71" fmla="*/ 510 h 1291"/>
                <a:gd name="T72" fmla="*/ 8 w 1292"/>
                <a:gd name="T73" fmla="*/ 557 h 1291"/>
                <a:gd name="T74" fmla="*/ 36 w 1292"/>
                <a:gd name="T75" fmla="*/ 763 h 1291"/>
                <a:gd name="T76" fmla="*/ 220 w 1292"/>
                <a:gd name="T77" fmla="*/ 880 h 1291"/>
                <a:gd name="T78" fmla="*/ 132 w 1292"/>
                <a:gd name="T79" fmla="*/ 1035 h 1291"/>
                <a:gd name="T80" fmla="*/ 298 w 1292"/>
                <a:gd name="T81" fmla="*/ 1160 h 1291"/>
                <a:gd name="T82" fmla="*/ 510 w 1292"/>
                <a:gd name="T83" fmla="*/ 1112 h 1291"/>
                <a:gd name="T84" fmla="*/ 557 w 1292"/>
                <a:gd name="T85" fmla="*/ 1284 h 1291"/>
                <a:gd name="T86" fmla="*/ 735 w 1292"/>
                <a:gd name="T87" fmla="*/ 1284 h 1291"/>
                <a:gd name="T88" fmla="*/ 782 w 1292"/>
                <a:gd name="T89" fmla="*/ 1112 h 1291"/>
                <a:gd name="T90" fmla="*/ 994 w 1292"/>
                <a:gd name="T91" fmla="*/ 1160 h 1291"/>
                <a:gd name="T92" fmla="*/ 1160 w 1292"/>
                <a:gd name="T93" fmla="*/ 1034 h 1291"/>
                <a:gd name="T94" fmla="*/ 1072 w 1292"/>
                <a:gd name="T95" fmla="*/ 879 h 1291"/>
                <a:gd name="T96" fmla="*/ 1255 w 1292"/>
                <a:gd name="T97" fmla="*/ 764 h 1291"/>
                <a:gd name="T98" fmla="*/ 1284 w 1292"/>
                <a:gd name="T99" fmla="*/ 557 h 1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92" h="1291">
                  <a:moveTo>
                    <a:pt x="1221" y="701"/>
                  </a:moveTo>
                  <a:lnTo>
                    <a:pt x="1221" y="701"/>
                  </a:lnTo>
                  <a:lnTo>
                    <a:pt x="1081" y="719"/>
                  </a:lnTo>
                  <a:cubicBezTo>
                    <a:pt x="1068" y="721"/>
                    <a:pt x="1056" y="731"/>
                    <a:pt x="1053" y="744"/>
                  </a:cubicBezTo>
                  <a:cubicBezTo>
                    <a:pt x="1043" y="787"/>
                    <a:pt x="1026" y="827"/>
                    <a:pt x="1003" y="864"/>
                  </a:cubicBezTo>
                  <a:cubicBezTo>
                    <a:pt x="996" y="876"/>
                    <a:pt x="997" y="891"/>
                    <a:pt x="1005" y="902"/>
                  </a:cubicBezTo>
                  <a:lnTo>
                    <a:pt x="1091" y="1014"/>
                  </a:lnTo>
                  <a:cubicBezTo>
                    <a:pt x="1068" y="1042"/>
                    <a:pt x="1042" y="1068"/>
                    <a:pt x="1014" y="1092"/>
                  </a:cubicBezTo>
                  <a:lnTo>
                    <a:pt x="902" y="1006"/>
                  </a:lnTo>
                  <a:cubicBezTo>
                    <a:pt x="891" y="997"/>
                    <a:pt x="876" y="996"/>
                    <a:pt x="864" y="1004"/>
                  </a:cubicBezTo>
                  <a:cubicBezTo>
                    <a:pt x="827" y="1026"/>
                    <a:pt x="787" y="1043"/>
                    <a:pt x="744" y="1053"/>
                  </a:cubicBezTo>
                  <a:cubicBezTo>
                    <a:pt x="731" y="1057"/>
                    <a:pt x="721" y="1068"/>
                    <a:pt x="719" y="1081"/>
                  </a:cubicBezTo>
                  <a:lnTo>
                    <a:pt x="701" y="1221"/>
                  </a:lnTo>
                  <a:cubicBezTo>
                    <a:pt x="664" y="1225"/>
                    <a:pt x="628" y="1225"/>
                    <a:pt x="591" y="1221"/>
                  </a:cubicBezTo>
                  <a:lnTo>
                    <a:pt x="573" y="1082"/>
                  </a:lnTo>
                  <a:cubicBezTo>
                    <a:pt x="571" y="1068"/>
                    <a:pt x="561" y="1057"/>
                    <a:pt x="548" y="1054"/>
                  </a:cubicBezTo>
                  <a:cubicBezTo>
                    <a:pt x="505" y="1043"/>
                    <a:pt x="465" y="1027"/>
                    <a:pt x="427" y="1004"/>
                  </a:cubicBezTo>
                  <a:cubicBezTo>
                    <a:pt x="416" y="997"/>
                    <a:pt x="401" y="997"/>
                    <a:pt x="390" y="1006"/>
                  </a:cubicBezTo>
                  <a:lnTo>
                    <a:pt x="278" y="1092"/>
                  </a:lnTo>
                  <a:cubicBezTo>
                    <a:pt x="250" y="1069"/>
                    <a:pt x="224" y="1042"/>
                    <a:pt x="200" y="1014"/>
                  </a:cubicBezTo>
                  <a:lnTo>
                    <a:pt x="286" y="902"/>
                  </a:lnTo>
                  <a:cubicBezTo>
                    <a:pt x="295" y="891"/>
                    <a:pt x="296" y="876"/>
                    <a:pt x="288" y="865"/>
                  </a:cubicBezTo>
                  <a:cubicBezTo>
                    <a:pt x="265" y="827"/>
                    <a:pt x="249" y="787"/>
                    <a:pt x="238" y="744"/>
                  </a:cubicBezTo>
                  <a:cubicBezTo>
                    <a:pt x="235" y="731"/>
                    <a:pt x="224" y="721"/>
                    <a:pt x="210" y="719"/>
                  </a:cubicBezTo>
                  <a:lnTo>
                    <a:pt x="71" y="701"/>
                  </a:lnTo>
                  <a:cubicBezTo>
                    <a:pt x="67" y="664"/>
                    <a:pt x="67" y="628"/>
                    <a:pt x="71" y="591"/>
                  </a:cubicBezTo>
                  <a:lnTo>
                    <a:pt x="210" y="573"/>
                  </a:lnTo>
                  <a:cubicBezTo>
                    <a:pt x="224" y="571"/>
                    <a:pt x="235" y="561"/>
                    <a:pt x="238" y="548"/>
                  </a:cubicBezTo>
                  <a:cubicBezTo>
                    <a:pt x="249" y="505"/>
                    <a:pt x="265" y="465"/>
                    <a:pt x="288" y="428"/>
                  </a:cubicBezTo>
                  <a:cubicBezTo>
                    <a:pt x="296" y="416"/>
                    <a:pt x="295" y="401"/>
                    <a:pt x="286" y="390"/>
                  </a:cubicBezTo>
                  <a:lnTo>
                    <a:pt x="200" y="278"/>
                  </a:lnTo>
                  <a:cubicBezTo>
                    <a:pt x="224" y="250"/>
                    <a:pt x="250" y="224"/>
                    <a:pt x="278" y="201"/>
                  </a:cubicBezTo>
                  <a:lnTo>
                    <a:pt x="390" y="287"/>
                  </a:lnTo>
                  <a:cubicBezTo>
                    <a:pt x="401" y="295"/>
                    <a:pt x="416" y="296"/>
                    <a:pt x="427" y="289"/>
                  </a:cubicBezTo>
                  <a:cubicBezTo>
                    <a:pt x="465" y="266"/>
                    <a:pt x="505" y="249"/>
                    <a:pt x="548" y="239"/>
                  </a:cubicBezTo>
                  <a:cubicBezTo>
                    <a:pt x="561" y="235"/>
                    <a:pt x="571" y="224"/>
                    <a:pt x="573" y="211"/>
                  </a:cubicBezTo>
                  <a:lnTo>
                    <a:pt x="591" y="71"/>
                  </a:lnTo>
                  <a:cubicBezTo>
                    <a:pt x="628" y="67"/>
                    <a:pt x="664" y="67"/>
                    <a:pt x="701" y="71"/>
                  </a:cubicBezTo>
                  <a:lnTo>
                    <a:pt x="719" y="211"/>
                  </a:lnTo>
                  <a:cubicBezTo>
                    <a:pt x="721" y="224"/>
                    <a:pt x="731" y="236"/>
                    <a:pt x="744" y="239"/>
                  </a:cubicBezTo>
                  <a:cubicBezTo>
                    <a:pt x="787" y="249"/>
                    <a:pt x="827" y="266"/>
                    <a:pt x="864" y="289"/>
                  </a:cubicBezTo>
                  <a:cubicBezTo>
                    <a:pt x="876" y="296"/>
                    <a:pt x="891" y="295"/>
                    <a:pt x="902" y="287"/>
                  </a:cubicBezTo>
                  <a:lnTo>
                    <a:pt x="1014" y="201"/>
                  </a:lnTo>
                  <a:cubicBezTo>
                    <a:pt x="1042" y="224"/>
                    <a:pt x="1068" y="250"/>
                    <a:pt x="1091" y="278"/>
                  </a:cubicBezTo>
                  <a:lnTo>
                    <a:pt x="1005" y="390"/>
                  </a:lnTo>
                  <a:cubicBezTo>
                    <a:pt x="997" y="401"/>
                    <a:pt x="996" y="416"/>
                    <a:pt x="1003" y="428"/>
                  </a:cubicBezTo>
                  <a:cubicBezTo>
                    <a:pt x="1026" y="465"/>
                    <a:pt x="1043" y="505"/>
                    <a:pt x="1053" y="548"/>
                  </a:cubicBezTo>
                  <a:cubicBezTo>
                    <a:pt x="1056" y="561"/>
                    <a:pt x="1068" y="571"/>
                    <a:pt x="1081" y="573"/>
                  </a:cubicBezTo>
                  <a:lnTo>
                    <a:pt x="1221" y="591"/>
                  </a:lnTo>
                  <a:cubicBezTo>
                    <a:pt x="1225" y="628"/>
                    <a:pt x="1225" y="664"/>
                    <a:pt x="1221" y="701"/>
                  </a:cubicBezTo>
                  <a:close/>
                  <a:moveTo>
                    <a:pt x="1255" y="529"/>
                  </a:moveTo>
                  <a:lnTo>
                    <a:pt x="1255" y="529"/>
                  </a:lnTo>
                  <a:lnTo>
                    <a:pt x="1112" y="510"/>
                  </a:lnTo>
                  <a:cubicBezTo>
                    <a:pt x="1102" y="476"/>
                    <a:pt x="1089" y="444"/>
                    <a:pt x="1072" y="413"/>
                  </a:cubicBezTo>
                  <a:lnTo>
                    <a:pt x="1160" y="298"/>
                  </a:lnTo>
                  <a:cubicBezTo>
                    <a:pt x="1169" y="286"/>
                    <a:pt x="1169" y="270"/>
                    <a:pt x="1160" y="258"/>
                  </a:cubicBezTo>
                  <a:cubicBezTo>
                    <a:pt x="1124" y="210"/>
                    <a:pt x="1082" y="168"/>
                    <a:pt x="1034" y="132"/>
                  </a:cubicBezTo>
                  <a:cubicBezTo>
                    <a:pt x="1022" y="123"/>
                    <a:pt x="1006" y="123"/>
                    <a:pt x="994" y="132"/>
                  </a:cubicBezTo>
                  <a:lnTo>
                    <a:pt x="879" y="220"/>
                  </a:lnTo>
                  <a:cubicBezTo>
                    <a:pt x="848" y="203"/>
                    <a:pt x="816" y="190"/>
                    <a:pt x="782" y="180"/>
                  </a:cubicBezTo>
                  <a:lnTo>
                    <a:pt x="763" y="37"/>
                  </a:lnTo>
                  <a:cubicBezTo>
                    <a:pt x="761" y="22"/>
                    <a:pt x="750" y="10"/>
                    <a:pt x="735" y="8"/>
                  </a:cubicBezTo>
                  <a:cubicBezTo>
                    <a:pt x="674" y="0"/>
                    <a:pt x="618" y="0"/>
                    <a:pt x="557" y="8"/>
                  </a:cubicBezTo>
                  <a:cubicBezTo>
                    <a:pt x="542" y="10"/>
                    <a:pt x="531" y="22"/>
                    <a:pt x="529" y="37"/>
                  </a:cubicBezTo>
                  <a:lnTo>
                    <a:pt x="510" y="180"/>
                  </a:lnTo>
                  <a:cubicBezTo>
                    <a:pt x="476" y="190"/>
                    <a:pt x="444" y="203"/>
                    <a:pt x="413" y="220"/>
                  </a:cubicBezTo>
                  <a:lnTo>
                    <a:pt x="298" y="132"/>
                  </a:lnTo>
                  <a:cubicBezTo>
                    <a:pt x="286" y="123"/>
                    <a:pt x="269" y="123"/>
                    <a:pt x="258" y="132"/>
                  </a:cubicBezTo>
                  <a:cubicBezTo>
                    <a:pt x="211" y="167"/>
                    <a:pt x="167" y="211"/>
                    <a:pt x="132" y="258"/>
                  </a:cubicBezTo>
                  <a:cubicBezTo>
                    <a:pt x="123" y="270"/>
                    <a:pt x="123" y="286"/>
                    <a:pt x="132" y="298"/>
                  </a:cubicBezTo>
                  <a:lnTo>
                    <a:pt x="220" y="413"/>
                  </a:lnTo>
                  <a:cubicBezTo>
                    <a:pt x="203" y="444"/>
                    <a:pt x="190" y="476"/>
                    <a:pt x="180" y="510"/>
                  </a:cubicBezTo>
                  <a:lnTo>
                    <a:pt x="36" y="529"/>
                  </a:lnTo>
                  <a:cubicBezTo>
                    <a:pt x="21" y="531"/>
                    <a:pt x="10" y="542"/>
                    <a:pt x="8" y="557"/>
                  </a:cubicBezTo>
                  <a:cubicBezTo>
                    <a:pt x="0" y="616"/>
                    <a:pt x="0" y="676"/>
                    <a:pt x="8" y="735"/>
                  </a:cubicBezTo>
                  <a:cubicBezTo>
                    <a:pt x="10" y="750"/>
                    <a:pt x="21" y="761"/>
                    <a:pt x="36" y="763"/>
                  </a:cubicBezTo>
                  <a:lnTo>
                    <a:pt x="180" y="782"/>
                  </a:lnTo>
                  <a:cubicBezTo>
                    <a:pt x="190" y="816"/>
                    <a:pt x="203" y="849"/>
                    <a:pt x="220" y="880"/>
                  </a:cubicBezTo>
                  <a:lnTo>
                    <a:pt x="132" y="994"/>
                  </a:lnTo>
                  <a:cubicBezTo>
                    <a:pt x="123" y="1006"/>
                    <a:pt x="123" y="1023"/>
                    <a:pt x="132" y="1035"/>
                  </a:cubicBezTo>
                  <a:cubicBezTo>
                    <a:pt x="167" y="1081"/>
                    <a:pt x="211" y="1125"/>
                    <a:pt x="258" y="1160"/>
                  </a:cubicBezTo>
                  <a:cubicBezTo>
                    <a:pt x="269" y="1169"/>
                    <a:pt x="286" y="1169"/>
                    <a:pt x="298" y="1160"/>
                  </a:cubicBezTo>
                  <a:lnTo>
                    <a:pt x="413" y="1072"/>
                  </a:lnTo>
                  <a:cubicBezTo>
                    <a:pt x="444" y="1089"/>
                    <a:pt x="476" y="1103"/>
                    <a:pt x="510" y="1112"/>
                  </a:cubicBezTo>
                  <a:lnTo>
                    <a:pt x="529" y="1256"/>
                  </a:lnTo>
                  <a:cubicBezTo>
                    <a:pt x="531" y="1271"/>
                    <a:pt x="542" y="1282"/>
                    <a:pt x="557" y="1284"/>
                  </a:cubicBezTo>
                  <a:cubicBezTo>
                    <a:pt x="587" y="1289"/>
                    <a:pt x="616" y="1291"/>
                    <a:pt x="646" y="1291"/>
                  </a:cubicBezTo>
                  <a:cubicBezTo>
                    <a:pt x="675" y="1291"/>
                    <a:pt x="704" y="1288"/>
                    <a:pt x="735" y="1284"/>
                  </a:cubicBezTo>
                  <a:cubicBezTo>
                    <a:pt x="750" y="1282"/>
                    <a:pt x="761" y="1270"/>
                    <a:pt x="763" y="1256"/>
                  </a:cubicBezTo>
                  <a:lnTo>
                    <a:pt x="782" y="1112"/>
                  </a:lnTo>
                  <a:cubicBezTo>
                    <a:pt x="816" y="1102"/>
                    <a:pt x="848" y="1089"/>
                    <a:pt x="879" y="1072"/>
                  </a:cubicBezTo>
                  <a:lnTo>
                    <a:pt x="994" y="1160"/>
                  </a:lnTo>
                  <a:cubicBezTo>
                    <a:pt x="1006" y="1169"/>
                    <a:pt x="1022" y="1169"/>
                    <a:pt x="1034" y="1160"/>
                  </a:cubicBezTo>
                  <a:cubicBezTo>
                    <a:pt x="1082" y="1124"/>
                    <a:pt x="1124" y="1082"/>
                    <a:pt x="1160" y="1034"/>
                  </a:cubicBezTo>
                  <a:cubicBezTo>
                    <a:pt x="1169" y="1022"/>
                    <a:pt x="1169" y="1006"/>
                    <a:pt x="1160" y="994"/>
                  </a:cubicBezTo>
                  <a:lnTo>
                    <a:pt x="1072" y="879"/>
                  </a:lnTo>
                  <a:cubicBezTo>
                    <a:pt x="1089" y="848"/>
                    <a:pt x="1102" y="816"/>
                    <a:pt x="1112" y="782"/>
                  </a:cubicBezTo>
                  <a:lnTo>
                    <a:pt x="1255" y="764"/>
                  </a:lnTo>
                  <a:cubicBezTo>
                    <a:pt x="1270" y="762"/>
                    <a:pt x="1282" y="750"/>
                    <a:pt x="1284" y="735"/>
                  </a:cubicBezTo>
                  <a:cubicBezTo>
                    <a:pt x="1292" y="675"/>
                    <a:pt x="1292" y="617"/>
                    <a:pt x="1284" y="557"/>
                  </a:cubicBezTo>
                  <a:cubicBezTo>
                    <a:pt x="1282" y="542"/>
                    <a:pt x="1270" y="531"/>
                    <a:pt x="1255" y="52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88" name="Freeform 126"/>
            <p:cNvSpPr>
              <a:spLocks noEditPoints="1"/>
            </p:cNvSpPr>
            <p:nvPr/>
          </p:nvSpPr>
          <p:spPr bwMode="auto">
            <a:xfrm>
              <a:off x="994" y="2257"/>
              <a:ext cx="68" cy="63"/>
            </a:xfrm>
            <a:custGeom>
              <a:avLst/>
              <a:gdLst>
                <a:gd name="T0" fmla="*/ 291 w 390"/>
                <a:gd name="T1" fmla="*/ 224 h 361"/>
                <a:gd name="T2" fmla="*/ 291 w 390"/>
                <a:gd name="T3" fmla="*/ 224 h 361"/>
                <a:gd name="T4" fmla="*/ 142 w 390"/>
                <a:gd name="T5" fmla="*/ 286 h 361"/>
                <a:gd name="T6" fmla="*/ 80 w 390"/>
                <a:gd name="T7" fmla="*/ 225 h 361"/>
                <a:gd name="T8" fmla="*/ 80 w 390"/>
                <a:gd name="T9" fmla="*/ 138 h 361"/>
                <a:gd name="T10" fmla="*/ 185 w 390"/>
                <a:gd name="T11" fmla="*/ 67 h 361"/>
                <a:gd name="T12" fmla="*/ 229 w 390"/>
                <a:gd name="T13" fmla="*/ 75 h 361"/>
                <a:gd name="T14" fmla="*/ 291 w 390"/>
                <a:gd name="T15" fmla="*/ 224 h 361"/>
                <a:gd name="T16" fmla="*/ 254 w 390"/>
                <a:gd name="T17" fmla="*/ 14 h 361"/>
                <a:gd name="T18" fmla="*/ 254 w 390"/>
                <a:gd name="T19" fmla="*/ 14 h 361"/>
                <a:gd name="T20" fmla="*/ 185 w 390"/>
                <a:gd name="T21" fmla="*/ 0 h 361"/>
                <a:gd name="T22" fmla="*/ 19 w 390"/>
                <a:gd name="T23" fmla="*/ 112 h 361"/>
                <a:gd name="T24" fmla="*/ 19 w 390"/>
                <a:gd name="T25" fmla="*/ 250 h 361"/>
                <a:gd name="T26" fmla="*/ 117 w 390"/>
                <a:gd name="T27" fmla="*/ 348 h 361"/>
                <a:gd name="T28" fmla="*/ 185 w 390"/>
                <a:gd name="T29" fmla="*/ 361 h 361"/>
                <a:gd name="T30" fmla="*/ 352 w 390"/>
                <a:gd name="T31" fmla="*/ 249 h 361"/>
                <a:gd name="T32" fmla="*/ 254 w 390"/>
                <a:gd name="T33" fmla="*/ 14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0" h="361">
                  <a:moveTo>
                    <a:pt x="291" y="224"/>
                  </a:moveTo>
                  <a:lnTo>
                    <a:pt x="291" y="224"/>
                  </a:lnTo>
                  <a:cubicBezTo>
                    <a:pt x="268" y="280"/>
                    <a:pt x="200" y="310"/>
                    <a:pt x="142" y="286"/>
                  </a:cubicBezTo>
                  <a:cubicBezTo>
                    <a:pt x="114" y="275"/>
                    <a:pt x="92" y="253"/>
                    <a:pt x="80" y="225"/>
                  </a:cubicBezTo>
                  <a:cubicBezTo>
                    <a:pt x="69" y="197"/>
                    <a:pt x="69" y="166"/>
                    <a:pt x="80" y="138"/>
                  </a:cubicBezTo>
                  <a:cubicBezTo>
                    <a:pt x="98" y="95"/>
                    <a:pt x="139" y="67"/>
                    <a:pt x="185" y="67"/>
                  </a:cubicBezTo>
                  <a:cubicBezTo>
                    <a:pt x="200" y="67"/>
                    <a:pt x="215" y="70"/>
                    <a:pt x="229" y="75"/>
                  </a:cubicBezTo>
                  <a:cubicBezTo>
                    <a:pt x="287" y="99"/>
                    <a:pt x="314" y="166"/>
                    <a:pt x="291" y="224"/>
                  </a:cubicBezTo>
                  <a:close/>
                  <a:moveTo>
                    <a:pt x="254" y="14"/>
                  </a:moveTo>
                  <a:lnTo>
                    <a:pt x="254" y="14"/>
                  </a:lnTo>
                  <a:cubicBezTo>
                    <a:pt x="232" y="5"/>
                    <a:pt x="209" y="0"/>
                    <a:pt x="185" y="0"/>
                  </a:cubicBezTo>
                  <a:cubicBezTo>
                    <a:pt x="112" y="0"/>
                    <a:pt x="46" y="44"/>
                    <a:pt x="19" y="112"/>
                  </a:cubicBezTo>
                  <a:cubicBezTo>
                    <a:pt x="0" y="157"/>
                    <a:pt x="0" y="206"/>
                    <a:pt x="19" y="250"/>
                  </a:cubicBezTo>
                  <a:cubicBezTo>
                    <a:pt x="38" y="295"/>
                    <a:pt x="73" y="329"/>
                    <a:pt x="117" y="348"/>
                  </a:cubicBezTo>
                  <a:cubicBezTo>
                    <a:pt x="139" y="356"/>
                    <a:pt x="162" y="361"/>
                    <a:pt x="185" y="361"/>
                  </a:cubicBezTo>
                  <a:cubicBezTo>
                    <a:pt x="259" y="361"/>
                    <a:pt x="324" y="317"/>
                    <a:pt x="352" y="249"/>
                  </a:cubicBezTo>
                  <a:cubicBezTo>
                    <a:pt x="390" y="157"/>
                    <a:pt x="346" y="52"/>
                    <a:pt x="254" y="14"/>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89" name="Freeform 127"/>
            <p:cNvSpPr>
              <a:spLocks noEditPoints="1"/>
            </p:cNvSpPr>
            <p:nvPr/>
          </p:nvSpPr>
          <p:spPr bwMode="auto">
            <a:xfrm>
              <a:off x="945" y="2208"/>
              <a:ext cx="162" cy="162"/>
            </a:xfrm>
            <a:custGeom>
              <a:avLst/>
              <a:gdLst>
                <a:gd name="T0" fmla="*/ 828 w 927"/>
                <a:gd name="T1" fmla="*/ 646 h 925"/>
                <a:gd name="T2" fmla="*/ 701 w 927"/>
                <a:gd name="T3" fmla="*/ 634 h 925"/>
                <a:gd name="T4" fmla="*/ 625 w 927"/>
                <a:gd name="T5" fmla="*/ 734 h 925"/>
                <a:gd name="T6" fmla="*/ 592 w 927"/>
                <a:gd name="T7" fmla="*/ 850 h 925"/>
                <a:gd name="T8" fmla="*/ 510 w 927"/>
                <a:gd name="T9" fmla="*/ 752 h 925"/>
                <a:gd name="T10" fmla="*/ 385 w 927"/>
                <a:gd name="T11" fmla="*/ 769 h 925"/>
                <a:gd name="T12" fmla="*/ 281 w 927"/>
                <a:gd name="T13" fmla="*/ 827 h 925"/>
                <a:gd name="T14" fmla="*/ 292 w 927"/>
                <a:gd name="T15" fmla="*/ 701 h 925"/>
                <a:gd name="T16" fmla="*/ 192 w 927"/>
                <a:gd name="T17" fmla="*/ 624 h 925"/>
                <a:gd name="T18" fmla="*/ 76 w 927"/>
                <a:gd name="T19" fmla="*/ 591 h 925"/>
                <a:gd name="T20" fmla="*/ 174 w 927"/>
                <a:gd name="T21" fmla="*/ 510 h 925"/>
                <a:gd name="T22" fmla="*/ 157 w 927"/>
                <a:gd name="T23" fmla="*/ 384 h 925"/>
                <a:gd name="T24" fmla="*/ 99 w 927"/>
                <a:gd name="T25" fmla="*/ 280 h 925"/>
                <a:gd name="T26" fmla="*/ 226 w 927"/>
                <a:gd name="T27" fmla="*/ 291 h 925"/>
                <a:gd name="T28" fmla="*/ 302 w 927"/>
                <a:gd name="T29" fmla="*/ 191 h 925"/>
                <a:gd name="T30" fmla="*/ 335 w 927"/>
                <a:gd name="T31" fmla="*/ 76 h 925"/>
                <a:gd name="T32" fmla="*/ 417 w 927"/>
                <a:gd name="T33" fmla="*/ 173 h 925"/>
                <a:gd name="T34" fmla="*/ 542 w 927"/>
                <a:gd name="T35" fmla="*/ 157 h 925"/>
                <a:gd name="T36" fmla="*/ 647 w 927"/>
                <a:gd name="T37" fmla="*/ 98 h 925"/>
                <a:gd name="T38" fmla="*/ 635 w 927"/>
                <a:gd name="T39" fmla="*/ 225 h 925"/>
                <a:gd name="T40" fmla="*/ 735 w 927"/>
                <a:gd name="T41" fmla="*/ 302 h 925"/>
                <a:gd name="T42" fmla="*/ 851 w 927"/>
                <a:gd name="T43" fmla="*/ 335 h 925"/>
                <a:gd name="T44" fmla="*/ 753 w 927"/>
                <a:gd name="T45" fmla="*/ 416 h 925"/>
                <a:gd name="T46" fmla="*/ 770 w 927"/>
                <a:gd name="T47" fmla="*/ 541 h 925"/>
                <a:gd name="T48" fmla="*/ 828 w 927"/>
                <a:gd name="T49" fmla="*/ 646 h 925"/>
                <a:gd name="T50" fmla="*/ 907 w 927"/>
                <a:gd name="T51" fmla="*/ 543 h 925"/>
                <a:gd name="T52" fmla="*/ 822 w 927"/>
                <a:gd name="T53" fmla="*/ 428 h 925"/>
                <a:gd name="T54" fmla="*/ 922 w 927"/>
                <a:gd name="T55" fmla="*/ 342 h 925"/>
                <a:gd name="T56" fmla="*/ 834 w 927"/>
                <a:gd name="T57" fmla="*/ 206 h 925"/>
                <a:gd name="T58" fmla="*/ 692 w 927"/>
                <a:gd name="T59" fmla="*/ 185 h 925"/>
                <a:gd name="T60" fmla="*/ 702 w 927"/>
                <a:gd name="T61" fmla="*/ 53 h 925"/>
                <a:gd name="T62" fmla="*/ 544 w 927"/>
                <a:gd name="T63" fmla="*/ 19 h 925"/>
                <a:gd name="T64" fmla="*/ 429 w 927"/>
                <a:gd name="T65" fmla="*/ 105 h 925"/>
                <a:gd name="T66" fmla="*/ 342 w 927"/>
                <a:gd name="T67" fmla="*/ 5 h 925"/>
                <a:gd name="T68" fmla="*/ 206 w 927"/>
                <a:gd name="T69" fmla="*/ 92 h 925"/>
                <a:gd name="T70" fmla="*/ 186 w 927"/>
                <a:gd name="T71" fmla="*/ 234 h 925"/>
                <a:gd name="T72" fmla="*/ 53 w 927"/>
                <a:gd name="T73" fmla="*/ 224 h 925"/>
                <a:gd name="T74" fmla="*/ 20 w 927"/>
                <a:gd name="T75" fmla="*/ 382 h 925"/>
                <a:gd name="T76" fmla="*/ 105 w 927"/>
                <a:gd name="T77" fmla="*/ 497 h 925"/>
                <a:gd name="T78" fmla="*/ 5 w 927"/>
                <a:gd name="T79" fmla="*/ 584 h 925"/>
                <a:gd name="T80" fmla="*/ 93 w 927"/>
                <a:gd name="T81" fmla="*/ 720 h 925"/>
                <a:gd name="T82" fmla="*/ 235 w 927"/>
                <a:gd name="T83" fmla="*/ 740 h 925"/>
                <a:gd name="T84" fmla="*/ 225 w 927"/>
                <a:gd name="T85" fmla="*/ 873 h 925"/>
                <a:gd name="T86" fmla="*/ 354 w 927"/>
                <a:gd name="T87" fmla="*/ 923 h 925"/>
                <a:gd name="T88" fmla="*/ 432 w 927"/>
                <a:gd name="T89" fmla="*/ 821 h 925"/>
                <a:gd name="T90" fmla="*/ 547 w 927"/>
                <a:gd name="T91" fmla="*/ 906 h 925"/>
                <a:gd name="T92" fmla="*/ 706 w 927"/>
                <a:gd name="T93" fmla="*/ 871 h 925"/>
                <a:gd name="T94" fmla="*/ 695 w 927"/>
                <a:gd name="T95" fmla="*/ 738 h 925"/>
                <a:gd name="T96" fmla="*/ 836 w 927"/>
                <a:gd name="T97" fmla="*/ 717 h 925"/>
                <a:gd name="T98" fmla="*/ 923 w 927"/>
                <a:gd name="T99" fmla="*/ 580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27" h="925">
                  <a:moveTo>
                    <a:pt x="828" y="646"/>
                  </a:moveTo>
                  <a:lnTo>
                    <a:pt x="828" y="646"/>
                  </a:lnTo>
                  <a:lnTo>
                    <a:pt x="737" y="622"/>
                  </a:lnTo>
                  <a:cubicBezTo>
                    <a:pt x="723" y="618"/>
                    <a:pt x="709" y="623"/>
                    <a:pt x="701" y="634"/>
                  </a:cubicBezTo>
                  <a:cubicBezTo>
                    <a:pt x="683" y="659"/>
                    <a:pt x="662" y="681"/>
                    <a:pt x="637" y="699"/>
                  </a:cubicBezTo>
                  <a:cubicBezTo>
                    <a:pt x="626" y="707"/>
                    <a:pt x="621" y="721"/>
                    <a:pt x="625" y="734"/>
                  </a:cubicBezTo>
                  <a:lnTo>
                    <a:pt x="650" y="826"/>
                  </a:lnTo>
                  <a:cubicBezTo>
                    <a:pt x="631" y="835"/>
                    <a:pt x="612" y="843"/>
                    <a:pt x="592" y="850"/>
                  </a:cubicBezTo>
                  <a:lnTo>
                    <a:pt x="544" y="768"/>
                  </a:lnTo>
                  <a:cubicBezTo>
                    <a:pt x="537" y="756"/>
                    <a:pt x="524" y="750"/>
                    <a:pt x="510" y="752"/>
                  </a:cubicBezTo>
                  <a:cubicBezTo>
                    <a:pt x="480" y="757"/>
                    <a:pt x="450" y="757"/>
                    <a:pt x="419" y="753"/>
                  </a:cubicBezTo>
                  <a:cubicBezTo>
                    <a:pt x="406" y="750"/>
                    <a:pt x="392" y="757"/>
                    <a:pt x="385" y="769"/>
                  </a:cubicBezTo>
                  <a:lnTo>
                    <a:pt x="339" y="851"/>
                  </a:lnTo>
                  <a:cubicBezTo>
                    <a:pt x="318" y="845"/>
                    <a:pt x="299" y="837"/>
                    <a:pt x="281" y="827"/>
                  </a:cubicBezTo>
                  <a:lnTo>
                    <a:pt x="305" y="736"/>
                  </a:lnTo>
                  <a:cubicBezTo>
                    <a:pt x="308" y="723"/>
                    <a:pt x="303" y="709"/>
                    <a:pt x="292" y="701"/>
                  </a:cubicBezTo>
                  <a:cubicBezTo>
                    <a:pt x="267" y="683"/>
                    <a:pt x="245" y="661"/>
                    <a:pt x="227" y="636"/>
                  </a:cubicBezTo>
                  <a:cubicBezTo>
                    <a:pt x="219" y="625"/>
                    <a:pt x="205" y="621"/>
                    <a:pt x="192" y="624"/>
                  </a:cubicBezTo>
                  <a:lnTo>
                    <a:pt x="101" y="649"/>
                  </a:lnTo>
                  <a:cubicBezTo>
                    <a:pt x="91" y="630"/>
                    <a:pt x="83" y="611"/>
                    <a:pt x="76" y="591"/>
                  </a:cubicBezTo>
                  <a:lnTo>
                    <a:pt x="158" y="544"/>
                  </a:lnTo>
                  <a:cubicBezTo>
                    <a:pt x="170" y="537"/>
                    <a:pt x="176" y="523"/>
                    <a:pt x="174" y="510"/>
                  </a:cubicBezTo>
                  <a:cubicBezTo>
                    <a:pt x="169" y="479"/>
                    <a:pt x="169" y="449"/>
                    <a:pt x="174" y="418"/>
                  </a:cubicBezTo>
                  <a:cubicBezTo>
                    <a:pt x="176" y="405"/>
                    <a:pt x="169" y="391"/>
                    <a:pt x="157" y="384"/>
                  </a:cubicBezTo>
                  <a:lnTo>
                    <a:pt x="75" y="338"/>
                  </a:lnTo>
                  <a:cubicBezTo>
                    <a:pt x="82" y="318"/>
                    <a:pt x="90" y="298"/>
                    <a:pt x="99" y="280"/>
                  </a:cubicBezTo>
                  <a:lnTo>
                    <a:pt x="190" y="304"/>
                  </a:lnTo>
                  <a:cubicBezTo>
                    <a:pt x="204" y="307"/>
                    <a:pt x="218" y="302"/>
                    <a:pt x="226" y="291"/>
                  </a:cubicBezTo>
                  <a:cubicBezTo>
                    <a:pt x="244" y="266"/>
                    <a:pt x="265" y="245"/>
                    <a:pt x="290" y="226"/>
                  </a:cubicBezTo>
                  <a:cubicBezTo>
                    <a:pt x="301" y="218"/>
                    <a:pt x="306" y="204"/>
                    <a:pt x="302" y="191"/>
                  </a:cubicBezTo>
                  <a:lnTo>
                    <a:pt x="277" y="100"/>
                  </a:lnTo>
                  <a:cubicBezTo>
                    <a:pt x="296" y="90"/>
                    <a:pt x="315" y="82"/>
                    <a:pt x="335" y="76"/>
                  </a:cubicBezTo>
                  <a:lnTo>
                    <a:pt x="383" y="157"/>
                  </a:lnTo>
                  <a:cubicBezTo>
                    <a:pt x="390" y="169"/>
                    <a:pt x="403" y="175"/>
                    <a:pt x="417" y="173"/>
                  </a:cubicBezTo>
                  <a:cubicBezTo>
                    <a:pt x="447" y="168"/>
                    <a:pt x="477" y="168"/>
                    <a:pt x="508" y="173"/>
                  </a:cubicBezTo>
                  <a:cubicBezTo>
                    <a:pt x="521" y="175"/>
                    <a:pt x="535" y="169"/>
                    <a:pt x="542" y="157"/>
                  </a:cubicBezTo>
                  <a:lnTo>
                    <a:pt x="589" y="75"/>
                  </a:lnTo>
                  <a:cubicBezTo>
                    <a:pt x="609" y="81"/>
                    <a:pt x="628" y="89"/>
                    <a:pt x="647" y="98"/>
                  </a:cubicBezTo>
                  <a:lnTo>
                    <a:pt x="622" y="190"/>
                  </a:lnTo>
                  <a:cubicBezTo>
                    <a:pt x="619" y="203"/>
                    <a:pt x="624" y="217"/>
                    <a:pt x="635" y="225"/>
                  </a:cubicBezTo>
                  <a:cubicBezTo>
                    <a:pt x="660" y="243"/>
                    <a:pt x="682" y="265"/>
                    <a:pt x="700" y="289"/>
                  </a:cubicBezTo>
                  <a:cubicBezTo>
                    <a:pt x="708" y="300"/>
                    <a:pt x="722" y="305"/>
                    <a:pt x="735" y="302"/>
                  </a:cubicBezTo>
                  <a:lnTo>
                    <a:pt x="826" y="277"/>
                  </a:lnTo>
                  <a:cubicBezTo>
                    <a:pt x="836" y="295"/>
                    <a:pt x="844" y="315"/>
                    <a:pt x="851" y="335"/>
                  </a:cubicBezTo>
                  <a:lnTo>
                    <a:pt x="769" y="382"/>
                  </a:lnTo>
                  <a:cubicBezTo>
                    <a:pt x="757" y="389"/>
                    <a:pt x="751" y="403"/>
                    <a:pt x="753" y="416"/>
                  </a:cubicBezTo>
                  <a:cubicBezTo>
                    <a:pt x="758" y="446"/>
                    <a:pt x="758" y="477"/>
                    <a:pt x="753" y="507"/>
                  </a:cubicBezTo>
                  <a:cubicBezTo>
                    <a:pt x="751" y="521"/>
                    <a:pt x="758" y="534"/>
                    <a:pt x="770" y="541"/>
                  </a:cubicBezTo>
                  <a:lnTo>
                    <a:pt x="852" y="588"/>
                  </a:lnTo>
                  <a:cubicBezTo>
                    <a:pt x="845" y="608"/>
                    <a:pt x="837" y="627"/>
                    <a:pt x="828" y="646"/>
                  </a:cubicBezTo>
                  <a:close/>
                  <a:moveTo>
                    <a:pt x="907" y="543"/>
                  </a:moveTo>
                  <a:lnTo>
                    <a:pt x="907" y="543"/>
                  </a:lnTo>
                  <a:lnTo>
                    <a:pt x="822" y="494"/>
                  </a:lnTo>
                  <a:cubicBezTo>
                    <a:pt x="824" y="472"/>
                    <a:pt x="824" y="450"/>
                    <a:pt x="822" y="428"/>
                  </a:cubicBezTo>
                  <a:lnTo>
                    <a:pt x="907" y="379"/>
                  </a:lnTo>
                  <a:cubicBezTo>
                    <a:pt x="920" y="371"/>
                    <a:pt x="926" y="356"/>
                    <a:pt x="922" y="342"/>
                  </a:cubicBezTo>
                  <a:cubicBezTo>
                    <a:pt x="911" y="299"/>
                    <a:pt x="894" y="259"/>
                    <a:pt x="871" y="221"/>
                  </a:cubicBezTo>
                  <a:cubicBezTo>
                    <a:pt x="864" y="208"/>
                    <a:pt x="849" y="202"/>
                    <a:pt x="834" y="206"/>
                  </a:cubicBezTo>
                  <a:lnTo>
                    <a:pt x="739" y="232"/>
                  </a:lnTo>
                  <a:cubicBezTo>
                    <a:pt x="725" y="215"/>
                    <a:pt x="709" y="199"/>
                    <a:pt x="692" y="185"/>
                  </a:cubicBezTo>
                  <a:lnTo>
                    <a:pt x="718" y="90"/>
                  </a:lnTo>
                  <a:cubicBezTo>
                    <a:pt x="721" y="76"/>
                    <a:pt x="715" y="60"/>
                    <a:pt x="702" y="53"/>
                  </a:cubicBezTo>
                  <a:cubicBezTo>
                    <a:pt x="664" y="31"/>
                    <a:pt x="624" y="14"/>
                    <a:pt x="581" y="4"/>
                  </a:cubicBezTo>
                  <a:cubicBezTo>
                    <a:pt x="566" y="0"/>
                    <a:pt x="551" y="7"/>
                    <a:pt x="544" y="19"/>
                  </a:cubicBezTo>
                  <a:lnTo>
                    <a:pt x="495" y="104"/>
                  </a:lnTo>
                  <a:cubicBezTo>
                    <a:pt x="473" y="102"/>
                    <a:pt x="451" y="103"/>
                    <a:pt x="429" y="105"/>
                  </a:cubicBezTo>
                  <a:lnTo>
                    <a:pt x="380" y="19"/>
                  </a:lnTo>
                  <a:cubicBezTo>
                    <a:pt x="372" y="8"/>
                    <a:pt x="357" y="1"/>
                    <a:pt x="342" y="5"/>
                  </a:cubicBezTo>
                  <a:cubicBezTo>
                    <a:pt x="301" y="15"/>
                    <a:pt x="259" y="33"/>
                    <a:pt x="222" y="55"/>
                  </a:cubicBezTo>
                  <a:cubicBezTo>
                    <a:pt x="209" y="62"/>
                    <a:pt x="202" y="78"/>
                    <a:pt x="206" y="92"/>
                  </a:cubicBezTo>
                  <a:lnTo>
                    <a:pt x="232" y="187"/>
                  </a:lnTo>
                  <a:cubicBezTo>
                    <a:pt x="215" y="201"/>
                    <a:pt x="200" y="217"/>
                    <a:pt x="186" y="234"/>
                  </a:cubicBezTo>
                  <a:lnTo>
                    <a:pt x="91" y="209"/>
                  </a:lnTo>
                  <a:cubicBezTo>
                    <a:pt x="76" y="205"/>
                    <a:pt x="61" y="211"/>
                    <a:pt x="53" y="224"/>
                  </a:cubicBezTo>
                  <a:cubicBezTo>
                    <a:pt x="31" y="262"/>
                    <a:pt x="15" y="303"/>
                    <a:pt x="4" y="345"/>
                  </a:cubicBezTo>
                  <a:cubicBezTo>
                    <a:pt x="0" y="360"/>
                    <a:pt x="7" y="375"/>
                    <a:pt x="20" y="382"/>
                  </a:cubicBezTo>
                  <a:lnTo>
                    <a:pt x="105" y="431"/>
                  </a:lnTo>
                  <a:cubicBezTo>
                    <a:pt x="103" y="453"/>
                    <a:pt x="103" y="475"/>
                    <a:pt x="105" y="497"/>
                  </a:cubicBezTo>
                  <a:lnTo>
                    <a:pt x="20" y="547"/>
                  </a:lnTo>
                  <a:cubicBezTo>
                    <a:pt x="7" y="554"/>
                    <a:pt x="1" y="570"/>
                    <a:pt x="5" y="584"/>
                  </a:cubicBezTo>
                  <a:cubicBezTo>
                    <a:pt x="16" y="626"/>
                    <a:pt x="33" y="668"/>
                    <a:pt x="55" y="705"/>
                  </a:cubicBezTo>
                  <a:cubicBezTo>
                    <a:pt x="63" y="718"/>
                    <a:pt x="78" y="724"/>
                    <a:pt x="93" y="720"/>
                  </a:cubicBezTo>
                  <a:lnTo>
                    <a:pt x="188" y="694"/>
                  </a:lnTo>
                  <a:cubicBezTo>
                    <a:pt x="202" y="711"/>
                    <a:pt x="218" y="726"/>
                    <a:pt x="235" y="740"/>
                  </a:cubicBezTo>
                  <a:lnTo>
                    <a:pt x="210" y="836"/>
                  </a:lnTo>
                  <a:cubicBezTo>
                    <a:pt x="206" y="850"/>
                    <a:pt x="212" y="865"/>
                    <a:pt x="225" y="873"/>
                  </a:cubicBezTo>
                  <a:cubicBezTo>
                    <a:pt x="263" y="895"/>
                    <a:pt x="303" y="911"/>
                    <a:pt x="346" y="922"/>
                  </a:cubicBezTo>
                  <a:cubicBezTo>
                    <a:pt x="349" y="923"/>
                    <a:pt x="352" y="923"/>
                    <a:pt x="354" y="923"/>
                  </a:cubicBezTo>
                  <a:cubicBezTo>
                    <a:pt x="366" y="923"/>
                    <a:pt x="377" y="917"/>
                    <a:pt x="383" y="907"/>
                  </a:cubicBezTo>
                  <a:lnTo>
                    <a:pt x="432" y="821"/>
                  </a:lnTo>
                  <a:cubicBezTo>
                    <a:pt x="454" y="823"/>
                    <a:pt x="476" y="823"/>
                    <a:pt x="498" y="821"/>
                  </a:cubicBezTo>
                  <a:lnTo>
                    <a:pt x="547" y="906"/>
                  </a:lnTo>
                  <a:cubicBezTo>
                    <a:pt x="555" y="919"/>
                    <a:pt x="570" y="925"/>
                    <a:pt x="585" y="921"/>
                  </a:cubicBezTo>
                  <a:cubicBezTo>
                    <a:pt x="627" y="910"/>
                    <a:pt x="668" y="893"/>
                    <a:pt x="706" y="871"/>
                  </a:cubicBezTo>
                  <a:cubicBezTo>
                    <a:pt x="718" y="863"/>
                    <a:pt x="725" y="848"/>
                    <a:pt x="721" y="833"/>
                  </a:cubicBezTo>
                  <a:lnTo>
                    <a:pt x="695" y="738"/>
                  </a:lnTo>
                  <a:cubicBezTo>
                    <a:pt x="712" y="724"/>
                    <a:pt x="727" y="709"/>
                    <a:pt x="741" y="692"/>
                  </a:cubicBezTo>
                  <a:lnTo>
                    <a:pt x="836" y="717"/>
                  </a:lnTo>
                  <a:cubicBezTo>
                    <a:pt x="850" y="721"/>
                    <a:pt x="866" y="714"/>
                    <a:pt x="873" y="701"/>
                  </a:cubicBezTo>
                  <a:cubicBezTo>
                    <a:pt x="896" y="663"/>
                    <a:pt x="912" y="623"/>
                    <a:pt x="923" y="580"/>
                  </a:cubicBezTo>
                  <a:cubicBezTo>
                    <a:pt x="927" y="566"/>
                    <a:pt x="920" y="550"/>
                    <a:pt x="907" y="543"/>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890" name="Group 130"/>
          <p:cNvGrpSpPr>
            <a:grpSpLocks noChangeAspect="1"/>
          </p:cNvGrpSpPr>
          <p:nvPr/>
        </p:nvGrpSpPr>
        <p:grpSpPr bwMode="auto">
          <a:xfrm>
            <a:off x="9699714" y="4462804"/>
            <a:ext cx="381891" cy="471184"/>
            <a:chOff x="1189" y="2216"/>
            <a:chExt cx="278" cy="343"/>
          </a:xfrm>
          <a:solidFill>
            <a:srgbClr val="2C2F33"/>
          </a:solidFill>
        </p:grpSpPr>
        <p:sp>
          <p:nvSpPr>
            <p:cNvPr id="891" name="Freeform 131"/>
            <p:cNvSpPr>
              <a:spLocks noEditPoints="1"/>
            </p:cNvSpPr>
            <p:nvPr/>
          </p:nvSpPr>
          <p:spPr bwMode="auto">
            <a:xfrm>
              <a:off x="1255" y="2500"/>
              <a:ext cx="32" cy="33"/>
            </a:xfrm>
            <a:custGeom>
              <a:avLst/>
              <a:gdLst>
                <a:gd name="T0" fmla="*/ 93 w 185"/>
                <a:gd name="T1" fmla="*/ 121 h 187"/>
                <a:gd name="T2" fmla="*/ 93 w 185"/>
                <a:gd name="T3" fmla="*/ 121 h 187"/>
                <a:gd name="T4" fmla="*/ 93 w 185"/>
                <a:gd name="T5" fmla="*/ 121 h 187"/>
                <a:gd name="T6" fmla="*/ 65 w 185"/>
                <a:gd name="T7" fmla="*/ 94 h 187"/>
                <a:gd name="T8" fmla="*/ 73 w 185"/>
                <a:gd name="T9" fmla="*/ 75 h 187"/>
                <a:gd name="T10" fmla="*/ 93 w 185"/>
                <a:gd name="T11" fmla="*/ 66 h 187"/>
                <a:gd name="T12" fmla="*/ 121 w 185"/>
                <a:gd name="T13" fmla="*/ 94 h 187"/>
                <a:gd name="T14" fmla="*/ 93 w 185"/>
                <a:gd name="T15" fmla="*/ 121 h 187"/>
                <a:gd name="T16" fmla="*/ 93 w 185"/>
                <a:gd name="T17" fmla="*/ 0 h 187"/>
                <a:gd name="T18" fmla="*/ 93 w 185"/>
                <a:gd name="T19" fmla="*/ 0 h 187"/>
                <a:gd name="T20" fmla="*/ 28 w 185"/>
                <a:gd name="T21" fmla="*/ 27 h 187"/>
                <a:gd name="T22" fmla="*/ 0 w 185"/>
                <a:gd name="T23" fmla="*/ 94 h 187"/>
                <a:gd name="T24" fmla="*/ 93 w 185"/>
                <a:gd name="T25" fmla="*/ 187 h 187"/>
                <a:gd name="T26" fmla="*/ 185 w 185"/>
                <a:gd name="T27" fmla="*/ 94 h 187"/>
                <a:gd name="T28" fmla="*/ 93 w 185"/>
                <a:gd name="T2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187">
                  <a:moveTo>
                    <a:pt x="93" y="121"/>
                  </a:moveTo>
                  <a:lnTo>
                    <a:pt x="93" y="121"/>
                  </a:lnTo>
                  <a:lnTo>
                    <a:pt x="93" y="121"/>
                  </a:lnTo>
                  <a:cubicBezTo>
                    <a:pt x="77" y="121"/>
                    <a:pt x="65" y="109"/>
                    <a:pt x="65" y="94"/>
                  </a:cubicBezTo>
                  <a:cubicBezTo>
                    <a:pt x="65" y="86"/>
                    <a:pt x="68" y="80"/>
                    <a:pt x="73" y="75"/>
                  </a:cubicBezTo>
                  <a:cubicBezTo>
                    <a:pt x="78" y="69"/>
                    <a:pt x="85" y="66"/>
                    <a:pt x="93" y="66"/>
                  </a:cubicBezTo>
                  <a:cubicBezTo>
                    <a:pt x="108" y="66"/>
                    <a:pt x="121" y="79"/>
                    <a:pt x="121" y="94"/>
                  </a:cubicBezTo>
                  <a:cubicBezTo>
                    <a:pt x="121" y="109"/>
                    <a:pt x="108" y="121"/>
                    <a:pt x="93" y="121"/>
                  </a:cubicBezTo>
                  <a:close/>
                  <a:moveTo>
                    <a:pt x="93" y="0"/>
                  </a:moveTo>
                  <a:lnTo>
                    <a:pt x="93" y="0"/>
                  </a:lnTo>
                  <a:cubicBezTo>
                    <a:pt x="68" y="0"/>
                    <a:pt x="45" y="9"/>
                    <a:pt x="28" y="27"/>
                  </a:cubicBezTo>
                  <a:cubicBezTo>
                    <a:pt x="10" y="45"/>
                    <a:pt x="0" y="68"/>
                    <a:pt x="0" y="94"/>
                  </a:cubicBezTo>
                  <a:cubicBezTo>
                    <a:pt x="1" y="145"/>
                    <a:pt x="42" y="187"/>
                    <a:pt x="93" y="187"/>
                  </a:cubicBezTo>
                  <a:cubicBezTo>
                    <a:pt x="143" y="187"/>
                    <a:pt x="185" y="145"/>
                    <a:pt x="185" y="94"/>
                  </a:cubicBezTo>
                  <a:cubicBezTo>
                    <a:pt x="185" y="42"/>
                    <a:pt x="143" y="0"/>
                    <a:pt x="93"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92" name="Freeform 132"/>
            <p:cNvSpPr>
              <a:spLocks noEditPoints="1"/>
            </p:cNvSpPr>
            <p:nvPr/>
          </p:nvSpPr>
          <p:spPr bwMode="auto">
            <a:xfrm>
              <a:off x="1189" y="2218"/>
              <a:ext cx="163" cy="340"/>
            </a:xfrm>
            <a:custGeom>
              <a:avLst/>
              <a:gdLst>
                <a:gd name="T0" fmla="*/ 613 w 926"/>
                <a:gd name="T1" fmla="*/ 736 h 1952"/>
                <a:gd name="T2" fmla="*/ 613 w 926"/>
                <a:gd name="T3" fmla="*/ 736 h 1952"/>
                <a:gd name="T4" fmla="*/ 598 w 926"/>
                <a:gd name="T5" fmla="*/ 767 h 1952"/>
                <a:gd name="T6" fmla="*/ 661 w 926"/>
                <a:gd name="T7" fmla="*/ 1685 h 1952"/>
                <a:gd name="T8" fmla="*/ 462 w 926"/>
                <a:gd name="T9" fmla="*/ 1885 h 1952"/>
                <a:gd name="T10" fmla="*/ 264 w 926"/>
                <a:gd name="T11" fmla="*/ 1688 h 1952"/>
                <a:gd name="T12" fmla="*/ 327 w 926"/>
                <a:gd name="T13" fmla="*/ 767 h 1952"/>
                <a:gd name="T14" fmla="*/ 312 w 926"/>
                <a:gd name="T15" fmla="*/ 736 h 1952"/>
                <a:gd name="T16" fmla="*/ 64 w 926"/>
                <a:gd name="T17" fmla="*/ 397 h 1952"/>
                <a:gd name="T18" fmla="*/ 191 w 926"/>
                <a:gd name="T19" fmla="*/ 102 h 1952"/>
                <a:gd name="T20" fmla="*/ 191 w 926"/>
                <a:gd name="T21" fmla="*/ 319 h 1952"/>
                <a:gd name="T22" fmla="*/ 196 w 926"/>
                <a:gd name="T23" fmla="*/ 337 h 1952"/>
                <a:gd name="T24" fmla="*/ 312 w 926"/>
                <a:gd name="T25" fmla="*/ 515 h 1952"/>
                <a:gd name="T26" fmla="*/ 339 w 926"/>
                <a:gd name="T27" fmla="*/ 529 h 1952"/>
                <a:gd name="T28" fmla="*/ 586 w 926"/>
                <a:gd name="T29" fmla="*/ 529 h 1952"/>
                <a:gd name="T30" fmla="*/ 613 w 926"/>
                <a:gd name="T31" fmla="*/ 515 h 1952"/>
                <a:gd name="T32" fmla="*/ 729 w 926"/>
                <a:gd name="T33" fmla="*/ 337 h 1952"/>
                <a:gd name="T34" fmla="*/ 734 w 926"/>
                <a:gd name="T35" fmla="*/ 319 h 1952"/>
                <a:gd name="T36" fmla="*/ 734 w 926"/>
                <a:gd name="T37" fmla="*/ 102 h 1952"/>
                <a:gd name="T38" fmla="*/ 861 w 926"/>
                <a:gd name="T39" fmla="*/ 397 h 1952"/>
                <a:gd name="T40" fmla="*/ 613 w 926"/>
                <a:gd name="T41" fmla="*/ 736 h 1952"/>
                <a:gd name="T42" fmla="*/ 720 w 926"/>
                <a:gd name="T43" fmla="*/ 7 h 1952"/>
                <a:gd name="T44" fmla="*/ 720 w 926"/>
                <a:gd name="T45" fmla="*/ 7 h 1952"/>
                <a:gd name="T46" fmla="*/ 687 w 926"/>
                <a:gd name="T47" fmla="*/ 5 h 1952"/>
                <a:gd name="T48" fmla="*/ 670 w 926"/>
                <a:gd name="T49" fmla="*/ 34 h 1952"/>
                <a:gd name="T50" fmla="*/ 670 w 926"/>
                <a:gd name="T51" fmla="*/ 308 h 1952"/>
                <a:gd name="T52" fmla="*/ 569 w 926"/>
                <a:gd name="T53" fmla="*/ 463 h 1952"/>
                <a:gd name="T54" fmla="*/ 356 w 926"/>
                <a:gd name="T55" fmla="*/ 463 h 1952"/>
                <a:gd name="T56" fmla="*/ 255 w 926"/>
                <a:gd name="T57" fmla="*/ 308 h 1952"/>
                <a:gd name="T58" fmla="*/ 255 w 926"/>
                <a:gd name="T59" fmla="*/ 35 h 1952"/>
                <a:gd name="T60" fmla="*/ 238 w 926"/>
                <a:gd name="T61" fmla="*/ 5 h 1952"/>
                <a:gd name="T62" fmla="*/ 205 w 926"/>
                <a:gd name="T63" fmla="*/ 7 h 1952"/>
                <a:gd name="T64" fmla="*/ 0 w 926"/>
                <a:gd name="T65" fmla="*/ 397 h 1952"/>
                <a:gd name="T66" fmla="*/ 261 w 926"/>
                <a:gd name="T67" fmla="*/ 782 h 1952"/>
                <a:gd name="T68" fmla="*/ 200 w 926"/>
                <a:gd name="T69" fmla="*/ 1685 h 1952"/>
                <a:gd name="T70" fmla="*/ 462 w 926"/>
                <a:gd name="T71" fmla="*/ 1952 h 1952"/>
                <a:gd name="T72" fmla="*/ 725 w 926"/>
                <a:gd name="T73" fmla="*/ 1683 h 1952"/>
                <a:gd name="T74" fmla="*/ 664 w 926"/>
                <a:gd name="T75" fmla="*/ 782 h 1952"/>
                <a:gd name="T76" fmla="*/ 926 w 926"/>
                <a:gd name="T77" fmla="*/ 397 h 1952"/>
                <a:gd name="T78" fmla="*/ 720 w 926"/>
                <a:gd name="T79" fmla="*/ 7 h 1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6" h="1952">
                  <a:moveTo>
                    <a:pt x="613" y="736"/>
                  </a:moveTo>
                  <a:lnTo>
                    <a:pt x="613" y="736"/>
                  </a:lnTo>
                  <a:cubicBezTo>
                    <a:pt x="603" y="743"/>
                    <a:pt x="597" y="754"/>
                    <a:pt x="598" y="767"/>
                  </a:cubicBezTo>
                  <a:lnTo>
                    <a:pt x="661" y="1685"/>
                  </a:lnTo>
                  <a:cubicBezTo>
                    <a:pt x="661" y="1795"/>
                    <a:pt x="572" y="1885"/>
                    <a:pt x="462" y="1885"/>
                  </a:cubicBezTo>
                  <a:cubicBezTo>
                    <a:pt x="353" y="1885"/>
                    <a:pt x="264" y="1795"/>
                    <a:pt x="264" y="1688"/>
                  </a:cubicBezTo>
                  <a:lnTo>
                    <a:pt x="327" y="767"/>
                  </a:lnTo>
                  <a:cubicBezTo>
                    <a:pt x="328" y="754"/>
                    <a:pt x="322" y="743"/>
                    <a:pt x="312" y="736"/>
                  </a:cubicBezTo>
                  <a:cubicBezTo>
                    <a:pt x="253" y="699"/>
                    <a:pt x="64" y="564"/>
                    <a:pt x="64" y="397"/>
                  </a:cubicBezTo>
                  <a:cubicBezTo>
                    <a:pt x="64" y="284"/>
                    <a:pt x="110" y="178"/>
                    <a:pt x="191" y="102"/>
                  </a:cubicBezTo>
                  <a:lnTo>
                    <a:pt x="191" y="319"/>
                  </a:lnTo>
                  <a:cubicBezTo>
                    <a:pt x="191" y="325"/>
                    <a:pt x="193" y="332"/>
                    <a:pt x="196" y="337"/>
                  </a:cubicBezTo>
                  <a:lnTo>
                    <a:pt x="312" y="515"/>
                  </a:lnTo>
                  <a:cubicBezTo>
                    <a:pt x="318" y="524"/>
                    <a:pt x="328" y="529"/>
                    <a:pt x="339" y="529"/>
                  </a:cubicBezTo>
                  <a:lnTo>
                    <a:pt x="586" y="529"/>
                  </a:lnTo>
                  <a:cubicBezTo>
                    <a:pt x="597" y="529"/>
                    <a:pt x="607" y="524"/>
                    <a:pt x="613" y="515"/>
                  </a:cubicBezTo>
                  <a:lnTo>
                    <a:pt x="729" y="337"/>
                  </a:lnTo>
                  <a:cubicBezTo>
                    <a:pt x="732" y="332"/>
                    <a:pt x="734" y="325"/>
                    <a:pt x="734" y="319"/>
                  </a:cubicBezTo>
                  <a:lnTo>
                    <a:pt x="734" y="102"/>
                  </a:lnTo>
                  <a:cubicBezTo>
                    <a:pt x="815" y="178"/>
                    <a:pt x="861" y="284"/>
                    <a:pt x="861" y="397"/>
                  </a:cubicBezTo>
                  <a:cubicBezTo>
                    <a:pt x="861" y="564"/>
                    <a:pt x="672" y="699"/>
                    <a:pt x="613" y="736"/>
                  </a:cubicBezTo>
                  <a:close/>
                  <a:moveTo>
                    <a:pt x="720" y="7"/>
                  </a:moveTo>
                  <a:lnTo>
                    <a:pt x="720" y="7"/>
                  </a:lnTo>
                  <a:cubicBezTo>
                    <a:pt x="710" y="0"/>
                    <a:pt x="697" y="0"/>
                    <a:pt x="687" y="5"/>
                  </a:cubicBezTo>
                  <a:cubicBezTo>
                    <a:pt x="676" y="11"/>
                    <a:pt x="670" y="22"/>
                    <a:pt x="670" y="34"/>
                  </a:cubicBezTo>
                  <a:lnTo>
                    <a:pt x="670" y="308"/>
                  </a:lnTo>
                  <a:lnTo>
                    <a:pt x="569" y="463"/>
                  </a:lnTo>
                  <a:lnTo>
                    <a:pt x="356" y="463"/>
                  </a:lnTo>
                  <a:lnTo>
                    <a:pt x="255" y="308"/>
                  </a:lnTo>
                  <a:lnTo>
                    <a:pt x="255" y="35"/>
                  </a:lnTo>
                  <a:cubicBezTo>
                    <a:pt x="255" y="22"/>
                    <a:pt x="249" y="11"/>
                    <a:pt x="238" y="5"/>
                  </a:cubicBezTo>
                  <a:cubicBezTo>
                    <a:pt x="228" y="0"/>
                    <a:pt x="215" y="0"/>
                    <a:pt x="205" y="7"/>
                  </a:cubicBezTo>
                  <a:cubicBezTo>
                    <a:pt x="76" y="94"/>
                    <a:pt x="0" y="240"/>
                    <a:pt x="0" y="397"/>
                  </a:cubicBezTo>
                  <a:cubicBezTo>
                    <a:pt x="0" y="584"/>
                    <a:pt x="183" y="728"/>
                    <a:pt x="261" y="782"/>
                  </a:cubicBezTo>
                  <a:lnTo>
                    <a:pt x="200" y="1685"/>
                  </a:lnTo>
                  <a:cubicBezTo>
                    <a:pt x="200" y="1832"/>
                    <a:pt x="318" y="1952"/>
                    <a:pt x="462" y="1952"/>
                  </a:cubicBezTo>
                  <a:cubicBezTo>
                    <a:pt x="607" y="1951"/>
                    <a:pt x="725" y="1832"/>
                    <a:pt x="725" y="1683"/>
                  </a:cubicBezTo>
                  <a:lnTo>
                    <a:pt x="664" y="782"/>
                  </a:lnTo>
                  <a:cubicBezTo>
                    <a:pt x="742" y="728"/>
                    <a:pt x="926" y="584"/>
                    <a:pt x="926" y="397"/>
                  </a:cubicBezTo>
                  <a:cubicBezTo>
                    <a:pt x="926" y="240"/>
                    <a:pt x="848" y="94"/>
                    <a:pt x="720" y="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93" name="Freeform 133"/>
            <p:cNvSpPr>
              <a:spLocks noEditPoints="1"/>
            </p:cNvSpPr>
            <p:nvPr/>
          </p:nvSpPr>
          <p:spPr bwMode="auto">
            <a:xfrm>
              <a:off x="1370" y="2216"/>
              <a:ext cx="97" cy="343"/>
            </a:xfrm>
            <a:custGeom>
              <a:avLst/>
              <a:gdLst>
                <a:gd name="T0" fmla="*/ 488 w 552"/>
                <a:gd name="T1" fmla="*/ 1039 h 1965"/>
                <a:gd name="T2" fmla="*/ 488 w 552"/>
                <a:gd name="T3" fmla="*/ 1039 h 1965"/>
                <a:gd name="T4" fmla="*/ 416 w 552"/>
                <a:gd name="T5" fmla="*/ 1160 h 1965"/>
                <a:gd name="T6" fmla="*/ 488 w 552"/>
                <a:gd name="T7" fmla="*/ 1280 h 1965"/>
                <a:gd name="T8" fmla="*/ 488 w 552"/>
                <a:gd name="T9" fmla="*/ 1730 h 1965"/>
                <a:gd name="T10" fmla="*/ 276 w 552"/>
                <a:gd name="T11" fmla="*/ 1898 h 1965"/>
                <a:gd name="T12" fmla="*/ 64 w 552"/>
                <a:gd name="T13" fmla="*/ 1730 h 1965"/>
                <a:gd name="T14" fmla="*/ 64 w 552"/>
                <a:gd name="T15" fmla="*/ 1280 h 1965"/>
                <a:gd name="T16" fmla="*/ 136 w 552"/>
                <a:gd name="T17" fmla="*/ 1160 h 1965"/>
                <a:gd name="T18" fmla="*/ 64 w 552"/>
                <a:gd name="T19" fmla="*/ 1039 h 1965"/>
                <a:gd name="T20" fmla="*/ 64 w 552"/>
                <a:gd name="T21" fmla="*/ 920 h 1965"/>
                <a:gd name="T22" fmla="*/ 488 w 552"/>
                <a:gd name="T23" fmla="*/ 920 h 1965"/>
                <a:gd name="T24" fmla="*/ 488 w 552"/>
                <a:gd name="T25" fmla="*/ 1039 h 1965"/>
                <a:gd name="T26" fmla="*/ 224 w 552"/>
                <a:gd name="T27" fmla="*/ 126 h 1965"/>
                <a:gd name="T28" fmla="*/ 224 w 552"/>
                <a:gd name="T29" fmla="*/ 126 h 1965"/>
                <a:gd name="T30" fmla="*/ 249 w 552"/>
                <a:gd name="T31" fmla="*/ 65 h 1965"/>
                <a:gd name="T32" fmla="*/ 303 w 552"/>
                <a:gd name="T33" fmla="*/ 65 h 1965"/>
                <a:gd name="T34" fmla="*/ 328 w 552"/>
                <a:gd name="T35" fmla="*/ 126 h 1965"/>
                <a:gd name="T36" fmla="*/ 301 w 552"/>
                <a:gd name="T37" fmla="*/ 213 h 1965"/>
                <a:gd name="T38" fmla="*/ 251 w 552"/>
                <a:gd name="T39" fmla="*/ 213 h 1965"/>
                <a:gd name="T40" fmla="*/ 224 w 552"/>
                <a:gd name="T41" fmla="*/ 126 h 1965"/>
                <a:gd name="T42" fmla="*/ 533 w 552"/>
                <a:gd name="T43" fmla="*/ 1089 h 1965"/>
                <a:gd name="T44" fmla="*/ 533 w 552"/>
                <a:gd name="T45" fmla="*/ 1089 h 1965"/>
                <a:gd name="T46" fmla="*/ 552 w 552"/>
                <a:gd name="T47" fmla="*/ 1059 h 1965"/>
                <a:gd name="T48" fmla="*/ 552 w 552"/>
                <a:gd name="T49" fmla="*/ 887 h 1965"/>
                <a:gd name="T50" fmla="*/ 520 w 552"/>
                <a:gd name="T51" fmla="*/ 853 h 1965"/>
                <a:gd name="T52" fmla="*/ 308 w 552"/>
                <a:gd name="T53" fmla="*/ 853 h 1965"/>
                <a:gd name="T54" fmla="*/ 308 w 552"/>
                <a:gd name="T55" fmla="*/ 279 h 1965"/>
                <a:gd name="T56" fmla="*/ 325 w 552"/>
                <a:gd name="T57" fmla="*/ 279 h 1965"/>
                <a:gd name="T58" fmla="*/ 355 w 552"/>
                <a:gd name="T59" fmla="*/ 256 h 1965"/>
                <a:gd name="T60" fmla="*/ 393 w 552"/>
                <a:gd name="T61" fmla="*/ 134 h 1965"/>
                <a:gd name="T62" fmla="*/ 392 w 552"/>
                <a:gd name="T63" fmla="*/ 111 h 1965"/>
                <a:gd name="T64" fmla="*/ 354 w 552"/>
                <a:gd name="T65" fmla="*/ 19 h 1965"/>
                <a:gd name="T66" fmla="*/ 325 w 552"/>
                <a:gd name="T67" fmla="*/ 0 h 1965"/>
                <a:gd name="T68" fmla="*/ 228 w 552"/>
                <a:gd name="T69" fmla="*/ 0 h 1965"/>
                <a:gd name="T70" fmla="*/ 198 w 552"/>
                <a:gd name="T71" fmla="*/ 19 h 1965"/>
                <a:gd name="T72" fmla="*/ 161 w 552"/>
                <a:gd name="T73" fmla="*/ 111 h 1965"/>
                <a:gd name="T74" fmla="*/ 160 w 552"/>
                <a:gd name="T75" fmla="*/ 134 h 1965"/>
                <a:gd name="T76" fmla="*/ 197 w 552"/>
                <a:gd name="T77" fmla="*/ 256 h 1965"/>
                <a:gd name="T78" fmla="*/ 228 w 552"/>
                <a:gd name="T79" fmla="*/ 279 h 1965"/>
                <a:gd name="T80" fmla="*/ 244 w 552"/>
                <a:gd name="T81" fmla="*/ 279 h 1965"/>
                <a:gd name="T82" fmla="*/ 244 w 552"/>
                <a:gd name="T83" fmla="*/ 853 h 1965"/>
                <a:gd name="T84" fmla="*/ 32 w 552"/>
                <a:gd name="T85" fmla="*/ 853 h 1965"/>
                <a:gd name="T86" fmla="*/ 0 w 552"/>
                <a:gd name="T87" fmla="*/ 887 h 1965"/>
                <a:gd name="T88" fmla="*/ 0 w 552"/>
                <a:gd name="T89" fmla="*/ 1059 h 1965"/>
                <a:gd name="T90" fmla="*/ 19 w 552"/>
                <a:gd name="T91" fmla="*/ 1089 h 1965"/>
                <a:gd name="T92" fmla="*/ 72 w 552"/>
                <a:gd name="T93" fmla="*/ 1160 h 1965"/>
                <a:gd name="T94" fmla="*/ 19 w 552"/>
                <a:gd name="T95" fmla="*/ 1230 h 1965"/>
                <a:gd name="T96" fmla="*/ 0 w 552"/>
                <a:gd name="T97" fmla="*/ 1261 h 1965"/>
                <a:gd name="T98" fmla="*/ 0 w 552"/>
                <a:gd name="T99" fmla="*/ 1730 h 1965"/>
                <a:gd name="T100" fmla="*/ 276 w 552"/>
                <a:gd name="T101" fmla="*/ 1965 h 1965"/>
                <a:gd name="T102" fmla="*/ 552 w 552"/>
                <a:gd name="T103" fmla="*/ 1730 h 1965"/>
                <a:gd name="T104" fmla="*/ 552 w 552"/>
                <a:gd name="T105" fmla="*/ 1261 h 1965"/>
                <a:gd name="T106" fmla="*/ 533 w 552"/>
                <a:gd name="T107" fmla="*/ 1230 h 1965"/>
                <a:gd name="T108" fmla="*/ 481 w 552"/>
                <a:gd name="T109" fmla="*/ 1160 h 1965"/>
                <a:gd name="T110" fmla="*/ 533 w 552"/>
                <a:gd name="T111" fmla="*/ 1089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2" h="1965">
                  <a:moveTo>
                    <a:pt x="488" y="1039"/>
                  </a:moveTo>
                  <a:lnTo>
                    <a:pt x="488" y="1039"/>
                  </a:lnTo>
                  <a:cubicBezTo>
                    <a:pt x="443" y="1067"/>
                    <a:pt x="416" y="1112"/>
                    <a:pt x="416" y="1160"/>
                  </a:cubicBezTo>
                  <a:cubicBezTo>
                    <a:pt x="416" y="1208"/>
                    <a:pt x="443" y="1252"/>
                    <a:pt x="488" y="1280"/>
                  </a:cubicBezTo>
                  <a:lnTo>
                    <a:pt x="488" y="1730"/>
                  </a:lnTo>
                  <a:cubicBezTo>
                    <a:pt x="488" y="1823"/>
                    <a:pt x="393" y="1898"/>
                    <a:pt x="276" y="1898"/>
                  </a:cubicBezTo>
                  <a:cubicBezTo>
                    <a:pt x="159" y="1898"/>
                    <a:pt x="64" y="1823"/>
                    <a:pt x="64" y="1730"/>
                  </a:cubicBezTo>
                  <a:lnTo>
                    <a:pt x="64" y="1280"/>
                  </a:lnTo>
                  <a:cubicBezTo>
                    <a:pt x="109" y="1252"/>
                    <a:pt x="136" y="1208"/>
                    <a:pt x="136" y="1160"/>
                  </a:cubicBezTo>
                  <a:cubicBezTo>
                    <a:pt x="136" y="1112"/>
                    <a:pt x="109" y="1067"/>
                    <a:pt x="64" y="1039"/>
                  </a:cubicBezTo>
                  <a:lnTo>
                    <a:pt x="64" y="920"/>
                  </a:lnTo>
                  <a:lnTo>
                    <a:pt x="488" y="920"/>
                  </a:lnTo>
                  <a:lnTo>
                    <a:pt x="488" y="1039"/>
                  </a:lnTo>
                  <a:close/>
                  <a:moveTo>
                    <a:pt x="224" y="126"/>
                  </a:moveTo>
                  <a:lnTo>
                    <a:pt x="224" y="126"/>
                  </a:lnTo>
                  <a:lnTo>
                    <a:pt x="249" y="65"/>
                  </a:lnTo>
                  <a:lnTo>
                    <a:pt x="303" y="65"/>
                  </a:lnTo>
                  <a:lnTo>
                    <a:pt x="328" y="126"/>
                  </a:lnTo>
                  <a:lnTo>
                    <a:pt x="301" y="213"/>
                  </a:lnTo>
                  <a:lnTo>
                    <a:pt x="251" y="213"/>
                  </a:lnTo>
                  <a:lnTo>
                    <a:pt x="224" y="126"/>
                  </a:lnTo>
                  <a:close/>
                  <a:moveTo>
                    <a:pt x="533" y="1089"/>
                  </a:moveTo>
                  <a:lnTo>
                    <a:pt x="533" y="1089"/>
                  </a:lnTo>
                  <a:cubicBezTo>
                    <a:pt x="545" y="1083"/>
                    <a:pt x="552" y="1072"/>
                    <a:pt x="552" y="1059"/>
                  </a:cubicBezTo>
                  <a:lnTo>
                    <a:pt x="552" y="887"/>
                  </a:lnTo>
                  <a:cubicBezTo>
                    <a:pt x="552" y="868"/>
                    <a:pt x="538" y="853"/>
                    <a:pt x="520" y="853"/>
                  </a:cubicBezTo>
                  <a:lnTo>
                    <a:pt x="308" y="853"/>
                  </a:lnTo>
                  <a:lnTo>
                    <a:pt x="308" y="279"/>
                  </a:lnTo>
                  <a:lnTo>
                    <a:pt x="325" y="279"/>
                  </a:lnTo>
                  <a:cubicBezTo>
                    <a:pt x="339" y="279"/>
                    <a:pt x="351" y="270"/>
                    <a:pt x="355" y="256"/>
                  </a:cubicBezTo>
                  <a:lnTo>
                    <a:pt x="393" y="134"/>
                  </a:lnTo>
                  <a:cubicBezTo>
                    <a:pt x="395" y="126"/>
                    <a:pt x="395" y="118"/>
                    <a:pt x="392" y="111"/>
                  </a:cubicBezTo>
                  <a:lnTo>
                    <a:pt x="354" y="19"/>
                  </a:lnTo>
                  <a:cubicBezTo>
                    <a:pt x="349" y="7"/>
                    <a:pt x="338" y="0"/>
                    <a:pt x="325" y="0"/>
                  </a:cubicBezTo>
                  <a:lnTo>
                    <a:pt x="228" y="0"/>
                  </a:lnTo>
                  <a:cubicBezTo>
                    <a:pt x="215" y="0"/>
                    <a:pt x="203" y="7"/>
                    <a:pt x="198" y="19"/>
                  </a:cubicBezTo>
                  <a:lnTo>
                    <a:pt x="161" y="111"/>
                  </a:lnTo>
                  <a:cubicBezTo>
                    <a:pt x="158" y="118"/>
                    <a:pt x="157" y="126"/>
                    <a:pt x="160" y="134"/>
                  </a:cubicBezTo>
                  <a:lnTo>
                    <a:pt x="197" y="256"/>
                  </a:lnTo>
                  <a:cubicBezTo>
                    <a:pt x="201" y="270"/>
                    <a:pt x="214" y="279"/>
                    <a:pt x="228" y="279"/>
                  </a:cubicBezTo>
                  <a:lnTo>
                    <a:pt x="244" y="279"/>
                  </a:lnTo>
                  <a:lnTo>
                    <a:pt x="244" y="853"/>
                  </a:lnTo>
                  <a:lnTo>
                    <a:pt x="32" y="853"/>
                  </a:lnTo>
                  <a:cubicBezTo>
                    <a:pt x="15" y="853"/>
                    <a:pt x="0" y="868"/>
                    <a:pt x="0" y="887"/>
                  </a:cubicBezTo>
                  <a:lnTo>
                    <a:pt x="0" y="1059"/>
                  </a:lnTo>
                  <a:cubicBezTo>
                    <a:pt x="0" y="1072"/>
                    <a:pt x="7" y="1083"/>
                    <a:pt x="19" y="1089"/>
                  </a:cubicBezTo>
                  <a:cubicBezTo>
                    <a:pt x="52" y="1105"/>
                    <a:pt x="72" y="1131"/>
                    <a:pt x="72" y="1160"/>
                  </a:cubicBezTo>
                  <a:cubicBezTo>
                    <a:pt x="72" y="1188"/>
                    <a:pt x="52" y="1215"/>
                    <a:pt x="19" y="1230"/>
                  </a:cubicBezTo>
                  <a:cubicBezTo>
                    <a:pt x="7" y="1236"/>
                    <a:pt x="0" y="1248"/>
                    <a:pt x="0" y="1261"/>
                  </a:cubicBezTo>
                  <a:lnTo>
                    <a:pt x="0" y="1730"/>
                  </a:lnTo>
                  <a:cubicBezTo>
                    <a:pt x="0" y="1859"/>
                    <a:pt x="124" y="1965"/>
                    <a:pt x="276" y="1965"/>
                  </a:cubicBezTo>
                  <a:cubicBezTo>
                    <a:pt x="428" y="1965"/>
                    <a:pt x="552" y="1859"/>
                    <a:pt x="552" y="1730"/>
                  </a:cubicBezTo>
                  <a:lnTo>
                    <a:pt x="552" y="1261"/>
                  </a:lnTo>
                  <a:cubicBezTo>
                    <a:pt x="552" y="1248"/>
                    <a:pt x="545" y="1236"/>
                    <a:pt x="533" y="1230"/>
                  </a:cubicBezTo>
                  <a:cubicBezTo>
                    <a:pt x="500" y="1215"/>
                    <a:pt x="481" y="1188"/>
                    <a:pt x="481" y="1160"/>
                  </a:cubicBezTo>
                  <a:cubicBezTo>
                    <a:pt x="481" y="1131"/>
                    <a:pt x="500" y="1105"/>
                    <a:pt x="533" y="108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94" name="Freeform 134"/>
            <p:cNvSpPr>
              <a:spLocks/>
            </p:cNvSpPr>
            <p:nvPr/>
          </p:nvSpPr>
          <p:spPr bwMode="auto">
            <a:xfrm>
              <a:off x="1413" y="2443"/>
              <a:ext cx="11" cy="79"/>
            </a:xfrm>
            <a:custGeom>
              <a:avLst/>
              <a:gdLst>
                <a:gd name="T0" fmla="*/ 0 w 64"/>
                <a:gd name="T1" fmla="*/ 33 h 455"/>
                <a:gd name="T2" fmla="*/ 0 w 64"/>
                <a:gd name="T3" fmla="*/ 33 h 455"/>
                <a:gd name="T4" fmla="*/ 0 w 64"/>
                <a:gd name="T5" fmla="*/ 422 h 455"/>
                <a:gd name="T6" fmla="*/ 32 w 64"/>
                <a:gd name="T7" fmla="*/ 455 h 455"/>
                <a:gd name="T8" fmla="*/ 64 w 64"/>
                <a:gd name="T9" fmla="*/ 422 h 455"/>
                <a:gd name="T10" fmla="*/ 64 w 64"/>
                <a:gd name="T11" fmla="*/ 33 h 455"/>
                <a:gd name="T12" fmla="*/ 32 w 64"/>
                <a:gd name="T13" fmla="*/ 0 h 455"/>
                <a:gd name="T14" fmla="*/ 0 w 64"/>
                <a:gd name="T15" fmla="*/ 33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455">
                  <a:moveTo>
                    <a:pt x="0" y="33"/>
                  </a:moveTo>
                  <a:lnTo>
                    <a:pt x="0" y="33"/>
                  </a:lnTo>
                  <a:lnTo>
                    <a:pt x="0" y="422"/>
                  </a:lnTo>
                  <a:cubicBezTo>
                    <a:pt x="0" y="440"/>
                    <a:pt x="14" y="455"/>
                    <a:pt x="32" y="455"/>
                  </a:cubicBezTo>
                  <a:cubicBezTo>
                    <a:pt x="50" y="455"/>
                    <a:pt x="64" y="440"/>
                    <a:pt x="64" y="422"/>
                  </a:cubicBezTo>
                  <a:lnTo>
                    <a:pt x="64" y="33"/>
                  </a:lnTo>
                  <a:cubicBezTo>
                    <a:pt x="64" y="15"/>
                    <a:pt x="50" y="0"/>
                    <a:pt x="32" y="0"/>
                  </a:cubicBezTo>
                  <a:cubicBezTo>
                    <a:pt x="14" y="0"/>
                    <a:pt x="0" y="15"/>
                    <a:pt x="0" y="33"/>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895" name="Freeform 138"/>
          <p:cNvSpPr>
            <a:spLocks noEditPoints="1"/>
          </p:cNvSpPr>
          <p:nvPr/>
        </p:nvSpPr>
        <p:spPr bwMode="auto">
          <a:xfrm>
            <a:off x="10427815" y="4466183"/>
            <a:ext cx="444101" cy="445395"/>
          </a:xfrm>
          <a:custGeom>
            <a:avLst/>
            <a:gdLst>
              <a:gd name="T0" fmla="*/ 985 w 1971"/>
              <a:gd name="T1" fmla="*/ 1885 h 1968"/>
              <a:gd name="T2" fmla="*/ 985 w 1971"/>
              <a:gd name="T3" fmla="*/ 1885 h 1968"/>
              <a:gd name="T4" fmla="*/ 85 w 1971"/>
              <a:gd name="T5" fmla="*/ 985 h 1968"/>
              <a:gd name="T6" fmla="*/ 366 w 1971"/>
              <a:gd name="T7" fmla="*/ 704 h 1968"/>
              <a:gd name="T8" fmla="*/ 444 w 1971"/>
              <a:gd name="T9" fmla="*/ 849 h 1968"/>
              <a:gd name="T10" fmla="*/ 647 w 1971"/>
              <a:gd name="T11" fmla="*/ 933 h 1968"/>
              <a:gd name="T12" fmla="*/ 850 w 1971"/>
              <a:gd name="T13" fmla="*/ 849 h 1968"/>
              <a:gd name="T14" fmla="*/ 934 w 1971"/>
              <a:gd name="T15" fmla="*/ 646 h 1968"/>
              <a:gd name="T16" fmla="*/ 850 w 1971"/>
              <a:gd name="T17" fmla="*/ 443 h 1968"/>
              <a:gd name="T18" fmla="*/ 704 w 1971"/>
              <a:gd name="T19" fmla="*/ 366 h 1968"/>
              <a:gd name="T20" fmla="*/ 985 w 1971"/>
              <a:gd name="T21" fmla="*/ 84 h 1968"/>
              <a:gd name="T22" fmla="*/ 1331 w 1971"/>
              <a:gd name="T23" fmla="*/ 430 h 1968"/>
              <a:gd name="T24" fmla="*/ 1371 w 1971"/>
              <a:gd name="T25" fmla="*/ 437 h 1968"/>
              <a:gd name="T26" fmla="*/ 1389 w 1971"/>
              <a:gd name="T27" fmla="*/ 401 h 1968"/>
              <a:gd name="T28" fmla="*/ 1450 w 1971"/>
              <a:gd name="T29" fmla="*/ 211 h 1968"/>
              <a:gd name="T30" fmla="*/ 1759 w 1971"/>
              <a:gd name="T31" fmla="*/ 211 h 1968"/>
              <a:gd name="T32" fmla="*/ 1823 w 1971"/>
              <a:gd name="T33" fmla="*/ 366 h 1968"/>
              <a:gd name="T34" fmla="*/ 1759 w 1971"/>
              <a:gd name="T35" fmla="*/ 520 h 1968"/>
              <a:gd name="T36" fmla="*/ 1569 w 1971"/>
              <a:gd name="T37" fmla="*/ 581 h 1968"/>
              <a:gd name="T38" fmla="*/ 1533 w 1971"/>
              <a:gd name="T39" fmla="*/ 599 h 1968"/>
              <a:gd name="T40" fmla="*/ 1540 w 1971"/>
              <a:gd name="T41" fmla="*/ 639 h 1968"/>
              <a:gd name="T42" fmla="*/ 1886 w 1971"/>
              <a:gd name="T43" fmla="*/ 985 h 1968"/>
              <a:gd name="T44" fmla="*/ 985 w 1971"/>
              <a:gd name="T45" fmla="*/ 1885 h 1968"/>
              <a:gd name="T46" fmla="*/ 1958 w 1971"/>
              <a:gd name="T47" fmla="*/ 961 h 1968"/>
              <a:gd name="T48" fmla="*/ 1958 w 1971"/>
              <a:gd name="T49" fmla="*/ 961 h 1968"/>
              <a:gd name="T50" fmla="*/ 1647 w 1971"/>
              <a:gd name="T51" fmla="*/ 649 h 1968"/>
              <a:gd name="T52" fmla="*/ 1807 w 1971"/>
              <a:gd name="T53" fmla="*/ 569 h 1968"/>
              <a:gd name="T54" fmla="*/ 1892 w 1971"/>
              <a:gd name="T55" fmla="*/ 366 h 1968"/>
              <a:gd name="T56" fmla="*/ 1807 w 1971"/>
              <a:gd name="T57" fmla="*/ 163 h 1968"/>
              <a:gd name="T58" fmla="*/ 1604 w 1971"/>
              <a:gd name="T59" fmla="*/ 78 h 1968"/>
              <a:gd name="T60" fmla="*/ 1401 w 1971"/>
              <a:gd name="T61" fmla="*/ 163 h 1968"/>
              <a:gd name="T62" fmla="*/ 1321 w 1971"/>
              <a:gd name="T63" fmla="*/ 323 h 1968"/>
              <a:gd name="T64" fmla="*/ 1009 w 1971"/>
              <a:gd name="T65" fmla="*/ 12 h 1968"/>
              <a:gd name="T66" fmla="*/ 961 w 1971"/>
              <a:gd name="T67" fmla="*/ 12 h 1968"/>
              <a:gd name="T68" fmla="*/ 602 w 1971"/>
              <a:gd name="T69" fmla="*/ 371 h 1968"/>
              <a:gd name="T70" fmla="*/ 595 w 1971"/>
              <a:gd name="T71" fmla="*/ 409 h 1968"/>
              <a:gd name="T72" fmla="*/ 629 w 1971"/>
              <a:gd name="T73" fmla="*/ 429 h 1968"/>
              <a:gd name="T74" fmla="*/ 802 w 1971"/>
              <a:gd name="T75" fmla="*/ 491 h 1968"/>
              <a:gd name="T76" fmla="*/ 866 w 1971"/>
              <a:gd name="T77" fmla="*/ 646 h 1968"/>
              <a:gd name="T78" fmla="*/ 802 w 1971"/>
              <a:gd name="T79" fmla="*/ 801 h 1968"/>
              <a:gd name="T80" fmla="*/ 492 w 1971"/>
              <a:gd name="T81" fmla="*/ 801 h 1968"/>
              <a:gd name="T82" fmla="*/ 430 w 1971"/>
              <a:gd name="T83" fmla="*/ 629 h 1968"/>
              <a:gd name="T84" fmla="*/ 410 w 1971"/>
              <a:gd name="T85" fmla="*/ 595 h 1968"/>
              <a:gd name="T86" fmla="*/ 371 w 1971"/>
              <a:gd name="T87" fmla="*/ 602 h 1968"/>
              <a:gd name="T88" fmla="*/ 13 w 1971"/>
              <a:gd name="T89" fmla="*/ 961 h 1968"/>
              <a:gd name="T90" fmla="*/ 13 w 1971"/>
              <a:gd name="T91" fmla="*/ 1009 h 1968"/>
              <a:gd name="T92" fmla="*/ 961 w 1971"/>
              <a:gd name="T93" fmla="*/ 1957 h 1968"/>
              <a:gd name="T94" fmla="*/ 985 w 1971"/>
              <a:gd name="T95" fmla="*/ 1968 h 1968"/>
              <a:gd name="T96" fmla="*/ 1009 w 1971"/>
              <a:gd name="T97" fmla="*/ 1957 h 1968"/>
              <a:gd name="T98" fmla="*/ 1958 w 1971"/>
              <a:gd name="T99" fmla="*/ 1009 h 1968"/>
              <a:gd name="T100" fmla="*/ 1958 w 1971"/>
              <a:gd name="T101" fmla="*/ 961 h 1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1" h="1968">
                <a:moveTo>
                  <a:pt x="985" y="1885"/>
                </a:moveTo>
                <a:lnTo>
                  <a:pt x="985" y="1885"/>
                </a:lnTo>
                <a:lnTo>
                  <a:pt x="85" y="985"/>
                </a:lnTo>
                <a:lnTo>
                  <a:pt x="366" y="704"/>
                </a:lnTo>
                <a:cubicBezTo>
                  <a:pt x="377" y="759"/>
                  <a:pt x="404" y="809"/>
                  <a:pt x="444" y="849"/>
                </a:cubicBezTo>
                <a:cubicBezTo>
                  <a:pt x="498" y="904"/>
                  <a:pt x="570" y="933"/>
                  <a:pt x="647" y="933"/>
                </a:cubicBezTo>
                <a:cubicBezTo>
                  <a:pt x="723" y="933"/>
                  <a:pt x="796" y="904"/>
                  <a:pt x="850" y="849"/>
                </a:cubicBezTo>
                <a:cubicBezTo>
                  <a:pt x="904" y="795"/>
                  <a:pt x="934" y="723"/>
                  <a:pt x="934" y="646"/>
                </a:cubicBezTo>
                <a:cubicBezTo>
                  <a:pt x="934" y="570"/>
                  <a:pt x="904" y="497"/>
                  <a:pt x="850" y="443"/>
                </a:cubicBezTo>
                <a:cubicBezTo>
                  <a:pt x="810" y="403"/>
                  <a:pt x="759" y="376"/>
                  <a:pt x="704" y="366"/>
                </a:cubicBezTo>
                <a:lnTo>
                  <a:pt x="985" y="84"/>
                </a:lnTo>
                <a:lnTo>
                  <a:pt x="1331" y="430"/>
                </a:lnTo>
                <a:cubicBezTo>
                  <a:pt x="1342" y="441"/>
                  <a:pt x="1358" y="443"/>
                  <a:pt x="1371" y="437"/>
                </a:cubicBezTo>
                <a:cubicBezTo>
                  <a:pt x="1384" y="430"/>
                  <a:pt x="1391" y="415"/>
                  <a:pt x="1389" y="401"/>
                </a:cubicBezTo>
                <a:cubicBezTo>
                  <a:pt x="1377" y="330"/>
                  <a:pt x="1400" y="261"/>
                  <a:pt x="1450" y="211"/>
                </a:cubicBezTo>
                <a:cubicBezTo>
                  <a:pt x="1532" y="128"/>
                  <a:pt x="1676" y="128"/>
                  <a:pt x="1759" y="211"/>
                </a:cubicBezTo>
                <a:cubicBezTo>
                  <a:pt x="1801" y="252"/>
                  <a:pt x="1823" y="307"/>
                  <a:pt x="1823" y="366"/>
                </a:cubicBezTo>
                <a:cubicBezTo>
                  <a:pt x="1823" y="424"/>
                  <a:pt x="1801" y="479"/>
                  <a:pt x="1759" y="520"/>
                </a:cubicBezTo>
                <a:cubicBezTo>
                  <a:pt x="1710" y="570"/>
                  <a:pt x="1639" y="593"/>
                  <a:pt x="1569" y="581"/>
                </a:cubicBezTo>
                <a:cubicBezTo>
                  <a:pt x="1555" y="579"/>
                  <a:pt x="1540" y="586"/>
                  <a:pt x="1533" y="599"/>
                </a:cubicBezTo>
                <a:cubicBezTo>
                  <a:pt x="1527" y="612"/>
                  <a:pt x="1529" y="628"/>
                  <a:pt x="1540" y="639"/>
                </a:cubicBezTo>
                <a:lnTo>
                  <a:pt x="1886" y="985"/>
                </a:lnTo>
                <a:lnTo>
                  <a:pt x="985" y="1885"/>
                </a:lnTo>
                <a:close/>
                <a:moveTo>
                  <a:pt x="1958" y="961"/>
                </a:moveTo>
                <a:lnTo>
                  <a:pt x="1958" y="961"/>
                </a:lnTo>
                <a:lnTo>
                  <a:pt x="1647" y="649"/>
                </a:lnTo>
                <a:cubicBezTo>
                  <a:pt x="1707" y="641"/>
                  <a:pt x="1763" y="613"/>
                  <a:pt x="1807" y="569"/>
                </a:cubicBezTo>
                <a:cubicBezTo>
                  <a:pt x="1862" y="514"/>
                  <a:pt x="1892" y="442"/>
                  <a:pt x="1892" y="366"/>
                </a:cubicBezTo>
                <a:cubicBezTo>
                  <a:pt x="1892" y="289"/>
                  <a:pt x="1862" y="217"/>
                  <a:pt x="1807" y="163"/>
                </a:cubicBezTo>
                <a:cubicBezTo>
                  <a:pt x="1753" y="108"/>
                  <a:pt x="1681" y="78"/>
                  <a:pt x="1604" y="78"/>
                </a:cubicBezTo>
                <a:cubicBezTo>
                  <a:pt x="1528" y="78"/>
                  <a:pt x="1456" y="108"/>
                  <a:pt x="1401" y="163"/>
                </a:cubicBezTo>
                <a:cubicBezTo>
                  <a:pt x="1357" y="206"/>
                  <a:pt x="1330" y="263"/>
                  <a:pt x="1321" y="323"/>
                </a:cubicBezTo>
                <a:lnTo>
                  <a:pt x="1009" y="12"/>
                </a:lnTo>
                <a:cubicBezTo>
                  <a:pt x="996" y="0"/>
                  <a:pt x="974" y="0"/>
                  <a:pt x="961" y="12"/>
                </a:cubicBezTo>
                <a:lnTo>
                  <a:pt x="602" y="371"/>
                </a:lnTo>
                <a:cubicBezTo>
                  <a:pt x="592" y="381"/>
                  <a:pt x="589" y="396"/>
                  <a:pt x="595" y="409"/>
                </a:cubicBezTo>
                <a:cubicBezTo>
                  <a:pt x="601" y="422"/>
                  <a:pt x="614" y="430"/>
                  <a:pt x="629" y="429"/>
                </a:cubicBezTo>
                <a:cubicBezTo>
                  <a:pt x="694" y="424"/>
                  <a:pt x="757" y="447"/>
                  <a:pt x="802" y="491"/>
                </a:cubicBezTo>
                <a:cubicBezTo>
                  <a:pt x="843" y="533"/>
                  <a:pt x="866" y="588"/>
                  <a:pt x="866" y="646"/>
                </a:cubicBezTo>
                <a:cubicBezTo>
                  <a:pt x="866" y="705"/>
                  <a:pt x="843" y="760"/>
                  <a:pt x="802" y="801"/>
                </a:cubicBezTo>
                <a:cubicBezTo>
                  <a:pt x="719" y="884"/>
                  <a:pt x="575" y="884"/>
                  <a:pt x="492" y="801"/>
                </a:cubicBezTo>
                <a:cubicBezTo>
                  <a:pt x="447" y="756"/>
                  <a:pt x="424" y="693"/>
                  <a:pt x="430" y="629"/>
                </a:cubicBezTo>
                <a:cubicBezTo>
                  <a:pt x="431" y="614"/>
                  <a:pt x="423" y="601"/>
                  <a:pt x="410" y="595"/>
                </a:cubicBezTo>
                <a:cubicBezTo>
                  <a:pt x="397" y="589"/>
                  <a:pt x="382" y="592"/>
                  <a:pt x="371" y="602"/>
                </a:cubicBezTo>
                <a:lnTo>
                  <a:pt x="13" y="961"/>
                </a:lnTo>
                <a:cubicBezTo>
                  <a:pt x="0" y="974"/>
                  <a:pt x="0" y="996"/>
                  <a:pt x="13" y="1009"/>
                </a:cubicBezTo>
                <a:lnTo>
                  <a:pt x="961" y="1957"/>
                </a:lnTo>
                <a:cubicBezTo>
                  <a:pt x="967" y="1964"/>
                  <a:pt x="976" y="1968"/>
                  <a:pt x="985" y="1968"/>
                </a:cubicBezTo>
                <a:cubicBezTo>
                  <a:pt x="994" y="1968"/>
                  <a:pt x="1003" y="1964"/>
                  <a:pt x="1009" y="1957"/>
                </a:cubicBezTo>
                <a:lnTo>
                  <a:pt x="1958" y="1009"/>
                </a:lnTo>
                <a:cubicBezTo>
                  <a:pt x="1971" y="996"/>
                  <a:pt x="1971" y="974"/>
                  <a:pt x="1958" y="961"/>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nvGrpSpPr>
          <p:cNvPr id="896" name="Group 141"/>
          <p:cNvGrpSpPr>
            <a:grpSpLocks noChangeAspect="1"/>
          </p:cNvGrpSpPr>
          <p:nvPr/>
        </p:nvGrpSpPr>
        <p:grpSpPr bwMode="auto">
          <a:xfrm>
            <a:off x="9303024" y="5707329"/>
            <a:ext cx="371253" cy="410774"/>
            <a:chOff x="2291" y="2209"/>
            <a:chExt cx="310" cy="343"/>
          </a:xfrm>
          <a:solidFill>
            <a:srgbClr val="2C2F33"/>
          </a:solidFill>
        </p:grpSpPr>
        <p:sp>
          <p:nvSpPr>
            <p:cNvPr id="897" name="Freeform 142"/>
            <p:cNvSpPr>
              <a:spLocks noEditPoints="1"/>
            </p:cNvSpPr>
            <p:nvPr/>
          </p:nvSpPr>
          <p:spPr bwMode="auto">
            <a:xfrm>
              <a:off x="2344" y="2209"/>
              <a:ext cx="257" cy="343"/>
            </a:xfrm>
            <a:custGeom>
              <a:avLst/>
              <a:gdLst>
                <a:gd name="T0" fmla="*/ 1147 w 1474"/>
                <a:gd name="T1" fmla="*/ 121 h 1964"/>
                <a:gd name="T2" fmla="*/ 1147 w 1474"/>
                <a:gd name="T3" fmla="*/ 121 h 1964"/>
                <a:gd name="T4" fmla="*/ 1356 w 1474"/>
                <a:gd name="T5" fmla="*/ 327 h 1964"/>
                <a:gd name="T6" fmla="*/ 1147 w 1474"/>
                <a:gd name="T7" fmla="*/ 327 h 1964"/>
                <a:gd name="T8" fmla="*/ 1147 w 1474"/>
                <a:gd name="T9" fmla="*/ 121 h 1964"/>
                <a:gd name="T10" fmla="*/ 1443 w 1474"/>
                <a:gd name="T11" fmla="*/ 298 h 1964"/>
                <a:gd name="T12" fmla="*/ 1443 w 1474"/>
                <a:gd name="T13" fmla="*/ 298 h 1964"/>
                <a:gd name="T14" fmla="*/ 1172 w 1474"/>
                <a:gd name="T15" fmla="*/ 30 h 1964"/>
                <a:gd name="T16" fmla="*/ 1106 w 1474"/>
                <a:gd name="T17" fmla="*/ 0 h 1964"/>
                <a:gd name="T18" fmla="*/ 106 w 1474"/>
                <a:gd name="T19" fmla="*/ 0 h 1964"/>
                <a:gd name="T20" fmla="*/ 0 w 1474"/>
                <a:gd name="T21" fmla="*/ 106 h 1964"/>
                <a:gd name="T22" fmla="*/ 0 w 1474"/>
                <a:gd name="T23" fmla="*/ 326 h 1964"/>
                <a:gd name="T24" fmla="*/ 41 w 1474"/>
                <a:gd name="T25" fmla="*/ 367 h 1964"/>
                <a:gd name="T26" fmla="*/ 82 w 1474"/>
                <a:gd name="T27" fmla="*/ 326 h 1964"/>
                <a:gd name="T28" fmla="*/ 82 w 1474"/>
                <a:gd name="T29" fmla="*/ 106 h 1964"/>
                <a:gd name="T30" fmla="*/ 106 w 1474"/>
                <a:gd name="T31" fmla="*/ 81 h 1964"/>
                <a:gd name="T32" fmla="*/ 1065 w 1474"/>
                <a:gd name="T33" fmla="*/ 80 h 1964"/>
                <a:gd name="T34" fmla="*/ 1065 w 1474"/>
                <a:gd name="T35" fmla="*/ 368 h 1964"/>
                <a:gd name="T36" fmla="*/ 1106 w 1474"/>
                <a:gd name="T37" fmla="*/ 409 h 1964"/>
                <a:gd name="T38" fmla="*/ 1393 w 1474"/>
                <a:gd name="T39" fmla="*/ 409 h 1964"/>
                <a:gd name="T40" fmla="*/ 1393 w 1474"/>
                <a:gd name="T41" fmla="*/ 1858 h 1964"/>
                <a:gd name="T42" fmla="*/ 1369 w 1474"/>
                <a:gd name="T43" fmla="*/ 1883 h 1964"/>
                <a:gd name="T44" fmla="*/ 106 w 1474"/>
                <a:gd name="T45" fmla="*/ 1883 h 1964"/>
                <a:gd name="T46" fmla="*/ 82 w 1474"/>
                <a:gd name="T47" fmla="*/ 1858 h 1964"/>
                <a:gd name="T48" fmla="*/ 82 w 1474"/>
                <a:gd name="T49" fmla="*/ 1640 h 1964"/>
                <a:gd name="T50" fmla="*/ 41 w 1474"/>
                <a:gd name="T51" fmla="*/ 1599 h 1964"/>
                <a:gd name="T52" fmla="*/ 0 w 1474"/>
                <a:gd name="T53" fmla="*/ 1640 h 1964"/>
                <a:gd name="T54" fmla="*/ 0 w 1474"/>
                <a:gd name="T55" fmla="*/ 1858 h 1964"/>
                <a:gd name="T56" fmla="*/ 106 w 1474"/>
                <a:gd name="T57" fmla="*/ 1964 h 1964"/>
                <a:gd name="T58" fmla="*/ 1369 w 1474"/>
                <a:gd name="T59" fmla="*/ 1964 h 1964"/>
                <a:gd name="T60" fmla="*/ 1474 w 1474"/>
                <a:gd name="T61" fmla="*/ 1858 h 1964"/>
                <a:gd name="T62" fmla="*/ 1474 w 1474"/>
                <a:gd name="T63" fmla="*/ 368 h 1964"/>
                <a:gd name="T64" fmla="*/ 1443 w 1474"/>
                <a:gd name="T65" fmla="*/ 298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4" h="1964">
                  <a:moveTo>
                    <a:pt x="1147" y="121"/>
                  </a:moveTo>
                  <a:lnTo>
                    <a:pt x="1147" y="121"/>
                  </a:lnTo>
                  <a:lnTo>
                    <a:pt x="1356" y="327"/>
                  </a:lnTo>
                  <a:lnTo>
                    <a:pt x="1147" y="327"/>
                  </a:lnTo>
                  <a:lnTo>
                    <a:pt x="1147" y="121"/>
                  </a:lnTo>
                  <a:close/>
                  <a:moveTo>
                    <a:pt x="1443" y="298"/>
                  </a:moveTo>
                  <a:lnTo>
                    <a:pt x="1443" y="298"/>
                  </a:lnTo>
                  <a:lnTo>
                    <a:pt x="1172" y="30"/>
                  </a:lnTo>
                  <a:cubicBezTo>
                    <a:pt x="1158" y="17"/>
                    <a:pt x="1140" y="0"/>
                    <a:pt x="1106" y="0"/>
                  </a:cubicBezTo>
                  <a:lnTo>
                    <a:pt x="106" y="0"/>
                  </a:lnTo>
                  <a:cubicBezTo>
                    <a:pt x="48" y="0"/>
                    <a:pt x="0" y="47"/>
                    <a:pt x="0" y="106"/>
                  </a:cubicBezTo>
                  <a:lnTo>
                    <a:pt x="0" y="326"/>
                  </a:lnTo>
                  <a:cubicBezTo>
                    <a:pt x="0" y="349"/>
                    <a:pt x="19" y="367"/>
                    <a:pt x="41" y="367"/>
                  </a:cubicBezTo>
                  <a:cubicBezTo>
                    <a:pt x="64" y="367"/>
                    <a:pt x="82" y="349"/>
                    <a:pt x="82" y="326"/>
                  </a:cubicBezTo>
                  <a:lnTo>
                    <a:pt x="82" y="106"/>
                  </a:lnTo>
                  <a:cubicBezTo>
                    <a:pt x="82" y="92"/>
                    <a:pt x="93" y="81"/>
                    <a:pt x="106" y="81"/>
                  </a:cubicBezTo>
                  <a:lnTo>
                    <a:pt x="1065" y="80"/>
                  </a:lnTo>
                  <a:lnTo>
                    <a:pt x="1065" y="368"/>
                  </a:lnTo>
                  <a:cubicBezTo>
                    <a:pt x="1065" y="390"/>
                    <a:pt x="1083" y="409"/>
                    <a:pt x="1106" y="409"/>
                  </a:cubicBezTo>
                  <a:lnTo>
                    <a:pt x="1393" y="409"/>
                  </a:lnTo>
                  <a:lnTo>
                    <a:pt x="1393" y="1858"/>
                  </a:lnTo>
                  <a:cubicBezTo>
                    <a:pt x="1393" y="1871"/>
                    <a:pt x="1382" y="1883"/>
                    <a:pt x="1369" y="1883"/>
                  </a:cubicBezTo>
                  <a:lnTo>
                    <a:pt x="106" y="1883"/>
                  </a:lnTo>
                  <a:cubicBezTo>
                    <a:pt x="93" y="1883"/>
                    <a:pt x="82" y="1871"/>
                    <a:pt x="82" y="1858"/>
                  </a:cubicBezTo>
                  <a:lnTo>
                    <a:pt x="82" y="1640"/>
                  </a:lnTo>
                  <a:cubicBezTo>
                    <a:pt x="82" y="1617"/>
                    <a:pt x="64" y="1599"/>
                    <a:pt x="41" y="1599"/>
                  </a:cubicBezTo>
                  <a:cubicBezTo>
                    <a:pt x="19" y="1599"/>
                    <a:pt x="0" y="1617"/>
                    <a:pt x="0" y="1640"/>
                  </a:cubicBezTo>
                  <a:lnTo>
                    <a:pt x="0" y="1858"/>
                  </a:lnTo>
                  <a:cubicBezTo>
                    <a:pt x="0" y="1917"/>
                    <a:pt x="48" y="1964"/>
                    <a:pt x="106" y="1964"/>
                  </a:cubicBezTo>
                  <a:lnTo>
                    <a:pt x="1369" y="1964"/>
                  </a:lnTo>
                  <a:cubicBezTo>
                    <a:pt x="1427" y="1964"/>
                    <a:pt x="1474" y="1917"/>
                    <a:pt x="1474" y="1858"/>
                  </a:cubicBezTo>
                  <a:lnTo>
                    <a:pt x="1474" y="368"/>
                  </a:lnTo>
                  <a:cubicBezTo>
                    <a:pt x="1474" y="333"/>
                    <a:pt x="1458" y="312"/>
                    <a:pt x="1443" y="29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98" name="Freeform 143"/>
            <p:cNvSpPr>
              <a:spLocks noEditPoints="1"/>
            </p:cNvSpPr>
            <p:nvPr/>
          </p:nvSpPr>
          <p:spPr bwMode="auto">
            <a:xfrm>
              <a:off x="2345" y="2346"/>
              <a:ext cx="68" cy="67"/>
            </a:xfrm>
            <a:custGeom>
              <a:avLst/>
              <a:gdLst>
                <a:gd name="T0" fmla="*/ 94 w 393"/>
                <a:gd name="T1" fmla="*/ 244 h 387"/>
                <a:gd name="T2" fmla="*/ 94 w 393"/>
                <a:gd name="T3" fmla="*/ 244 h 387"/>
                <a:gd name="T4" fmla="*/ 94 w 393"/>
                <a:gd name="T5" fmla="*/ 167 h 387"/>
                <a:gd name="T6" fmla="*/ 187 w 393"/>
                <a:gd name="T7" fmla="*/ 105 h 387"/>
                <a:gd name="T8" fmla="*/ 224 w 393"/>
                <a:gd name="T9" fmla="*/ 112 h 387"/>
                <a:gd name="T10" fmla="*/ 279 w 393"/>
                <a:gd name="T11" fmla="*/ 243 h 387"/>
                <a:gd name="T12" fmla="*/ 149 w 393"/>
                <a:gd name="T13" fmla="*/ 297 h 387"/>
                <a:gd name="T14" fmla="*/ 94 w 393"/>
                <a:gd name="T15" fmla="*/ 244 h 387"/>
                <a:gd name="T16" fmla="*/ 186 w 393"/>
                <a:gd name="T17" fmla="*/ 387 h 387"/>
                <a:gd name="T18" fmla="*/ 186 w 393"/>
                <a:gd name="T19" fmla="*/ 387 h 387"/>
                <a:gd name="T20" fmla="*/ 355 w 393"/>
                <a:gd name="T21" fmla="*/ 274 h 387"/>
                <a:gd name="T22" fmla="*/ 255 w 393"/>
                <a:gd name="T23" fmla="*/ 37 h 387"/>
                <a:gd name="T24" fmla="*/ 18 w 393"/>
                <a:gd name="T25" fmla="*/ 136 h 387"/>
                <a:gd name="T26" fmla="*/ 19 w 393"/>
                <a:gd name="T27" fmla="*/ 275 h 387"/>
                <a:gd name="T28" fmla="*/ 118 w 393"/>
                <a:gd name="T29" fmla="*/ 373 h 387"/>
                <a:gd name="T30" fmla="*/ 186 w 393"/>
                <a:gd name="T31" fmla="*/ 387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3" h="387">
                  <a:moveTo>
                    <a:pt x="94" y="244"/>
                  </a:moveTo>
                  <a:lnTo>
                    <a:pt x="94" y="244"/>
                  </a:lnTo>
                  <a:cubicBezTo>
                    <a:pt x="84" y="219"/>
                    <a:pt x="84" y="192"/>
                    <a:pt x="94" y="167"/>
                  </a:cubicBezTo>
                  <a:cubicBezTo>
                    <a:pt x="109" y="129"/>
                    <a:pt x="146" y="105"/>
                    <a:pt x="187" y="105"/>
                  </a:cubicBezTo>
                  <a:cubicBezTo>
                    <a:pt x="200" y="105"/>
                    <a:pt x="212" y="107"/>
                    <a:pt x="224" y="112"/>
                  </a:cubicBezTo>
                  <a:cubicBezTo>
                    <a:pt x="275" y="133"/>
                    <a:pt x="300" y="192"/>
                    <a:pt x="279" y="243"/>
                  </a:cubicBezTo>
                  <a:cubicBezTo>
                    <a:pt x="259" y="292"/>
                    <a:pt x="199" y="318"/>
                    <a:pt x="149" y="297"/>
                  </a:cubicBezTo>
                  <a:cubicBezTo>
                    <a:pt x="124" y="287"/>
                    <a:pt x="105" y="268"/>
                    <a:pt x="94" y="244"/>
                  </a:cubicBezTo>
                  <a:close/>
                  <a:moveTo>
                    <a:pt x="186" y="387"/>
                  </a:moveTo>
                  <a:lnTo>
                    <a:pt x="186" y="387"/>
                  </a:lnTo>
                  <a:cubicBezTo>
                    <a:pt x="261" y="387"/>
                    <a:pt x="327" y="342"/>
                    <a:pt x="355" y="274"/>
                  </a:cubicBezTo>
                  <a:cubicBezTo>
                    <a:pt x="393" y="181"/>
                    <a:pt x="348" y="75"/>
                    <a:pt x="255" y="37"/>
                  </a:cubicBezTo>
                  <a:cubicBezTo>
                    <a:pt x="164" y="0"/>
                    <a:pt x="55" y="45"/>
                    <a:pt x="18" y="136"/>
                  </a:cubicBezTo>
                  <a:cubicBezTo>
                    <a:pt x="0" y="181"/>
                    <a:pt x="0" y="230"/>
                    <a:pt x="19" y="275"/>
                  </a:cubicBezTo>
                  <a:cubicBezTo>
                    <a:pt x="38" y="320"/>
                    <a:pt x="73" y="355"/>
                    <a:pt x="118" y="373"/>
                  </a:cubicBezTo>
                  <a:cubicBezTo>
                    <a:pt x="140" y="382"/>
                    <a:pt x="163" y="387"/>
                    <a:pt x="186" y="387"/>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99" name="Freeform 144"/>
            <p:cNvSpPr>
              <a:spLocks noEditPoints="1"/>
            </p:cNvSpPr>
            <p:nvPr/>
          </p:nvSpPr>
          <p:spPr bwMode="auto">
            <a:xfrm>
              <a:off x="2291" y="2295"/>
              <a:ext cx="174" cy="174"/>
            </a:xfrm>
            <a:custGeom>
              <a:avLst/>
              <a:gdLst>
                <a:gd name="T0" fmla="*/ 310 w 998"/>
                <a:gd name="T1" fmla="*/ 884 h 997"/>
                <a:gd name="T2" fmla="*/ 319 w 998"/>
                <a:gd name="T3" fmla="*/ 748 h 997"/>
                <a:gd name="T4" fmla="*/ 208 w 998"/>
                <a:gd name="T5" fmla="*/ 665 h 997"/>
                <a:gd name="T6" fmla="*/ 93 w 998"/>
                <a:gd name="T7" fmla="*/ 638 h 997"/>
                <a:gd name="T8" fmla="*/ 196 w 998"/>
                <a:gd name="T9" fmla="*/ 548 h 997"/>
                <a:gd name="T10" fmla="*/ 175 w 998"/>
                <a:gd name="T11" fmla="*/ 411 h 997"/>
                <a:gd name="T12" fmla="*/ 113 w 998"/>
                <a:gd name="T13" fmla="*/ 311 h 997"/>
                <a:gd name="T14" fmla="*/ 250 w 998"/>
                <a:gd name="T15" fmla="*/ 319 h 997"/>
                <a:gd name="T16" fmla="*/ 332 w 998"/>
                <a:gd name="T17" fmla="*/ 208 h 997"/>
                <a:gd name="T18" fmla="*/ 360 w 998"/>
                <a:gd name="T19" fmla="*/ 93 h 997"/>
                <a:gd name="T20" fmla="*/ 450 w 998"/>
                <a:gd name="T21" fmla="*/ 196 h 997"/>
                <a:gd name="T22" fmla="*/ 587 w 998"/>
                <a:gd name="T23" fmla="*/ 176 h 997"/>
                <a:gd name="T24" fmla="*/ 687 w 998"/>
                <a:gd name="T25" fmla="*/ 114 h 997"/>
                <a:gd name="T26" fmla="*/ 678 w 998"/>
                <a:gd name="T27" fmla="*/ 250 h 997"/>
                <a:gd name="T28" fmla="*/ 789 w 998"/>
                <a:gd name="T29" fmla="*/ 333 h 997"/>
                <a:gd name="T30" fmla="*/ 904 w 998"/>
                <a:gd name="T31" fmla="*/ 360 h 997"/>
                <a:gd name="T32" fmla="*/ 801 w 998"/>
                <a:gd name="T33" fmla="*/ 450 h 997"/>
                <a:gd name="T34" fmla="*/ 822 w 998"/>
                <a:gd name="T35" fmla="*/ 587 h 997"/>
                <a:gd name="T36" fmla="*/ 884 w 998"/>
                <a:gd name="T37" fmla="*/ 687 h 997"/>
                <a:gd name="T38" fmla="*/ 747 w 998"/>
                <a:gd name="T39" fmla="*/ 678 h 997"/>
                <a:gd name="T40" fmla="*/ 665 w 998"/>
                <a:gd name="T41" fmla="*/ 790 h 997"/>
                <a:gd name="T42" fmla="*/ 638 w 998"/>
                <a:gd name="T43" fmla="*/ 904 h 997"/>
                <a:gd name="T44" fmla="*/ 547 w 998"/>
                <a:gd name="T45" fmla="*/ 802 h 997"/>
                <a:gd name="T46" fmla="*/ 411 w 998"/>
                <a:gd name="T47" fmla="*/ 822 h 997"/>
                <a:gd name="T48" fmla="*/ 310 w 998"/>
                <a:gd name="T49" fmla="*/ 884 h 997"/>
                <a:gd name="T50" fmla="*/ 382 w 998"/>
                <a:gd name="T51" fmla="*/ 995 h 997"/>
                <a:gd name="T52" fmla="*/ 468 w 998"/>
                <a:gd name="T53" fmla="*/ 886 h 997"/>
                <a:gd name="T54" fmla="*/ 583 w 998"/>
                <a:gd name="T55" fmla="*/ 974 h 997"/>
                <a:gd name="T56" fmla="*/ 759 w 998"/>
                <a:gd name="T57" fmla="*/ 938 h 997"/>
                <a:gd name="T58" fmla="*/ 751 w 998"/>
                <a:gd name="T59" fmla="*/ 794 h 997"/>
                <a:gd name="T60" fmla="*/ 894 w 998"/>
                <a:gd name="T61" fmla="*/ 775 h 997"/>
                <a:gd name="T62" fmla="*/ 993 w 998"/>
                <a:gd name="T63" fmla="*/ 625 h 997"/>
                <a:gd name="T64" fmla="*/ 886 w 998"/>
                <a:gd name="T65" fmla="*/ 529 h 997"/>
                <a:gd name="T66" fmla="*/ 973 w 998"/>
                <a:gd name="T67" fmla="*/ 414 h 997"/>
                <a:gd name="T68" fmla="*/ 938 w 998"/>
                <a:gd name="T69" fmla="*/ 239 h 997"/>
                <a:gd name="T70" fmla="*/ 794 w 998"/>
                <a:gd name="T71" fmla="*/ 247 h 997"/>
                <a:gd name="T72" fmla="*/ 774 w 998"/>
                <a:gd name="T73" fmla="*/ 104 h 997"/>
                <a:gd name="T74" fmla="*/ 625 w 998"/>
                <a:gd name="T75" fmla="*/ 4 h 997"/>
                <a:gd name="T76" fmla="*/ 529 w 998"/>
                <a:gd name="T77" fmla="*/ 112 h 997"/>
                <a:gd name="T78" fmla="*/ 414 w 998"/>
                <a:gd name="T79" fmla="*/ 24 h 997"/>
                <a:gd name="T80" fmla="*/ 238 w 998"/>
                <a:gd name="T81" fmla="*/ 60 h 997"/>
                <a:gd name="T82" fmla="*/ 246 w 998"/>
                <a:gd name="T83" fmla="*/ 203 h 997"/>
                <a:gd name="T84" fmla="*/ 103 w 998"/>
                <a:gd name="T85" fmla="*/ 223 h 997"/>
                <a:gd name="T86" fmla="*/ 4 w 998"/>
                <a:gd name="T87" fmla="*/ 372 h 997"/>
                <a:gd name="T88" fmla="*/ 111 w 998"/>
                <a:gd name="T89" fmla="*/ 468 h 997"/>
                <a:gd name="T90" fmla="*/ 24 w 998"/>
                <a:gd name="T91" fmla="*/ 584 h 997"/>
                <a:gd name="T92" fmla="*/ 59 w 998"/>
                <a:gd name="T93" fmla="*/ 759 h 997"/>
                <a:gd name="T94" fmla="*/ 203 w 998"/>
                <a:gd name="T95" fmla="*/ 751 h 997"/>
                <a:gd name="T96" fmla="*/ 223 w 998"/>
                <a:gd name="T97" fmla="*/ 894 h 997"/>
                <a:gd name="T98" fmla="*/ 372 w 998"/>
                <a:gd name="T99" fmla="*/ 994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98" h="997">
                  <a:moveTo>
                    <a:pt x="310" y="884"/>
                  </a:moveTo>
                  <a:lnTo>
                    <a:pt x="310" y="884"/>
                  </a:lnTo>
                  <a:lnTo>
                    <a:pt x="335" y="791"/>
                  </a:lnTo>
                  <a:cubicBezTo>
                    <a:pt x="339" y="775"/>
                    <a:pt x="333" y="758"/>
                    <a:pt x="319" y="748"/>
                  </a:cubicBezTo>
                  <a:cubicBezTo>
                    <a:pt x="293" y="729"/>
                    <a:pt x="270" y="706"/>
                    <a:pt x="251" y="680"/>
                  </a:cubicBezTo>
                  <a:cubicBezTo>
                    <a:pt x="241" y="667"/>
                    <a:pt x="224" y="661"/>
                    <a:pt x="208" y="665"/>
                  </a:cubicBezTo>
                  <a:lnTo>
                    <a:pt x="115" y="691"/>
                  </a:lnTo>
                  <a:cubicBezTo>
                    <a:pt x="107" y="674"/>
                    <a:pt x="99" y="656"/>
                    <a:pt x="93" y="638"/>
                  </a:cubicBezTo>
                  <a:lnTo>
                    <a:pt x="176" y="590"/>
                  </a:lnTo>
                  <a:cubicBezTo>
                    <a:pt x="191" y="581"/>
                    <a:pt x="199" y="565"/>
                    <a:pt x="196" y="548"/>
                  </a:cubicBezTo>
                  <a:cubicBezTo>
                    <a:pt x="191" y="516"/>
                    <a:pt x="190" y="484"/>
                    <a:pt x="195" y="453"/>
                  </a:cubicBezTo>
                  <a:cubicBezTo>
                    <a:pt x="198" y="436"/>
                    <a:pt x="190" y="419"/>
                    <a:pt x="175" y="411"/>
                  </a:cubicBezTo>
                  <a:lnTo>
                    <a:pt x="92" y="363"/>
                  </a:lnTo>
                  <a:cubicBezTo>
                    <a:pt x="98" y="345"/>
                    <a:pt x="105" y="328"/>
                    <a:pt x="113" y="311"/>
                  </a:cubicBezTo>
                  <a:lnTo>
                    <a:pt x="206" y="335"/>
                  </a:lnTo>
                  <a:cubicBezTo>
                    <a:pt x="223" y="339"/>
                    <a:pt x="240" y="333"/>
                    <a:pt x="250" y="319"/>
                  </a:cubicBezTo>
                  <a:cubicBezTo>
                    <a:pt x="269" y="294"/>
                    <a:pt x="291" y="271"/>
                    <a:pt x="317" y="252"/>
                  </a:cubicBezTo>
                  <a:cubicBezTo>
                    <a:pt x="331" y="242"/>
                    <a:pt x="337" y="224"/>
                    <a:pt x="332" y="208"/>
                  </a:cubicBezTo>
                  <a:lnTo>
                    <a:pt x="307" y="115"/>
                  </a:lnTo>
                  <a:cubicBezTo>
                    <a:pt x="324" y="107"/>
                    <a:pt x="342" y="100"/>
                    <a:pt x="360" y="93"/>
                  </a:cubicBezTo>
                  <a:lnTo>
                    <a:pt x="408" y="176"/>
                  </a:lnTo>
                  <a:cubicBezTo>
                    <a:pt x="416" y="191"/>
                    <a:pt x="433" y="199"/>
                    <a:pt x="450" y="196"/>
                  </a:cubicBezTo>
                  <a:cubicBezTo>
                    <a:pt x="481" y="191"/>
                    <a:pt x="513" y="191"/>
                    <a:pt x="545" y="196"/>
                  </a:cubicBezTo>
                  <a:cubicBezTo>
                    <a:pt x="562" y="199"/>
                    <a:pt x="578" y="190"/>
                    <a:pt x="587" y="176"/>
                  </a:cubicBezTo>
                  <a:lnTo>
                    <a:pt x="634" y="92"/>
                  </a:lnTo>
                  <a:cubicBezTo>
                    <a:pt x="653" y="98"/>
                    <a:pt x="670" y="105"/>
                    <a:pt x="687" y="114"/>
                  </a:cubicBezTo>
                  <a:lnTo>
                    <a:pt x="663" y="207"/>
                  </a:lnTo>
                  <a:cubicBezTo>
                    <a:pt x="658" y="223"/>
                    <a:pt x="664" y="240"/>
                    <a:pt x="678" y="250"/>
                  </a:cubicBezTo>
                  <a:cubicBezTo>
                    <a:pt x="704" y="269"/>
                    <a:pt x="727" y="292"/>
                    <a:pt x="746" y="317"/>
                  </a:cubicBezTo>
                  <a:cubicBezTo>
                    <a:pt x="756" y="331"/>
                    <a:pt x="773" y="337"/>
                    <a:pt x="789" y="333"/>
                  </a:cubicBezTo>
                  <a:lnTo>
                    <a:pt x="882" y="307"/>
                  </a:lnTo>
                  <a:cubicBezTo>
                    <a:pt x="891" y="324"/>
                    <a:pt x="898" y="342"/>
                    <a:pt x="904" y="360"/>
                  </a:cubicBezTo>
                  <a:lnTo>
                    <a:pt x="821" y="408"/>
                  </a:lnTo>
                  <a:cubicBezTo>
                    <a:pt x="806" y="417"/>
                    <a:pt x="798" y="433"/>
                    <a:pt x="801" y="450"/>
                  </a:cubicBezTo>
                  <a:cubicBezTo>
                    <a:pt x="806" y="482"/>
                    <a:pt x="806" y="514"/>
                    <a:pt x="802" y="545"/>
                  </a:cubicBezTo>
                  <a:cubicBezTo>
                    <a:pt x="799" y="562"/>
                    <a:pt x="807" y="579"/>
                    <a:pt x="822" y="587"/>
                  </a:cubicBezTo>
                  <a:lnTo>
                    <a:pt x="905" y="635"/>
                  </a:lnTo>
                  <a:cubicBezTo>
                    <a:pt x="899" y="653"/>
                    <a:pt x="892" y="670"/>
                    <a:pt x="884" y="687"/>
                  </a:cubicBezTo>
                  <a:lnTo>
                    <a:pt x="791" y="663"/>
                  </a:lnTo>
                  <a:cubicBezTo>
                    <a:pt x="774" y="659"/>
                    <a:pt x="757" y="665"/>
                    <a:pt x="747" y="678"/>
                  </a:cubicBezTo>
                  <a:cubicBezTo>
                    <a:pt x="729" y="704"/>
                    <a:pt x="706" y="727"/>
                    <a:pt x="680" y="746"/>
                  </a:cubicBezTo>
                  <a:cubicBezTo>
                    <a:pt x="666" y="756"/>
                    <a:pt x="660" y="773"/>
                    <a:pt x="665" y="790"/>
                  </a:cubicBezTo>
                  <a:lnTo>
                    <a:pt x="690" y="882"/>
                  </a:lnTo>
                  <a:cubicBezTo>
                    <a:pt x="673" y="891"/>
                    <a:pt x="656" y="898"/>
                    <a:pt x="638" y="904"/>
                  </a:cubicBezTo>
                  <a:lnTo>
                    <a:pt x="589" y="821"/>
                  </a:lnTo>
                  <a:cubicBezTo>
                    <a:pt x="581" y="807"/>
                    <a:pt x="564" y="798"/>
                    <a:pt x="547" y="802"/>
                  </a:cubicBezTo>
                  <a:cubicBezTo>
                    <a:pt x="516" y="807"/>
                    <a:pt x="484" y="807"/>
                    <a:pt x="452" y="802"/>
                  </a:cubicBezTo>
                  <a:cubicBezTo>
                    <a:pt x="436" y="799"/>
                    <a:pt x="419" y="807"/>
                    <a:pt x="411" y="822"/>
                  </a:cubicBezTo>
                  <a:lnTo>
                    <a:pt x="363" y="906"/>
                  </a:lnTo>
                  <a:cubicBezTo>
                    <a:pt x="345" y="900"/>
                    <a:pt x="327" y="893"/>
                    <a:pt x="310" y="884"/>
                  </a:cubicBezTo>
                  <a:close/>
                  <a:moveTo>
                    <a:pt x="382" y="995"/>
                  </a:moveTo>
                  <a:lnTo>
                    <a:pt x="382" y="995"/>
                  </a:lnTo>
                  <a:cubicBezTo>
                    <a:pt x="397" y="995"/>
                    <a:pt x="411" y="987"/>
                    <a:pt x="418" y="974"/>
                  </a:cubicBezTo>
                  <a:lnTo>
                    <a:pt x="468" y="886"/>
                  </a:lnTo>
                  <a:cubicBezTo>
                    <a:pt x="490" y="888"/>
                    <a:pt x="511" y="888"/>
                    <a:pt x="532" y="886"/>
                  </a:cubicBezTo>
                  <a:lnTo>
                    <a:pt x="583" y="974"/>
                  </a:lnTo>
                  <a:cubicBezTo>
                    <a:pt x="592" y="989"/>
                    <a:pt x="611" y="997"/>
                    <a:pt x="629" y="993"/>
                  </a:cubicBezTo>
                  <a:cubicBezTo>
                    <a:pt x="675" y="980"/>
                    <a:pt x="719" y="962"/>
                    <a:pt x="759" y="938"/>
                  </a:cubicBezTo>
                  <a:cubicBezTo>
                    <a:pt x="775" y="929"/>
                    <a:pt x="783" y="910"/>
                    <a:pt x="778" y="892"/>
                  </a:cubicBezTo>
                  <a:lnTo>
                    <a:pt x="751" y="794"/>
                  </a:lnTo>
                  <a:cubicBezTo>
                    <a:pt x="767" y="780"/>
                    <a:pt x="782" y="765"/>
                    <a:pt x="796" y="749"/>
                  </a:cubicBezTo>
                  <a:lnTo>
                    <a:pt x="894" y="775"/>
                  </a:lnTo>
                  <a:cubicBezTo>
                    <a:pt x="912" y="779"/>
                    <a:pt x="930" y="772"/>
                    <a:pt x="940" y="756"/>
                  </a:cubicBezTo>
                  <a:cubicBezTo>
                    <a:pt x="964" y="714"/>
                    <a:pt x="981" y="671"/>
                    <a:pt x="993" y="625"/>
                  </a:cubicBezTo>
                  <a:cubicBezTo>
                    <a:pt x="998" y="607"/>
                    <a:pt x="990" y="589"/>
                    <a:pt x="974" y="580"/>
                  </a:cubicBezTo>
                  <a:lnTo>
                    <a:pt x="886" y="529"/>
                  </a:lnTo>
                  <a:cubicBezTo>
                    <a:pt x="888" y="508"/>
                    <a:pt x="887" y="487"/>
                    <a:pt x="886" y="465"/>
                  </a:cubicBezTo>
                  <a:lnTo>
                    <a:pt x="973" y="414"/>
                  </a:lnTo>
                  <a:cubicBezTo>
                    <a:pt x="989" y="405"/>
                    <a:pt x="997" y="386"/>
                    <a:pt x="992" y="369"/>
                  </a:cubicBezTo>
                  <a:cubicBezTo>
                    <a:pt x="980" y="323"/>
                    <a:pt x="962" y="279"/>
                    <a:pt x="938" y="239"/>
                  </a:cubicBezTo>
                  <a:cubicBezTo>
                    <a:pt x="928" y="223"/>
                    <a:pt x="909" y="215"/>
                    <a:pt x="892" y="220"/>
                  </a:cubicBezTo>
                  <a:lnTo>
                    <a:pt x="794" y="247"/>
                  </a:lnTo>
                  <a:cubicBezTo>
                    <a:pt x="780" y="230"/>
                    <a:pt x="765" y="215"/>
                    <a:pt x="749" y="202"/>
                  </a:cubicBezTo>
                  <a:lnTo>
                    <a:pt x="774" y="104"/>
                  </a:lnTo>
                  <a:cubicBezTo>
                    <a:pt x="779" y="86"/>
                    <a:pt x="771" y="67"/>
                    <a:pt x="756" y="58"/>
                  </a:cubicBezTo>
                  <a:cubicBezTo>
                    <a:pt x="714" y="34"/>
                    <a:pt x="671" y="16"/>
                    <a:pt x="625" y="4"/>
                  </a:cubicBezTo>
                  <a:cubicBezTo>
                    <a:pt x="607" y="0"/>
                    <a:pt x="588" y="8"/>
                    <a:pt x="579" y="24"/>
                  </a:cubicBezTo>
                  <a:lnTo>
                    <a:pt x="529" y="112"/>
                  </a:lnTo>
                  <a:cubicBezTo>
                    <a:pt x="508" y="110"/>
                    <a:pt x="486" y="110"/>
                    <a:pt x="465" y="112"/>
                  </a:cubicBezTo>
                  <a:lnTo>
                    <a:pt x="414" y="24"/>
                  </a:lnTo>
                  <a:cubicBezTo>
                    <a:pt x="405" y="8"/>
                    <a:pt x="386" y="0"/>
                    <a:pt x="368" y="5"/>
                  </a:cubicBezTo>
                  <a:cubicBezTo>
                    <a:pt x="323" y="17"/>
                    <a:pt x="278" y="36"/>
                    <a:pt x="238" y="60"/>
                  </a:cubicBezTo>
                  <a:cubicBezTo>
                    <a:pt x="222" y="69"/>
                    <a:pt x="215" y="88"/>
                    <a:pt x="219" y="106"/>
                  </a:cubicBezTo>
                  <a:lnTo>
                    <a:pt x="246" y="203"/>
                  </a:lnTo>
                  <a:cubicBezTo>
                    <a:pt x="230" y="217"/>
                    <a:pt x="215" y="233"/>
                    <a:pt x="201" y="249"/>
                  </a:cubicBezTo>
                  <a:lnTo>
                    <a:pt x="103" y="223"/>
                  </a:lnTo>
                  <a:cubicBezTo>
                    <a:pt x="85" y="218"/>
                    <a:pt x="66" y="226"/>
                    <a:pt x="57" y="242"/>
                  </a:cubicBezTo>
                  <a:cubicBezTo>
                    <a:pt x="34" y="283"/>
                    <a:pt x="16" y="327"/>
                    <a:pt x="4" y="372"/>
                  </a:cubicBezTo>
                  <a:cubicBezTo>
                    <a:pt x="0" y="390"/>
                    <a:pt x="7" y="409"/>
                    <a:pt x="23" y="418"/>
                  </a:cubicBezTo>
                  <a:lnTo>
                    <a:pt x="111" y="468"/>
                  </a:lnTo>
                  <a:cubicBezTo>
                    <a:pt x="109" y="490"/>
                    <a:pt x="110" y="511"/>
                    <a:pt x="111" y="533"/>
                  </a:cubicBezTo>
                  <a:lnTo>
                    <a:pt x="24" y="584"/>
                  </a:lnTo>
                  <a:cubicBezTo>
                    <a:pt x="8" y="593"/>
                    <a:pt x="1" y="612"/>
                    <a:pt x="5" y="629"/>
                  </a:cubicBezTo>
                  <a:cubicBezTo>
                    <a:pt x="17" y="675"/>
                    <a:pt x="36" y="719"/>
                    <a:pt x="59" y="759"/>
                  </a:cubicBezTo>
                  <a:cubicBezTo>
                    <a:pt x="69" y="775"/>
                    <a:pt x="88" y="783"/>
                    <a:pt x="105" y="778"/>
                  </a:cubicBezTo>
                  <a:lnTo>
                    <a:pt x="203" y="751"/>
                  </a:lnTo>
                  <a:cubicBezTo>
                    <a:pt x="217" y="768"/>
                    <a:pt x="232" y="783"/>
                    <a:pt x="249" y="797"/>
                  </a:cubicBezTo>
                  <a:lnTo>
                    <a:pt x="223" y="894"/>
                  </a:lnTo>
                  <a:cubicBezTo>
                    <a:pt x="218" y="912"/>
                    <a:pt x="226" y="931"/>
                    <a:pt x="242" y="940"/>
                  </a:cubicBezTo>
                  <a:cubicBezTo>
                    <a:pt x="284" y="965"/>
                    <a:pt x="325" y="982"/>
                    <a:pt x="372" y="994"/>
                  </a:cubicBezTo>
                  <a:cubicBezTo>
                    <a:pt x="376" y="994"/>
                    <a:pt x="379" y="995"/>
                    <a:pt x="382" y="995"/>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900" name="Group 147"/>
          <p:cNvGrpSpPr>
            <a:grpSpLocks noChangeAspect="1"/>
          </p:cNvGrpSpPr>
          <p:nvPr/>
        </p:nvGrpSpPr>
        <p:grpSpPr bwMode="auto">
          <a:xfrm>
            <a:off x="9315622" y="5136879"/>
            <a:ext cx="338951" cy="399520"/>
            <a:chOff x="2686" y="2216"/>
            <a:chExt cx="291" cy="343"/>
          </a:xfrm>
          <a:solidFill>
            <a:srgbClr val="2C2F33"/>
          </a:solidFill>
        </p:grpSpPr>
        <p:sp>
          <p:nvSpPr>
            <p:cNvPr id="901" name="Freeform 148"/>
            <p:cNvSpPr>
              <a:spLocks noEditPoints="1"/>
            </p:cNvSpPr>
            <p:nvPr/>
          </p:nvSpPr>
          <p:spPr bwMode="auto">
            <a:xfrm>
              <a:off x="2735" y="2216"/>
              <a:ext cx="242" cy="298"/>
            </a:xfrm>
            <a:custGeom>
              <a:avLst/>
              <a:gdLst>
                <a:gd name="T0" fmla="*/ 1289 w 1384"/>
                <a:gd name="T1" fmla="*/ 1640 h 1706"/>
                <a:gd name="T2" fmla="*/ 1289 w 1384"/>
                <a:gd name="T3" fmla="*/ 1640 h 1706"/>
                <a:gd name="T4" fmla="*/ 95 w 1384"/>
                <a:gd name="T5" fmla="*/ 1640 h 1706"/>
                <a:gd name="T6" fmla="*/ 70 w 1384"/>
                <a:gd name="T7" fmla="*/ 1615 h 1706"/>
                <a:gd name="T8" fmla="*/ 70 w 1384"/>
                <a:gd name="T9" fmla="*/ 90 h 1706"/>
                <a:gd name="T10" fmla="*/ 95 w 1384"/>
                <a:gd name="T11" fmla="*/ 65 h 1706"/>
                <a:gd name="T12" fmla="*/ 971 w 1384"/>
                <a:gd name="T13" fmla="*/ 65 h 1706"/>
                <a:gd name="T14" fmla="*/ 971 w 1384"/>
                <a:gd name="T15" fmla="*/ 353 h 1706"/>
                <a:gd name="T16" fmla="*/ 1005 w 1384"/>
                <a:gd name="T17" fmla="*/ 386 h 1706"/>
                <a:gd name="T18" fmla="*/ 1314 w 1384"/>
                <a:gd name="T19" fmla="*/ 386 h 1706"/>
                <a:gd name="T20" fmla="*/ 1314 w 1384"/>
                <a:gd name="T21" fmla="*/ 1615 h 1706"/>
                <a:gd name="T22" fmla="*/ 1289 w 1384"/>
                <a:gd name="T23" fmla="*/ 1640 h 1706"/>
                <a:gd name="T24" fmla="*/ 1045 w 1384"/>
                <a:gd name="T25" fmla="*/ 65 h 1706"/>
                <a:gd name="T26" fmla="*/ 1045 w 1384"/>
                <a:gd name="T27" fmla="*/ 65 h 1706"/>
                <a:gd name="T28" fmla="*/ 1054 w 1384"/>
                <a:gd name="T29" fmla="*/ 73 h 1706"/>
                <a:gd name="T30" fmla="*/ 1307 w 1384"/>
                <a:gd name="T31" fmla="*/ 308 h 1706"/>
                <a:gd name="T32" fmla="*/ 1313 w 1384"/>
                <a:gd name="T33" fmla="*/ 320 h 1706"/>
                <a:gd name="T34" fmla="*/ 1040 w 1384"/>
                <a:gd name="T35" fmla="*/ 320 h 1706"/>
                <a:gd name="T36" fmla="*/ 1040 w 1384"/>
                <a:gd name="T37" fmla="*/ 65 h 1706"/>
                <a:gd name="T38" fmla="*/ 1045 w 1384"/>
                <a:gd name="T39" fmla="*/ 65 h 1706"/>
                <a:gd name="T40" fmla="*/ 1355 w 1384"/>
                <a:gd name="T41" fmla="*/ 261 h 1706"/>
                <a:gd name="T42" fmla="*/ 1355 w 1384"/>
                <a:gd name="T43" fmla="*/ 261 h 1706"/>
                <a:gd name="T44" fmla="*/ 1102 w 1384"/>
                <a:gd name="T45" fmla="*/ 25 h 1706"/>
                <a:gd name="T46" fmla="*/ 1043 w 1384"/>
                <a:gd name="T47" fmla="*/ 0 h 1706"/>
                <a:gd name="T48" fmla="*/ 95 w 1384"/>
                <a:gd name="T49" fmla="*/ 0 h 1706"/>
                <a:gd name="T50" fmla="*/ 0 w 1384"/>
                <a:gd name="T51" fmla="*/ 90 h 1706"/>
                <a:gd name="T52" fmla="*/ 0 w 1384"/>
                <a:gd name="T53" fmla="*/ 1615 h 1706"/>
                <a:gd name="T54" fmla="*/ 95 w 1384"/>
                <a:gd name="T55" fmla="*/ 1706 h 1706"/>
                <a:gd name="T56" fmla="*/ 1289 w 1384"/>
                <a:gd name="T57" fmla="*/ 1706 h 1706"/>
                <a:gd name="T58" fmla="*/ 1384 w 1384"/>
                <a:gd name="T59" fmla="*/ 1615 h 1706"/>
                <a:gd name="T60" fmla="*/ 1384 w 1384"/>
                <a:gd name="T61" fmla="*/ 325 h 1706"/>
                <a:gd name="T62" fmla="*/ 1355 w 1384"/>
                <a:gd name="T63" fmla="*/ 261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4" h="1706">
                  <a:moveTo>
                    <a:pt x="1289" y="1640"/>
                  </a:moveTo>
                  <a:lnTo>
                    <a:pt x="1289" y="1640"/>
                  </a:lnTo>
                  <a:lnTo>
                    <a:pt x="95" y="1640"/>
                  </a:lnTo>
                  <a:cubicBezTo>
                    <a:pt x="81" y="1640"/>
                    <a:pt x="70" y="1629"/>
                    <a:pt x="70" y="1615"/>
                  </a:cubicBezTo>
                  <a:lnTo>
                    <a:pt x="70" y="90"/>
                  </a:lnTo>
                  <a:cubicBezTo>
                    <a:pt x="70" y="77"/>
                    <a:pt x="81" y="65"/>
                    <a:pt x="95" y="65"/>
                  </a:cubicBezTo>
                  <a:lnTo>
                    <a:pt x="971" y="65"/>
                  </a:lnTo>
                  <a:lnTo>
                    <a:pt x="971" y="353"/>
                  </a:lnTo>
                  <a:cubicBezTo>
                    <a:pt x="971" y="371"/>
                    <a:pt x="986" y="386"/>
                    <a:pt x="1005" y="386"/>
                  </a:cubicBezTo>
                  <a:lnTo>
                    <a:pt x="1314" y="386"/>
                  </a:lnTo>
                  <a:lnTo>
                    <a:pt x="1314" y="1615"/>
                  </a:lnTo>
                  <a:cubicBezTo>
                    <a:pt x="1314" y="1628"/>
                    <a:pt x="1303" y="1640"/>
                    <a:pt x="1289" y="1640"/>
                  </a:cubicBezTo>
                  <a:close/>
                  <a:moveTo>
                    <a:pt x="1045" y="65"/>
                  </a:moveTo>
                  <a:lnTo>
                    <a:pt x="1045" y="65"/>
                  </a:lnTo>
                  <a:cubicBezTo>
                    <a:pt x="1046" y="66"/>
                    <a:pt x="1051" y="70"/>
                    <a:pt x="1054" y="73"/>
                  </a:cubicBezTo>
                  <a:lnTo>
                    <a:pt x="1307" y="308"/>
                  </a:lnTo>
                  <a:cubicBezTo>
                    <a:pt x="1310" y="311"/>
                    <a:pt x="1312" y="315"/>
                    <a:pt x="1313" y="320"/>
                  </a:cubicBezTo>
                  <a:lnTo>
                    <a:pt x="1040" y="320"/>
                  </a:lnTo>
                  <a:lnTo>
                    <a:pt x="1040" y="65"/>
                  </a:lnTo>
                  <a:lnTo>
                    <a:pt x="1045" y="65"/>
                  </a:lnTo>
                  <a:close/>
                  <a:moveTo>
                    <a:pt x="1355" y="261"/>
                  </a:moveTo>
                  <a:lnTo>
                    <a:pt x="1355" y="261"/>
                  </a:lnTo>
                  <a:lnTo>
                    <a:pt x="1102" y="25"/>
                  </a:lnTo>
                  <a:cubicBezTo>
                    <a:pt x="1089" y="14"/>
                    <a:pt x="1074" y="0"/>
                    <a:pt x="1043" y="0"/>
                  </a:cubicBezTo>
                  <a:lnTo>
                    <a:pt x="95" y="0"/>
                  </a:lnTo>
                  <a:cubicBezTo>
                    <a:pt x="43" y="0"/>
                    <a:pt x="0" y="40"/>
                    <a:pt x="0" y="90"/>
                  </a:cubicBezTo>
                  <a:lnTo>
                    <a:pt x="0" y="1615"/>
                  </a:lnTo>
                  <a:cubicBezTo>
                    <a:pt x="0" y="1665"/>
                    <a:pt x="43" y="1706"/>
                    <a:pt x="95" y="1706"/>
                  </a:cubicBezTo>
                  <a:lnTo>
                    <a:pt x="1289" y="1706"/>
                  </a:lnTo>
                  <a:cubicBezTo>
                    <a:pt x="1341" y="1706"/>
                    <a:pt x="1384" y="1665"/>
                    <a:pt x="1384" y="1615"/>
                  </a:cubicBezTo>
                  <a:lnTo>
                    <a:pt x="1384" y="325"/>
                  </a:lnTo>
                  <a:cubicBezTo>
                    <a:pt x="1384" y="301"/>
                    <a:pt x="1373" y="277"/>
                    <a:pt x="1355" y="261"/>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02" name="Freeform 149"/>
            <p:cNvSpPr>
              <a:spLocks/>
            </p:cNvSpPr>
            <p:nvPr/>
          </p:nvSpPr>
          <p:spPr bwMode="auto">
            <a:xfrm>
              <a:off x="2792" y="2353"/>
              <a:ext cx="133" cy="11"/>
            </a:xfrm>
            <a:custGeom>
              <a:avLst/>
              <a:gdLst>
                <a:gd name="T0" fmla="*/ 726 w 761"/>
                <a:gd name="T1" fmla="*/ 0 h 66"/>
                <a:gd name="T2" fmla="*/ 726 w 761"/>
                <a:gd name="T3" fmla="*/ 0 h 66"/>
                <a:gd name="T4" fmla="*/ 35 w 761"/>
                <a:gd name="T5" fmla="*/ 0 h 66"/>
                <a:gd name="T6" fmla="*/ 0 w 761"/>
                <a:gd name="T7" fmla="*/ 33 h 66"/>
                <a:gd name="T8" fmla="*/ 35 w 761"/>
                <a:gd name="T9" fmla="*/ 66 h 66"/>
                <a:gd name="T10" fmla="*/ 726 w 761"/>
                <a:gd name="T11" fmla="*/ 66 h 66"/>
                <a:gd name="T12" fmla="*/ 761 w 761"/>
                <a:gd name="T13" fmla="*/ 33 h 66"/>
                <a:gd name="T14" fmla="*/ 726 w 761"/>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1" h="66">
                  <a:moveTo>
                    <a:pt x="726" y="0"/>
                  </a:moveTo>
                  <a:lnTo>
                    <a:pt x="726" y="0"/>
                  </a:lnTo>
                  <a:lnTo>
                    <a:pt x="35" y="0"/>
                  </a:lnTo>
                  <a:cubicBezTo>
                    <a:pt x="16" y="0"/>
                    <a:pt x="0" y="15"/>
                    <a:pt x="0" y="33"/>
                  </a:cubicBezTo>
                  <a:cubicBezTo>
                    <a:pt x="0" y="51"/>
                    <a:pt x="16" y="66"/>
                    <a:pt x="35" y="66"/>
                  </a:cubicBezTo>
                  <a:lnTo>
                    <a:pt x="726" y="66"/>
                  </a:lnTo>
                  <a:cubicBezTo>
                    <a:pt x="745" y="66"/>
                    <a:pt x="761" y="51"/>
                    <a:pt x="761" y="33"/>
                  </a:cubicBezTo>
                  <a:cubicBezTo>
                    <a:pt x="761" y="15"/>
                    <a:pt x="745" y="0"/>
                    <a:pt x="726"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03" name="Freeform 150"/>
            <p:cNvSpPr>
              <a:spLocks/>
            </p:cNvSpPr>
            <p:nvPr/>
          </p:nvSpPr>
          <p:spPr bwMode="auto">
            <a:xfrm>
              <a:off x="2792" y="2399"/>
              <a:ext cx="133" cy="11"/>
            </a:xfrm>
            <a:custGeom>
              <a:avLst/>
              <a:gdLst>
                <a:gd name="T0" fmla="*/ 726 w 761"/>
                <a:gd name="T1" fmla="*/ 0 h 66"/>
                <a:gd name="T2" fmla="*/ 726 w 761"/>
                <a:gd name="T3" fmla="*/ 0 h 66"/>
                <a:gd name="T4" fmla="*/ 35 w 761"/>
                <a:gd name="T5" fmla="*/ 0 h 66"/>
                <a:gd name="T6" fmla="*/ 0 w 761"/>
                <a:gd name="T7" fmla="*/ 33 h 66"/>
                <a:gd name="T8" fmla="*/ 35 w 761"/>
                <a:gd name="T9" fmla="*/ 66 h 66"/>
                <a:gd name="T10" fmla="*/ 726 w 761"/>
                <a:gd name="T11" fmla="*/ 66 h 66"/>
                <a:gd name="T12" fmla="*/ 761 w 761"/>
                <a:gd name="T13" fmla="*/ 33 h 66"/>
                <a:gd name="T14" fmla="*/ 726 w 761"/>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1" h="66">
                  <a:moveTo>
                    <a:pt x="726" y="0"/>
                  </a:moveTo>
                  <a:lnTo>
                    <a:pt x="726" y="0"/>
                  </a:lnTo>
                  <a:lnTo>
                    <a:pt x="35" y="0"/>
                  </a:lnTo>
                  <a:cubicBezTo>
                    <a:pt x="16" y="0"/>
                    <a:pt x="0" y="15"/>
                    <a:pt x="0" y="33"/>
                  </a:cubicBezTo>
                  <a:cubicBezTo>
                    <a:pt x="0" y="51"/>
                    <a:pt x="16" y="66"/>
                    <a:pt x="35" y="66"/>
                  </a:cubicBezTo>
                  <a:lnTo>
                    <a:pt x="726" y="66"/>
                  </a:lnTo>
                  <a:cubicBezTo>
                    <a:pt x="745" y="66"/>
                    <a:pt x="761" y="51"/>
                    <a:pt x="761" y="33"/>
                  </a:cubicBezTo>
                  <a:cubicBezTo>
                    <a:pt x="761" y="15"/>
                    <a:pt x="745" y="0"/>
                    <a:pt x="726"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04" name="Freeform 151"/>
            <p:cNvSpPr>
              <a:spLocks/>
            </p:cNvSpPr>
            <p:nvPr/>
          </p:nvSpPr>
          <p:spPr bwMode="auto">
            <a:xfrm>
              <a:off x="2792" y="2445"/>
              <a:ext cx="133" cy="11"/>
            </a:xfrm>
            <a:custGeom>
              <a:avLst/>
              <a:gdLst>
                <a:gd name="T0" fmla="*/ 726 w 761"/>
                <a:gd name="T1" fmla="*/ 0 h 66"/>
                <a:gd name="T2" fmla="*/ 726 w 761"/>
                <a:gd name="T3" fmla="*/ 0 h 66"/>
                <a:gd name="T4" fmla="*/ 35 w 761"/>
                <a:gd name="T5" fmla="*/ 0 h 66"/>
                <a:gd name="T6" fmla="*/ 0 w 761"/>
                <a:gd name="T7" fmla="*/ 33 h 66"/>
                <a:gd name="T8" fmla="*/ 35 w 761"/>
                <a:gd name="T9" fmla="*/ 66 h 66"/>
                <a:gd name="T10" fmla="*/ 726 w 761"/>
                <a:gd name="T11" fmla="*/ 66 h 66"/>
                <a:gd name="T12" fmla="*/ 761 w 761"/>
                <a:gd name="T13" fmla="*/ 33 h 66"/>
                <a:gd name="T14" fmla="*/ 726 w 761"/>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1" h="66">
                  <a:moveTo>
                    <a:pt x="726" y="0"/>
                  </a:moveTo>
                  <a:lnTo>
                    <a:pt x="726" y="0"/>
                  </a:lnTo>
                  <a:lnTo>
                    <a:pt x="35" y="0"/>
                  </a:lnTo>
                  <a:cubicBezTo>
                    <a:pt x="16" y="0"/>
                    <a:pt x="0" y="15"/>
                    <a:pt x="0" y="33"/>
                  </a:cubicBezTo>
                  <a:cubicBezTo>
                    <a:pt x="0" y="51"/>
                    <a:pt x="16" y="66"/>
                    <a:pt x="35" y="66"/>
                  </a:cubicBezTo>
                  <a:lnTo>
                    <a:pt x="726" y="66"/>
                  </a:lnTo>
                  <a:cubicBezTo>
                    <a:pt x="745" y="66"/>
                    <a:pt x="761" y="51"/>
                    <a:pt x="761" y="33"/>
                  </a:cubicBezTo>
                  <a:cubicBezTo>
                    <a:pt x="761" y="15"/>
                    <a:pt x="745" y="0"/>
                    <a:pt x="726"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05" name="Freeform 152"/>
            <p:cNvSpPr>
              <a:spLocks/>
            </p:cNvSpPr>
            <p:nvPr/>
          </p:nvSpPr>
          <p:spPr bwMode="auto">
            <a:xfrm>
              <a:off x="2790" y="2306"/>
              <a:ext cx="88" cy="12"/>
            </a:xfrm>
            <a:custGeom>
              <a:avLst/>
              <a:gdLst>
                <a:gd name="T0" fmla="*/ 35 w 502"/>
                <a:gd name="T1" fmla="*/ 66 h 66"/>
                <a:gd name="T2" fmla="*/ 35 w 502"/>
                <a:gd name="T3" fmla="*/ 66 h 66"/>
                <a:gd name="T4" fmla="*/ 467 w 502"/>
                <a:gd name="T5" fmla="*/ 66 h 66"/>
                <a:gd name="T6" fmla="*/ 502 w 502"/>
                <a:gd name="T7" fmla="*/ 33 h 66"/>
                <a:gd name="T8" fmla="*/ 467 w 502"/>
                <a:gd name="T9" fmla="*/ 0 h 66"/>
                <a:gd name="T10" fmla="*/ 35 w 502"/>
                <a:gd name="T11" fmla="*/ 0 h 66"/>
                <a:gd name="T12" fmla="*/ 0 w 502"/>
                <a:gd name="T13" fmla="*/ 33 h 66"/>
                <a:gd name="T14" fmla="*/ 35 w 502"/>
                <a:gd name="T15" fmla="*/ 66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2" h="66">
                  <a:moveTo>
                    <a:pt x="35" y="66"/>
                  </a:moveTo>
                  <a:lnTo>
                    <a:pt x="35" y="66"/>
                  </a:lnTo>
                  <a:lnTo>
                    <a:pt x="467" y="66"/>
                  </a:lnTo>
                  <a:cubicBezTo>
                    <a:pt x="486" y="66"/>
                    <a:pt x="502" y="51"/>
                    <a:pt x="502" y="33"/>
                  </a:cubicBezTo>
                  <a:cubicBezTo>
                    <a:pt x="502" y="15"/>
                    <a:pt x="486" y="0"/>
                    <a:pt x="467" y="0"/>
                  </a:cubicBezTo>
                  <a:lnTo>
                    <a:pt x="35" y="0"/>
                  </a:lnTo>
                  <a:cubicBezTo>
                    <a:pt x="16" y="0"/>
                    <a:pt x="0" y="15"/>
                    <a:pt x="0" y="33"/>
                  </a:cubicBezTo>
                  <a:cubicBezTo>
                    <a:pt x="0" y="51"/>
                    <a:pt x="16" y="66"/>
                    <a:pt x="35" y="66"/>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06" name="Freeform 153"/>
            <p:cNvSpPr>
              <a:spLocks/>
            </p:cNvSpPr>
            <p:nvPr/>
          </p:nvSpPr>
          <p:spPr bwMode="auto">
            <a:xfrm>
              <a:off x="2686" y="2259"/>
              <a:ext cx="262" cy="300"/>
            </a:xfrm>
            <a:custGeom>
              <a:avLst/>
              <a:gdLst>
                <a:gd name="T0" fmla="*/ 1462 w 1497"/>
                <a:gd name="T1" fmla="*/ 1594 h 1719"/>
                <a:gd name="T2" fmla="*/ 1462 w 1497"/>
                <a:gd name="T3" fmla="*/ 1594 h 1719"/>
                <a:gd name="T4" fmla="*/ 1428 w 1497"/>
                <a:gd name="T5" fmla="*/ 1627 h 1719"/>
                <a:gd name="T6" fmla="*/ 1400 w 1497"/>
                <a:gd name="T7" fmla="*/ 1653 h 1719"/>
                <a:gd name="T8" fmla="*/ 97 w 1497"/>
                <a:gd name="T9" fmla="*/ 1653 h 1719"/>
                <a:gd name="T10" fmla="*/ 69 w 1497"/>
                <a:gd name="T11" fmla="*/ 1627 h 1719"/>
                <a:gd name="T12" fmla="*/ 69 w 1497"/>
                <a:gd name="T13" fmla="*/ 93 h 1719"/>
                <a:gd name="T14" fmla="*/ 97 w 1497"/>
                <a:gd name="T15" fmla="*/ 66 h 1719"/>
                <a:gd name="T16" fmla="*/ 131 w 1497"/>
                <a:gd name="T17" fmla="*/ 33 h 1719"/>
                <a:gd name="T18" fmla="*/ 97 w 1497"/>
                <a:gd name="T19" fmla="*/ 0 h 1719"/>
                <a:gd name="T20" fmla="*/ 0 w 1497"/>
                <a:gd name="T21" fmla="*/ 93 h 1719"/>
                <a:gd name="T22" fmla="*/ 0 w 1497"/>
                <a:gd name="T23" fmla="*/ 1627 h 1719"/>
                <a:gd name="T24" fmla="*/ 97 w 1497"/>
                <a:gd name="T25" fmla="*/ 1719 h 1719"/>
                <a:gd name="T26" fmla="*/ 1400 w 1497"/>
                <a:gd name="T27" fmla="*/ 1719 h 1719"/>
                <a:gd name="T28" fmla="*/ 1497 w 1497"/>
                <a:gd name="T29" fmla="*/ 1627 h 1719"/>
                <a:gd name="T30" fmla="*/ 1462 w 1497"/>
                <a:gd name="T31" fmla="*/ 1594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7" h="1719">
                  <a:moveTo>
                    <a:pt x="1462" y="1594"/>
                  </a:moveTo>
                  <a:lnTo>
                    <a:pt x="1462" y="1594"/>
                  </a:lnTo>
                  <a:cubicBezTo>
                    <a:pt x="1443" y="1594"/>
                    <a:pt x="1428" y="1608"/>
                    <a:pt x="1428" y="1627"/>
                  </a:cubicBezTo>
                  <a:cubicBezTo>
                    <a:pt x="1428" y="1641"/>
                    <a:pt x="1415" y="1653"/>
                    <a:pt x="1400" y="1653"/>
                  </a:cubicBezTo>
                  <a:lnTo>
                    <a:pt x="97" y="1653"/>
                  </a:lnTo>
                  <a:cubicBezTo>
                    <a:pt x="81" y="1653"/>
                    <a:pt x="69" y="1641"/>
                    <a:pt x="69" y="1627"/>
                  </a:cubicBezTo>
                  <a:lnTo>
                    <a:pt x="69" y="93"/>
                  </a:lnTo>
                  <a:cubicBezTo>
                    <a:pt x="69" y="78"/>
                    <a:pt x="81" y="66"/>
                    <a:pt x="97" y="66"/>
                  </a:cubicBezTo>
                  <a:cubicBezTo>
                    <a:pt x="116" y="66"/>
                    <a:pt x="131" y="51"/>
                    <a:pt x="131" y="33"/>
                  </a:cubicBezTo>
                  <a:cubicBezTo>
                    <a:pt x="131" y="15"/>
                    <a:pt x="116" y="0"/>
                    <a:pt x="97" y="0"/>
                  </a:cubicBezTo>
                  <a:cubicBezTo>
                    <a:pt x="43" y="0"/>
                    <a:pt x="0" y="42"/>
                    <a:pt x="0" y="93"/>
                  </a:cubicBezTo>
                  <a:lnTo>
                    <a:pt x="0" y="1627"/>
                  </a:lnTo>
                  <a:cubicBezTo>
                    <a:pt x="0" y="1678"/>
                    <a:pt x="43" y="1719"/>
                    <a:pt x="97" y="1719"/>
                  </a:cubicBezTo>
                  <a:lnTo>
                    <a:pt x="1400" y="1719"/>
                  </a:lnTo>
                  <a:cubicBezTo>
                    <a:pt x="1453" y="1719"/>
                    <a:pt x="1497" y="1678"/>
                    <a:pt x="1497" y="1627"/>
                  </a:cubicBezTo>
                  <a:cubicBezTo>
                    <a:pt x="1497" y="1608"/>
                    <a:pt x="1482" y="1594"/>
                    <a:pt x="1462" y="1594"/>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907" name="Freeform 204"/>
          <p:cNvSpPr>
            <a:spLocks noEditPoints="1"/>
          </p:cNvSpPr>
          <p:nvPr/>
        </p:nvSpPr>
        <p:spPr bwMode="auto">
          <a:xfrm>
            <a:off x="9603466" y="3729748"/>
            <a:ext cx="448830" cy="432486"/>
          </a:xfrm>
          <a:custGeom>
            <a:avLst/>
            <a:gdLst>
              <a:gd name="T0" fmla="*/ 2070 w 2070"/>
              <a:gd name="T1" fmla="*/ 580 h 1988"/>
              <a:gd name="T2" fmla="*/ 2070 w 2070"/>
              <a:gd name="T3" fmla="*/ 580 h 1988"/>
              <a:gd name="T4" fmla="*/ 2056 w 2070"/>
              <a:gd name="T5" fmla="*/ 549 h 1988"/>
              <a:gd name="T6" fmla="*/ 2056 w 2070"/>
              <a:gd name="T7" fmla="*/ 549 h 1988"/>
              <a:gd name="T8" fmla="*/ 1993 w 2070"/>
              <a:gd name="T9" fmla="*/ 549 h 1988"/>
              <a:gd name="T10" fmla="*/ 1486 w 2070"/>
              <a:gd name="T11" fmla="*/ 1029 h 1988"/>
              <a:gd name="T12" fmla="*/ 998 w 2070"/>
              <a:gd name="T13" fmla="*/ 562 h 1988"/>
              <a:gd name="T14" fmla="*/ 1500 w 2070"/>
              <a:gd name="T15" fmla="*/ 77 h 1988"/>
              <a:gd name="T16" fmla="*/ 1513 w 2070"/>
              <a:gd name="T17" fmla="*/ 47 h 1988"/>
              <a:gd name="T18" fmla="*/ 1499 w 2070"/>
              <a:gd name="T19" fmla="*/ 16 h 1988"/>
              <a:gd name="T20" fmla="*/ 1436 w 2070"/>
              <a:gd name="T21" fmla="*/ 16 h 1988"/>
              <a:gd name="T22" fmla="*/ 934 w 2070"/>
              <a:gd name="T23" fmla="*/ 501 h 1988"/>
              <a:gd name="T24" fmla="*/ 655 w 2070"/>
              <a:gd name="T25" fmla="*/ 234 h 1988"/>
              <a:gd name="T26" fmla="*/ 591 w 2070"/>
              <a:gd name="T27" fmla="*/ 234 h 1988"/>
              <a:gd name="T28" fmla="*/ 578 w 2070"/>
              <a:gd name="T29" fmla="*/ 265 h 1988"/>
              <a:gd name="T30" fmla="*/ 591 w 2070"/>
              <a:gd name="T31" fmla="*/ 296 h 1988"/>
              <a:gd name="T32" fmla="*/ 645 w 2070"/>
              <a:gd name="T33" fmla="*/ 347 h 1988"/>
              <a:gd name="T34" fmla="*/ 455 w 2070"/>
              <a:gd name="T35" fmla="*/ 529 h 1988"/>
              <a:gd name="T36" fmla="*/ 210 w 2070"/>
              <a:gd name="T37" fmla="*/ 1062 h 1988"/>
              <a:gd name="T38" fmla="*/ 391 w 2070"/>
              <a:gd name="T39" fmla="*/ 1552 h 1988"/>
              <a:gd name="T40" fmla="*/ 13 w 2070"/>
              <a:gd name="T41" fmla="*/ 1914 h 1988"/>
              <a:gd name="T42" fmla="*/ 0 w 2070"/>
              <a:gd name="T43" fmla="*/ 1945 h 1988"/>
              <a:gd name="T44" fmla="*/ 13 w 2070"/>
              <a:gd name="T45" fmla="*/ 1976 h 1988"/>
              <a:gd name="T46" fmla="*/ 44 w 2070"/>
              <a:gd name="T47" fmla="*/ 1988 h 1988"/>
              <a:gd name="T48" fmla="*/ 76 w 2070"/>
              <a:gd name="T49" fmla="*/ 1976 h 1988"/>
              <a:gd name="T50" fmla="*/ 455 w 2070"/>
              <a:gd name="T51" fmla="*/ 1613 h 1988"/>
              <a:gd name="T52" fmla="*/ 943 w 2070"/>
              <a:gd name="T53" fmla="*/ 1788 h 1988"/>
              <a:gd name="T54" fmla="*/ 1524 w 2070"/>
              <a:gd name="T55" fmla="*/ 1553 h 1988"/>
              <a:gd name="T56" fmla="*/ 1715 w 2070"/>
              <a:gd name="T57" fmla="*/ 1371 h 1988"/>
              <a:gd name="T58" fmla="*/ 1761 w 2070"/>
              <a:gd name="T59" fmla="*/ 1415 h 1988"/>
              <a:gd name="T60" fmla="*/ 1824 w 2070"/>
              <a:gd name="T61" fmla="*/ 1415 h 1988"/>
              <a:gd name="T62" fmla="*/ 1838 w 2070"/>
              <a:gd name="T63" fmla="*/ 1384 h 1988"/>
              <a:gd name="T64" fmla="*/ 1824 w 2070"/>
              <a:gd name="T65" fmla="*/ 1353 h 1988"/>
              <a:gd name="T66" fmla="*/ 1549 w 2070"/>
              <a:gd name="T67" fmla="*/ 1090 h 1988"/>
              <a:gd name="T68" fmla="*/ 2056 w 2070"/>
              <a:gd name="T69" fmla="*/ 611 h 1988"/>
              <a:gd name="T70" fmla="*/ 2070 w 2070"/>
              <a:gd name="T71" fmla="*/ 580 h 1988"/>
              <a:gd name="T72" fmla="*/ 300 w 2070"/>
              <a:gd name="T73" fmla="*/ 1065 h 1988"/>
              <a:gd name="T74" fmla="*/ 300 w 2070"/>
              <a:gd name="T75" fmla="*/ 1065 h 1988"/>
              <a:gd name="T76" fmla="*/ 518 w 2070"/>
              <a:gd name="T77" fmla="*/ 590 h 1988"/>
              <a:gd name="T78" fmla="*/ 709 w 2070"/>
              <a:gd name="T79" fmla="*/ 408 h 1988"/>
              <a:gd name="T80" fmla="*/ 1651 w 2070"/>
              <a:gd name="T81" fmla="*/ 1310 h 1988"/>
              <a:gd name="T82" fmla="*/ 1461 w 2070"/>
              <a:gd name="T83" fmla="*/ 1491 h 1988"/>
              <a:gd name="T84" fmla="*/ 942 w 2070"/>
              <a:gd name="T85" fmla="*/ 1701 h 1988"/>
              <a:gd name="T86" fmla="*/ 485 w 2070"/>
              <a:gd name="T87" fmla="*/ 1523 h 1988"/>
              <a:gd name="T88" fmla="*/ 300 w 2070"/>
              <a:gd name="T89" fmla="*/ 1065 h 1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70" h="1988">
                <a:moveTo>
                  <a:pt x="2070" y="580"/>
                </a:moveTo>
                <a:lnTo>
                  <a:pt x="2070" y="580"/>
                </a:lnTo>
                <a:cubicBezTo>
                  <a:pt x="2070" y="568"/>
                  <a:pt x="2065" y="557"/>
                  <a:pt x="2056" y="549"/>
                </a:cubicBezTo>
                <a:lnTo>
                  <a:pt x="2056" y="549"/>
                </a:lnTo>
                <a:cubicBezTo>
                  <a:pt x="2039" y="532"/>
                  <a:pt x="2011" y="532"/>
                  <a:pt x="1993" y="549"/>
                </a:cubicBezTo>
                <a:lnTo>
                  <a:pt x="1486" y="1029"/>
                </a:lnTo>
                <a:lnTo>
                  <a:pt x="998" y="562"/>
                </a:lnTo>
                <a:lnTo>
                  <a:pt x="1500" y="77"/>
                </a:lnTo>
                <a:cubicBezTo>
                  <a:pt x="1508" y="69"/>
                  <a:pt x="1513" y="58"/>
                  <a:pt x="1513" y="47"/>
                </a:cubicBezTo>
                <a:cubicBezTo>
                  <a:pt x="1513" y="35"/>
                  <a:pt x="1508" y="24"/>
                  <a:pt x="1499" y="16"/>
                </a:cubicBezTo>
                <a:cubicBezTo>
                  <a:pt x="1482" y="0"/>
                  <a:pt x="1454" y="0"/>
                  <a:pt x="1436" y="16"/>
                </a:cubicBezTo>
                <a:lnTo>
                  <a:pt x="934" y="501"/>
                </a:lnTo>
                <a:lnTo>
                  <a:pt x="655" y="234"/>
                </a:lnTo>
                <a:cubicBezTo>
                  <a:pt x="637" y="218"/>
                  <a:pt x="609" y="218"/>
                  <a:pt x="591" y="234"/>
                </a:cubicBezTo>
                <a:cubicBezTo>
                  <a:pt x="583" y="242"/>
                  <a:pt x="578" y="253"/>
                  <a:pt x="578" y="265"/>
                </a:cubicBezTo>
                <a:cubicBezTo>
                  <a:pt x="578" y="277"/>
                  <a:pt x="583" y="288"/>
                  <a:pt x="591" y="296"/>
                </a:cubicBezTo>
                <a:lnTo>
                  <a:pt x="645" y="347"/>
                </a:lnTo>
                <a:lnTo>
                  <a:pt x="455" y="529"/>
                </a:lnTo>
                <a:cubicBezTo>
                  <a:pt x="303" y="673"/>
                  <a:pt x="216" y="863"/>
                  <a:pt x="210" y="1062"/>
                </a:cubicBezTo>
                <a:cubicBezTo>
                  <a:pt x="204" y="1245"/>
                  <a:pt x="268" y="1419"/>
                  <a:pt x="391" y="1552"/>
                </a:cubicBezTo>
                <a:lnTo>
                  <a:pt x="13" y="1914"/>
                </a:lnTo>
                <a:cubicBezTo>
                  <a:pt x="4" y="1923"/>
                  <a:pt x="0" y="1933"/>
                  <a:pt x="0" y="1945"/>
                </a:cubicBezTo>
                <a:cubicBezTo>
                  <a:pt x="0" y="1957"/>
                  <a:pt x="4" y="1968"/>
                  <a:pt x="13" y="1976"/>
                </a:cubicBezTo>
                <a:cubicBezTo>
                  <a:pt x="21" y="1984"/>
                  <a:pt x="33" y="1988"/>
                  <a:pt x="44" y="1988"/>
                </a:cubicBezTo>
                <a:cubicBezTo>
                  <a:pt x="56" y="1988"/>
                  <a:pt x="68" y="1984"/>
                  <a:pt x="76" y="1976"/>
                </a:cubicBezTo>
                <a:lnTo>
                  <a:pt x="455" y="1613"/>
                </a:lnTo>
                <a:cubicBezTo>
                  <a:pt x="588" y="1726"/>
                  <a:pt x="761" y="1788"/>
                  <a:pt x="943" y="1788"/>
                </a:cubicBezTo>
                <a:cubicBezTo>
                  <a:pt x="1160" y="1788"/>
                  <a:pt x="1366" y="1704"/>
                  <a:pt x="1524" y="1553"/>
                </a:cubicBezTo>
                <a:lnTo>
                  <a:pt x="1715" y="1371"/>
                </a:lnTo>
                <a:lnTo>
                  <a:pt x="1761" y="1415"/>
                </a:lnTo>
                <a:cubicBezTo>
                  <a:pt x="1778" y="1431"/>
                  <a:pt x="1807" y="1431"/>
                  <a:pt x="1824" y="1415"/>
                </a:cubicBezTo>
                <a:cubicBezTo>
                  <a:pt x="1833" y="1407"/>
                  <a:pt x="1838" y="1396"/>
                  <a:pt x="1838" y="1384"/>
                </a:cubicBezTo>
                <a:cubicBezTo>
                  <a:pt x="1838" y="1373"/>
                  <a:pt x="1833" y="1362"/>
                  <a:pt x="1824" y="1353"/>
                </a:cubicBezTo>
                <a:lnTo>
                  <a:pt x="1549" y="1090"/>
                </a:lnTo>
                <a:lnTo>
                  <a:pt x="2056" y="611"/>
                </a:lnTo>
                <a:cubicBezTo>
                  <a:pt x="2065" y="602"/>
                  <a:pt x="2070" y="591"/>
                  <a:pt x="2070" y="580"/>
                </a:cubicBezTo>
                <a:close/>
                <a:moveTo>
                  <a:pt x="300" y="1065"/>
                </a:moveTo>
                <a:lnTo>
                  <a:pt x="300" y="1065"/>
                </a:lnTo>
                <a:cubicBezTo>
                  <a:pt x="305" y="888"/>
                  <a:pt x="383" y="719"/>
                  <a:pt x="518" y="590"/>
                </a:cubicBezTo>
                <a:lnTo>
                  <a:pt x="709" y="408"/>
                </a:lnTo>
                <a:lnTo>
                  <a:pt x="1651" y="1310"/>
                </a:lnTo>
                <a:lnTo>
                  <a:pt x="1461" y="1491"/>
                </a:lnTo>
                <a:cubicBezTo>
                  <a:pt x="1322" y="1625"/>
                  <a:pt x="1133" y="1701"/>
                  <a:pt x="942" y="1701"/>
                </a:cubicBezTo>
                <a:cubicBezTo>
                  <a:pt x="767" y="1701"/>
                  <a:pt x="605" y="1638"/>
                  <a:pt x="485" y="1523"/>
                </a:cubicBezTo>
                <a:cubicBezTo>
                  <a:pt x="359" y="1403"/>
                  <a:pt x="294" y="1240"/>
                  <a:pt x="300" y="1065"/>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nvGrpSpPr>
          <p:cNvPr id="908" name="Group 207"/>
          <p:cNvGrpSpPr>
            <a:grpSpLocks noChangeAspect="1"/>
          </p:cNvGrpSpPr>
          <p:nvPr/>
        </p:nvGrpSpPr>
        <p:grpSpPr bwMode="auto">
          <a:xfrm>
            <a:off x="11271040" y="3042180"/>
            <a:ext cx="435666" cy="435666"/>
            <a:chOff x="6070" y="2194"/>
            <a:chExt cx="341" cy="341"/>
          </a:xfrm>
          <a:solidFill>
            <a:srgbClr val="2C2F33"/>
          </a:solidFill>
        </p:grpSpPr>
        <p:sp>
          <p:nvSpPr>
            <p:cNvPr id="909" name="Freeform 208"/>
            <p:cNvSpPr>
              <a:spLocks noEditPoints="1"/>
            </p:cNvSpPr>
            <p:nvPr/>
          </p:nvSpPr>
          <p:spPr bwMode="auto">
            <a:xfrm>
              <a:off x="6129" y="2252"/>
              <a:ext cx="224" cy="224"/>
            </a:xfrm>
            <a:custGeom>
              <a:avLst/>
              <a:gdLst>
                <a:gd name="T0" fmla="*/ 651 w 1303"/>
                <a:gd name="T1" fmla="*/ 66 h 1303"/>
                <a:gd name="T2" fmla="*/ 651 w 1303"/>
                <a:gd name="T3" fmla="*/ 66 h 1303"/>
                <a:gd name="T4" fmla="*/ 1237 w 1303"/>
                <a:gd name="T5" fmla="*/ 652 h 1303"/>
                <a:gd name="T6" fmla="*/ 651 w 1303"/>
                <a:gd name="T7" fmla="*/ 1238 h 1303"/>
                <a:gd name="T8" fmla="*/ 65 w 1303"/>
                <a:gd name="T9" fmla="*/ 652 h 1303"/>
                <a:gd name="T10" fmla="*/ 651 w 1303"/>
                <a:gd name="T11" fmla="*/ 66 h 1303"/>
                <a:gd name="T12" fmla="*/ 651 w 1303"/>
                <a:gd name="T13" fmla="*/ 1303 h 1303"/>
                <a:gd name="T14" fmla="*/ 651 w 1303"/>
                <a:gd name="T15" fmla="*/ 1303 h 1303"/>
                <a:gd name="T16" fmla="*/ 1303 w 1303"/>
                <a:gd name="T17" fmla="*/ 652 h 1303"/>
                <a:gd name="T18" fmla="*/ 651 w 1303"/>
                <a:gd name="T19" fmla="*/ 0 h 1303"/>
                <a:gd name="T20" fmla="*/ 0 w 1303"/>
                <a:gd name="T21" fmla="*/ 652 h 1303"/>
                <a:gd name="T22" fmla="*/ 651 w 1303"/>
                <a:gd name="T23" fmla="*/ 1303 h 1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3" h="1303">
                  <a:moveTo>
                    <a:pt x="651" y="66"/>
                  </a:moveTo>
                  <a:lnTo>
                    <a:pt x="651" y="66"/>
                  </a:lnTo>
                  <a:cubicBezTo>
                    <a:pt x="974" y="66"/>
                    <a:pt x="1237" y="328"/>
                    <a:pt x="1237" y="652"/>
                  </a:cubicBezTo>
                  <a:cubicBezTo>
                    <a:pt x="1237" y="975"/>
                    <a:pt x="974" y="1238"/>
                    <a:pt x="651" y="1238"/>
                  </a:cubicBezTo>
                  <a:cubicBezTo>
                    <a:pt x="328" y="1238"/>
                    <a:pt x="65" y="975"/>
                    <a:pt x="65" y="652"/>
                  </a:cubicBezTo>
                  <a:cubicBezTo>
                    <a:pt x="65" y="328"/>
                    <a:pt x="328" y="66"/>
                    <a:pt x="651" y="66"/>
                  </a:cubicBezTo>
                  <a:close/>
                  <a:moveTo>
                    <a:pt x="651" y="1303"/>
                  </a:moveTo>
                  <a:lnTo>
                    <a:pt x="651" y="1303"/>
                  </a:lnTo>
                  <a:cubicBezTo>
                    <a:pt x="1010" y="1303"/>
                    <a:pt x="1303" y="1011"/>
                    <a:pt x="1303" y="652"/>
                  </a:cubicBezTo>
                  <a:cubicBezTo>
                    <a:pt x="1303" y="292"/>
                    <a:pt x="1010" y="0"/>
                    <a:pt x="651" y="0"/>
                  </a:cubicBezTo>
                  <a:cubicBezTo>
                    <a:pt x="292" y="0"/>
                    <a:pt x="0" y="292"/>
                    <a:pt x="0" y="652"/>
                  </a:cubicBezTo>
                  <a:cubicBezTo>
                    <a:pt x="0" y="1011"/>
                    <a:pt x="292" y="1303"/>
                    <a:pt x="651" y="1303"/>
                  </a:cubicBezTo>
                  <a:close/>
                </a:path>
              </a:pathLst>
            </a:custGeom>
            <a:solidFill>
              <a:srgbClr val="F0B224"/>
            </a:solidFill>
            <a:ln w="0">
              <a:solidFill>
                <a:srgbClr val="F0B224"/>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10" name="Freeform 209"/>
            <p:cNvSpPr>
              <a:spLocks noEditPoints="1"/>
            </p:cNvSpPr>
            <p:nvPr/>
          </p:nvSpPr>
          <p:spPr bwMode="auto">
            <a:xfrm>
              <a:off x="6257" y="2346"/>
              <a:ext cx="41" cy="40"/>
            </a:xfrm>
            <a:custGeom>
              <a:avLst/>
              <a:gdLst>
                <a:gd name="T0" fmla="*/ 118 w 236"/>
                <a:gd name="T1" fmla="*/ 66 h 236"/>
                <a:gd name="T2" fmla="*/ 118 w 236"/>
                <a:gd name="T3" fmla="*/ 66 h 236"/>
                <a:gd name="T4" fmla="*/ 170 w 236"/>
                <a:gd name="T5" fmla="*/ 118 h 236"/>
                <a:gd name="T6" fmla="*/ 118 w 236"/>
                <a:gd name="T7" fmla="*/ 171 h 236"/>
                <a:gd name="T8" fmla="*/ 65 w 236"/>
                <a:gd name="T9" fmla="*/ 118 h 236"/>
                <a:gd name="T10" fmla="*/ 118 w 236"/>
                <a:gd name="T11" fmla="*/ 66 h 236"/>
                <a:gd name="T12" fmla="*/ 118 w 236"/>
                <a:gd name="T13" fmla="*/ 236 h 236"/>
                <a:gd name="T14" fmla="*/ 118 w 236"/>
                <a:gd name="T15" fmla="*/ 236 h 236"/>
                <a:gd name="T16" fmla="*/ 236 w 236"/>
                <a:gd name="T17" fmla="*/ 118 h 236"/>
                <a:gd name="T18" fmla="*/ 118 w 236"/>
                <a:gd name="T19" fmla="*/ 0 h 236"/>
                <a:gd name="T20" fmla="*/ 0 w 236"/>
                <a:gd name="T21" fmla="*/ 118 h 236"/>
                <a:gd name="T22" fmla="*/ 118 w 236"/>
                <a:gd name="T23"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 h="236">
                  <a:moveTo>
                    <a:pt x="118" y="66"/>
                  </a:moveTo>
                  <a:lnTo>
                    <a:pt x="118" y="66"/>
                  </a:lnTo>
                  <a:cubicBezTo>
                    <a:pt x="147" y="66"/>
                    <a:pt x="170" y="89"/>
                    <a:pt x="170" y="118"/>
                  </a:cubicBezTo>
                  <a:cubicBezTo>
                    <a:pt x="170" y="147"/>
                    <a:pt x="147" y="171"/>
                    <a:pt x="118" y="171"/>
                  </a:cubicBezTo>
                  <a:cubicBezTo>
                    <a:pt x="89" y="171"/>
                    <a:pt x="65" y="147"/>
                    <a:pt x="65" y="118"/>
                  </a:cubicBezTo>
                  <a:cubicBezTo>
                    <a:pt x="65" y="89"/>
                    <a:pt x="89" y="66"/>
                    <a:pt x="118" y="66"/>
                  </a:cubicBezTo>
                  <a:close/>
                  <a:moveTo>
                    <a:pt x="118" y="236"/>
                  </a:moveTo>
                  <a:lnTo>
                    <a:pt x="118" y="236"/>
                  </a:lnTo>
                  <a:cubicBezTo>
                    <a:pt x="183" y="236"/>
                    <a:pt x="236" y="183"/>
                    <a:pt x="236" y="118"/>
                  </a:cubicBezTo>
                  <a:cubicBezTo>
                    <a:pt x="236" y="53"/>
                    <a:pt x="183" y="0"/>
                    <a:pt x="118" y="0"/>
                  </a:cubicBezTo>
                  <a:cubicBezTo>
                    <a:pt x="53" y="0"/>
                    <a:pt x="0" y="53"/>
                    <a:pt x="0" y="118"/>
                  </a:cubicBezTo>
                  <a:cubicBezTo>
                    <a:pt x="0" y="183"/>
                    <a:pt x="53" y="236"/>
                    <a:pt x="118" y="236"/>
                  </a:cubicBezTo>
                  <a:close/>
                </a:path>
              </a:pathLst>
            </a:custGeom>
            <a:solidFill>
              <a:srgbClr val="F0B224"/>
            </a:solidFill>
            <a:ln w="0">
              <a:solidFill>
                <a:srgbClr val="F0B224"/>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11" name="Freeform 210"/>
            <p:cNvSpPr>
              <a:spLocks noEditPoints="1"/>
            </p:cNvSpPr>
            <p:nvPr/>
          </p:nvSpPr>
          <p:spPr bwMode="auto">
            <a:xfrm>
              <a:off x="6185" y="2346"/>
              <a:ext cx="40" cy="40"/>
            </a:xfrm>
            <a:custGeom>
              <a:avLst/>
              <a:gdLst>
                <a:gd name="T0" fmla="*/ 118 w 236"/>
                <a:gd name="T1" fmla="*/ 66 h 236"/>
                <a:gd name="T2" fmla="*/ 118 w 236"/>
                <a:gd name="T3" fmla="*/ 66 h 236"/>
                <a:gd name="T4" fmla="*/ 170 w 236"/>
                <a:gd name="T5" fmla="*/ 118 h 236"/>
                <a:gd name="T6" fmla="*/ 118 w 236"/>
                <a:gd name="T7" fmla="*/ 171 h 236"/>
                <a:gd name="T8" fmla="*/ 65 w 236"/>
                <a:gd name="T9" fmla="*/ 118 h 236"/>
                <a:gd name="T10" fmla="*/ 118 w 236"/>
                <a:gd name="T11" fmla="*/ 66 h 236"/>
                <a:gd name="T12" fmla="*/ 118 w 236"/>
                <a:gd name="T13" fmla="*/ 236 h 236"/>
                <a:gd name="T14" fmla="*/ 118 w 236"/>
                <a:gd name="T15" fmla="*/ 236 h 236"/>
                <a:gd name="T16" fmla="*/ 236 w 236"/>
                <a:gd name="T17" fmla="*/ 118 h 236"/>
                <a:gd name="T18" fmla="*/ 118 w 236"/>
                <a:gd name="T19" fmla="*/ 0 h 236"/>
                <a:gd name="T20" fmla="*/ 0 w 236"/>
                <a:gd name="T21" fmla="*/ 118 h 236"/>
                <a:gd name="T22" fmla="*/ 118 w 236"/>
                <a:gd name="T23"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6" h="236">
                  <a:moveTo>
                    <a:pt x="118" y="66"/>
                  </a:moveTo>
                  <a:lnTo>
                    <a:pt x="118" y="66"/>
                  </a:lnTo>
                  <a:cubicBezTo>
                    <a:pt x="147" y="66"/>
                    <a:pt x="170" y="89"/>
                    <a:pt x="170" y="118"/>
                  </a:cubicBezTo>
                  <a:cubicBezTo>
                    <a:pt x="170" y="147"/>
                    <a:pt x="147" y="171"/>
                    <a:pt x="118" y="171"/>
                  </a:cubicBezTo>
                  <a:cubicBezTo>
                    <a:pt x="89" y="171"/>
                    <a:pt x="65" y="147"/>
                    <a:pt x="65" y="118"/>
                  </a:cubicBezTo>
                  <a:cubicBezTo>
                    <a:pt x="65" y="89"/>
                    <a:pt x="89" y="66"/>
                    <a:pt x="118" y="66"/>
                  </a:cubicBezTo>
                  <a:close/>
                  <a:moveTo>
                    <a:pt x="118" y="236"/>
                  </a:moveTo>
                  <a:lnTo>
                    <a:pt x="118" y="236"/>
                  </a:lnTo>
                  <a:cubicBezTo>
                    <a:pt x="183" y="236"/>
                    <a:pt x="236" y="183"/>
                    <a:pt x="236" y="118"/>
                  </a:cubicBezTo>
                  <a:cubicBezTo>
                    <a:pt x="236" y="53"/>
                    <a:pt x="183" y="0"/>
                    <a:pt x="118" y="0"/>
                  </a:cubicBezTo>
                  <a:cubicBezTo>
                    <a:pt x="53" y="0"/>
                    <a:pt x="0" y="53"/>
                    <a:pt x="0" y="118"/>
                  </a:cubicBezTo>
                  <a:cubicBezTo>
                    <a:pt x="0" y="183"/>
                    <a:pt x="53" y="236"/>
                    <a:pt x="118" y="236"/>
                  </a:cubicBezTo>
                  <a:close/>
                </a:path>
              </a:pathLst>
            </a:custGeom>
            <a:solidFill>
              <a:srgbClr val="F0B224"/>
            </a:solidFill>
            <a:ln w="0">
              <a:solidFill>
                <a:srgbClr val="F0B224"/>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12" name="Freeform 211"/>
            <p:cNvSpPr>
              <a:spLocks noEditPoints="1"/>
            </p:cNvSpPr>
            <p:nvPr/>
          </p:nvSpPr>
          <p:spPr bwMode="auto">
            <a:xfrm>
              <a:off x="6070" y="2194"/>
              <a:ext cx="341" cy="341"/>
            </a:xfrm>
            <a:custGeom>
              <a:avLst/>
              <a:gdLst>
                <a:gd name="T0" fmla="*/ 1942 w 1985"/>
                <a:gd name="T1" fmla="*/ 0 h 1985"/>
                <a:gd name="T2" fmla="*/ 1942 w 1985"/>
                <a:gd name="T3" fmla="*/ 0 h 1985"/>
                <a:gd name="T4" fmla="*/ 42 w 1985"/>
                <a:gd name="T5" fmla="*/ 0 h 1985"/>
                <a:gd name="T6" fmla="*/ 0 w 1985"/>
                <a:gd name="T7" fmla="*/ 42 h 1985"/>
                <a:gd name="T8" fmla="*/ 0 w 1985"/>
                <a:gd name="T9" fmla="*/ 1942 h 1985"/>
                <a:gd name="T10" fmla="*/ 42 w 1985"/>
                <a:gd name="T11" fmla="*/ 1985 h 1985"/>
                <a:gd name="T12" fmla="*/ 1942 w 1985"/>
                <a:gd name="T13" fmla="*/ 1985 h 1985"/>
                <a:gd name="T14" fmla="*/ 1985 w 1985"/>
                <a:gd name="T15" fmla="*/ 1942 h 1985"/>
                <a:gd name="T16" fmla="*/ 1985 w 1985"/>
                <a:gd name="T17" fmla="*/ 42 h 1985"/>
                <a:gd name="T18" fmla="*/ 1942 w 1985"/>
                <a:gd name="T19" fmla="*/ 0 h 1985"/>
                <a:gd name="T20" fmla="*/ 1899 w 1985"/>
                <a:gd name="T21" fmla="*/ 1899 h 1985"/>
                <a:gd name="T22" fmla="*/ 1899 w 1985"/>
                <a:gd name="T23" fmla="*/ 1899 h 1985"/>
                <a:gd name="T24" fmla="*/ 85 w 1985"/>
                <a:gd name="T25" fmla="*/ 1899 h 1985"/>
                <a:gd name="T26" fmla="*/ 85 w 1985"/>
                <a:gd name="T27" fmla="*/ 85 h 1985"/>
                <a:gd name="T28" fmla="*/ 1899 w 1985"/>
                <a:gd name="T29" fmla="*/ 85 h 1985"/>
                <a:gd name="T30" fmla="*/ 1899 w 1985"/>
                <a:gd name="T31" fmla="*/ 1899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85" h="1985">
                  <a:moveTo>
                    <a:pt x="1942" y="0"/>
                  </a:moveTo>
                  <a:lnTo>
                    <a:pt x="1942" y="0"/>
                  </a:lnTo>
                  <a:lnTo>
                    <a:pt x="42" y="0"/>
                  </a:lnTo>
                  <a:cubicBezTo>
                    <a:pt x="19" y="0"/>
                    <a:pt x="0" y="19"/>
                    <a:pt x="0" y="42"/>
                  </a:cubicBezTo>
                  <a:lnTo>
                    <a:pt x="0" y="1942"/>
                  </a:lnTo>
                  <a:cubicBezTo>
                    <a:pt x="0" y="1965"/>
                    <a:pt x="19" y="1985"/>
                    <a:pt x="42" y="1985"/>
                  </a:cubicBezTo>
                  <a:lnTo>
                    <a:pt x="1942" y="1985"/>
                  </a:lnTo>
                  <a:cubicBezTo>
                    <a:pt x="1966" y="1985"/>
                    <a:pt x="1985" y="1965"/>
                    <a:pt x="1985" y="1942"/>
                  </a:cubicBezTo>
                  <a:lnTo>
                    <a:pt x="1985" y="42"/>
                  </a:lnTo>
                  <a:cubicBezTo>
                    <a:pt x="1985" y="19"/>
                    <a:pt x="1966" y="0"/>
                    <a:pt x="1942" y="0"/>
                  </a:cubicBezTo>
                  <a:close/>
                  <a:moveTo>
                    <a:pt x="1899" y="1899"/>
                  </a:moveTo>
                  <a:lnTo>
                    <a:pt x="1899" y="1899"/>
                  </a:lnTo>
                  <a:lnTo>
                    <a:pt x="85" y="1899"/>
                  </a:lnTo>
                  <a:lnTo>
                    <a:pt x="85" y="85"/>
                  </a:lnTo>
                  <a:lnTo>
                    <a:pt x="1899" y="85"/>
                  </a:lnTo>
                  <a:lnTo>
                    <a:pt x="1899" y="1899"/>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913" name="Group 9"/>
          <p:cNvGrpSpPr>
            <a:grpSpLocks noChangeAspect="1"/>
          </p:cNvGrpSpPr>
          <p:nvPr/>
        </p:nvGrpSpPr>
        <p:grpSpPr bwMode="auto">
          <a:xfrm>
            <a:off x="10245762" y="2349060"/>
            <a:ext cx="472643" cy="449012"/>
            <a:chOff x="6007" y="1473"/>
            <a:chExt cx="360" cy="342"/>
          </a:xfrm>
          <a:solidFill>
            <a:srgbClr val="2C2F33"/>
          </a:solidFill>
        </p:grpSpPr>
        <p:sp>
          <p:nvSpPr>
            <p:cNvPr id="914" name="Freeform 10"/>
            <p:cNvSpPr>
              <a:spLocks/>
            </p:cNvSpPr>
            <p:nvPr/>
          </p:nvSpPr>
          <p:spPr bwMode="auto">
            <a:xfrm>
              <a:off x="6007" y="1787"/>
              <a:ext cx="53" cy="12"/>
            </a:xfrm>
            <a:custGeom>
              <a:avLst/>
              <a:gdLst>
                <a:gd name="T0" fmla="*/ 882 w 995"/>
                <a:gd name="T1" fmla="*/ 0 h 227"/>
                <a:gd name="T2" fmla="*/ 882 w 995"/>
                <a:gd name="T3" fmla="*/ 0 h 227"/>
                <a:gd name="T4" fmla="*/ 113 w 995"/>
                <a:gd name="T5" fmla="*/ 0 h 227"/>
                <a:gd name="T6" fmla="*/ 0 w 995"/>
                <a:gd name="T7" fmla="*/ 114 h 227"/>
                <a:gd name="T8" fmla="*/ 113 w 995"/>
                <a:gd name="T9" fmla="*/ 227 h 227"/>
                <a:gd name="T10" fmla="*/ 882 w 995"/>
                <a:gd name="T11" fmla="*/ 227 h 227"/>
                <a:gd name="T12" fmla="*/ 995 w 995"/>
                <a:gd name="T13" fmla="*/ 114 h 227"/>
                <a:gd name="T14" fmla="*/ 882 w 995"/>
                <a:gd name="T15" fmla="*/ 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5" h="227">
                  <a:moveTo>
                    <a:pt x="882" y="0"/>
                  </a:moveTo>
                  <a:lnTo>
                    <a:pt x="882" y="0"/>
                  </a:lnTo>
                  <a:lnTo>
                    <a:pt x="113" y="0"/>
                  </a:lnTo>
                  <a:cubicBezTo>
                    <a:pt x="50" y="0"/>
                    <a:pt x="0" y="51"/>
                    <a:pt x="0" y="114"/>
                  </a:cubicBezTo>
                  <a:cubicBezTo>
                    <a:pt x="0" y="176"/>
                    <a:pt x="50" y="227"/>
                    <a:pt x="113" y="227"/>
                  </a:cubicBezTo>
                  <a:lnTo>
                    <a:pt x="882" y="227"/>
                  </a:lnTo>
                  <a:cubicBezTo>
                    <a:pt x="944" y="227"/>
                    <a:pt x="995" y="176"/>
                    <a:pt x="995" y="114"/>
                  </a:cubicBezTo>
                  <a:cubicBezTo>
                    <a:pt x="995" y="51"/>
                    <a:pt x="944" y="0"/>
                    <a:pt x="882"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15" name="Freeform 11"/>
            <p:cNvSpPr>
              <a:spLocks/>
            </p:cNvSpPr>
            <p:nvPr/>
          </p:nvSpPr>
          <p:spPr bwMode="auto">
            <a:xfrm>
              <a:off x="6097" y="1786"/>
              <a:ext cx="54" cy="13"/>
            </a:xfrm>
            <a:custGeom>
              <a:avLst/>
              <a:gdLst>
                <a:gd name="T0" fmla="*/ 882 w 995"/>
                <a:gd name="T1" fmla="*/ 0 h 227"/>
                <a:gd name="T2" fmla="*/ 882 w 995"/>
                <a:gd name="T3" fmla="*/ 0 h 227"/>
                <a:gd name="T4" fmla="*/ 113 w 995"/>
                <a:gd name="T5" fmla="*/ 0 h 227"/>
                <a:gd name="T6" fmla="*/ 0 w 995"/>
                <a:gd name="T7" fmla="*/ 114 h 227"/>
                <a:gd name="T8" fmla="*/ 113 w 995"/>
                <a:gd name="T9" fmla="*/ 227 h 227"/>
                <a:gd name="T10" fmla="*/ 882 w 995"/>
                <a:gd name="T11" fmla="*/ 227 h 227"/>
                <a:gd name="T12" fmla="*/ 995 w 995"/>
                <a:gd name="T13" fmla="*/ 114 h 227"/>
                <a:gd name="T14" fmla="*/ 882 w 995"/>
                <a:gd name="T15" fmla="*/ 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5" h="227">
                  <a:moveTo>
                    <a:pt x="882" y="0"/>
                  </a:moveTo>
                  <a:lnTo>
                    <a:pt x="882" y="0"/>
                  </a:lnTo>
                  <a:lnTo>
                    <a:pt x="113" y="0"/>
                  </a:lnTo>
                  <a:cubicBezTo>
                    <a:pt x="50" y="0"/>
                    <a:pt x="0" y="51"/>
                    <a:pt x="0" y="114"/>
                  </a:cubicBezTo>
                  <a:cubicBezTo>
                    <a:pt x="0" y="176"/>
                    <a:pt x="50" y="227"/>
                    <a:pt x="113" y="227"/>
                  </a:cubicBezTo>
                  <a:lnTo>
                    <a:pt x="882" y="227"/>
                  </a:lnTo>
                  <a:cubicBezTo>
                    <a:pt x="944" y="227"/>
                    <a:pt x="995" y="176"/>
                    <a:pt x="995" y="114"/>
                  </a:cubicBezTo>
                  <a:cubicBezTo>
                    <a:pt x="995" y="51"/>
                    <a:pt x="944" y="0"/>
                    <a:pt x="882"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16" name="Freeform 12"/>
            <p:cNvSpPr>
              <a:spLocks/>
            </p:cNvSpPr>
            <p:nvPr/>
          </p:nvSpPr>
          <p:spPr bwMode="auto">
            <a:xfrm>
              <a:off x="6234" y="1786"/>
              <a:ext cx="50" cy="13"/>
            </a:xfrm>
            <a:custGeom>
              <a:avLst/>
              <a:gdLst>
                <a:gd name="T0" fmla="*/ 820 w 933"/>
                <a:gd name="T1" fmla="*/ 0 h 227"/>
                <a:gd name="T2" fmla="*/ 820 w 933"/>
                <a:gd name="T3" fmla="*/ 0 h 227"/>
                <a:gd name="T4" fmla="*/ 113 w 933"/>
                <a:gd name="T5" fmla="*/ 0 h 227"/>
                <a:gd name="T6" fmla="*/ 0 w 933"/>
                <a:gd name="T7" fmla="*/ 114 h 227"/>
                <a:gd name="T8" fmla="*/ 113 w 933"/>
                <a:gd name="T9" fmla="*/ 227 h 227"/>
                <a:gd name="T10" fmla="*/ 820 w 933"/>
                <a:gd name="T11" fmla="*/ 227 h 227"/>
                <a:gd name="T12" fmla="*/ 933 w 933"/>
                <a:gd name="T13" fmla="*/ 114 h 227"/>
                <a:gd name="T14" fmla="*/ 820 w 933"/>
                <a:gd name="T15" fmla="*/ 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3" h="227">
                  <a:moveTo>
                    <a:pt x="820" y="0"/>
                  </a:moveTo>
                  <a:lnTo>
                    <a:pt x="820" y="0"/>
                  </a:lnTo>
                  <a:lnTo>
                    <a:pt x="113" y="0"/>
                  </a:lnTo>
                  <a:cubicBezTo>
                    <a:pt x="50" y="0"/>
                    <a:pt x="0" y="51"/>
                    <a:pt x="0" y="114"/>
                  </a:cubicBezTo>
                  <a:cubicBezTo>
                    <a:pt x="0" y="176"/>
                    <a:pt x="50" y="227"/>
                    <a:pt x="113" y="227"/>
                  </a:cubicBezTo>
                  <a:lnTo>
                    <a:pt x="820" y="227"/>
                  </a:lnTo>
                  <a:cubicBezTo>
                    <a:pt x="882" y="227"/>
                    <a:pt x="933" y="176"/>
                    <a:pt x="933" y="114"/>
                  </a:cubicBezTo>
                  <a:cubicBezTo>
                    <a:pt x="933" y="51"/>
                    <a:pt x="882" y="0"/>
                    <a:pt x="820"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17" name="Freeform 13"/>
            <p:cNvSpPr>
              <a:spLocks/>
            </p:cNvSpPr>
            <p:nvPr/>
          </p:nvSpPr>
          <p:spPr bwMode="auto">
            <a:xfrm>
              <a:off x="6317" y="1786"/>
              <a:ext cx="50" cy="13"/>
            </a:xfrm>
            <a:custGeom>
              <a:avLst/>
              <a:gdLst>
                <a:gd name="T0" fmla="*/ 820 w 933"/>
                <a:gd name="T1" fmla="*/ 0 h 227"/>
                <a:gd name="T2" fmla="*/ 820 w 933"/>
                <a:gd name="T3" fmla="*/ 0 h 227"/>
                <a:gd name="T4" fmla="*/ 113 w 933"/>
                <a:gd name="T5" fmla="*/ 0 h 227"/>
                <a:gd name="T6" fmla="*/ 0 w 933"/>
                <a:gd name="T7" fmla="*/ 114 h 227"/>
                <a:gd name="T8" fmla="*/ 113 w 933"/>
                <a:gd name="T9" fmla="*/ 227 h 227"/>
                <a:gd name="T10" fmla="*/ 820 w 933"/>
                <a:gd name="T11" fmla="*/ 227 h 227"/>
                <a:gd name="T12" fmla="*/ 933 w 933"/>
                <a:gd name="T13" fmla="*/ 114 h 227"/>
                <a:gd name="T14" fmla="*/ 820 w 933"/>
                <a:gd name="T15" fmla="*/ 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3" h="227">
                  <a:moveTo>
                    <a:pt x="820" y="0"/>
                  </a:moveTo>
                  <a:lnTo>
                    <a:pt x="820" y="0"/>
                  </a:lnTo>
                  <a:lnTo>
                    <a:pt x="113" y="0"/>
                  </a:lnTo>
                  <a:cubicBezTo>
                    <a:pt x="51" y="0"/>
                    <a:pt x="0" y="51"/>
                    <a:pt x="0" y="114"/>
                  </a:cubicBezTo>
                  <a:cubicBezTo>
                    <a:pt x="0" y="176"/>
                    <a:pt x="51" y="227"/>
                    <a:pt x="113" y="227"/>
                  </a:cubicBezTo>
                  <a:lnTo>
                    <a:pt x="820" y="227"/>
                  </a:lnTo>
                  <a:cubicBezTo>
                    <a:pt x="883" y="227"/>
                    <a:pt x="933" y="176"/>
                    <a:pt x="933" y="114"/>
                  </a:cubicBezTo>
                  <a:cubicBezTo>
                    <a:pt x="933" y="51"/>
                    <a:pt x="883" y="0"/>
                    <a:pt x="820"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18" name="Freeform 14"/>
            <p:cNvSpPr>
              <a:spLocks noEditPoints="1"/>
            </p:cNvSpPr>
            <p:nvPr/>
          </p:nvSpPr>
          <p:spPr bwMode="auto">
            <a:xfrm>
              <a:off x="6174" y="1737"/>
              <a:ext cx="39" cy="78"/>
            </a:xfrm>
            <a:custGeom>
              <a:avLst/>
              <a:gdLst>
                <a:gd name="T0" fmla="*/ 362 w 724"/>
                <a:gd name="T1" fmla="*/ 1253 h 1479"/>
                <a:gd name="T2" fmla="*/ 362 w 724"/>
                <a:gd name="T3" fmla="*/ 1253 h 1479"/>
                <a:gd name="T4" fmla="*/ 227 w 724"/>
                <a:gd name="T5" fmla="*/ 1118 h 1479"/>
                <a:gd name="T6" fmla="*/ 362 w 724"/>
                <a:gd name="T7" fmla="*/ 982 h 1479"/>
                <a:gd name="T8" fmla="*/ 498 w 724"/>
                <a:gd name="T9" fmla="*/ 1118 h 1479"/>
                <a:gd name="T10" fmla="*/ 362 w 724"/>
                <a:gd name="T11" fmla="*/ 1253 h 1479"/>
                <a:gd name="T12" fmla="*/ 475 w 724"/>
                <a:gd name="T13" fmla="*/ 776 h 1479"/>
                <a:gd name="T14" fmla="*/ 475 w 724"/>
                <a:gd name="T15" fmla="*/ 776 h 1479"/>
                <a:gd name="T16" fmla="*/ 475 w 724"/>
                <a:gd name="T17" fmla="*/ 113 h 1479"/>
                <a:gd name="T18" fmla="*/ 362 w 724"/>
                <a:gd name="T19" fmla="*/ 0 h 1479"/>
                <a:gd name="T20" fmla="*/ 249 w 724"/>
                <a:gd name="T21" fmla="*/ 113 h 1479"/>
                <a:gd name="T22" fmla="*/ 249 w 724"/>
                <a:gd name="T23" fmla="*/ 776 h 1479"/>
                <a:gd name="T24" fmla="*/ 0 w 724"/>
                <a:gd name="T25" fmla="*/ 1118 h 1479"/>
                <a:gd name="T26" fmla="*/ 362 w 724"/>
                <a:gd name="T27" fmla="*/ 1479 h 1479"/>
                <a:gd name="T28" fmla="*/ 362 w 724"/>
                <a:gd name="T29" fmla="*/ 1479 h 1479"/>
                <a:gd name="T30" fmla="*/ 724 w 724"/>
                <a:gd name="T31" fmla="*/ 1118 h 1479"/>
                <a:gd name="T32" fmla="*/ 475 w 724"/>
                <a:gd name="T33" fmla="*/ 776 h 1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4" h="1479">
                  <a:moveTo>
                    <a:pt x="362" y="1253"/>
                  </a:moveTo>
                  <a:lnTo>
                    <a:pt x="362" y="1253"/>
                  </a:lnTo>
                  <a:cubicBezTo>
                    <a:pt x="287" y="1253"/>
                    <a:pt x="227" y="1192"/>
                    <a:pt x="227" y="1118"/>
                  </a:cubicBezTo>
                  <a:cubicBezTo>
                    <a:pt x="227" y="1043"/>
                    <a:pt x="287" y="982"/>
                    <a:pt x="362" y="982"/>
                  </a:cubicBezTo>
                  <a:cubicBezTo>
                    <a:pt x="437" y="982"/>
                    <a:pt x="498" y="1043"/>
                    <a:pt x="498" y="1118"/>
                  </a:cubicBezTo>
                  <a:cubicBezTo>
                    <a:pt x="498" y="1192"/>
                    <a:pt x="437" y="1253"/>
                    <a:pt x="362" y="1253"/>
                  </a:cubicBezTo>
                  <a:close/>
                  <a:moveTo>
                    <a:pt x="475" y="776"/>
                  </a:moveTo>
                  <a:lnTo>
                    <a:pt x="475" y="776"/>
                  </a:lnTo>
                  <a:lnTo>
                    <a:pt x="475" y="113"/>
                  </a:lnTo>
                  <a:cubicBezTo>
                    <a:pt x="475" y="51"/>
                    <a:pt x="425" y="0"/>
                    <a:pt x="362" y="0"/>
                  </a:cubicBezTo>
                  <a:cubicBezTo>
                    <a:pt x="300" y="0"/>
                    <a:pt x="249" y="51"/>
                    <a:pt x="249" y="113"/>
                  </a:cubicBezTo>
                  <a:lnTo>
                    <a:pt x="249" y="776"/>
                  </a:lnTo>
                  <a:cubicBezTo>
                    <a:pt x="105" y="823"/>
                    <a:pt x="0" y="958"/>
                    <a:pt x="0" y="1118"/>
                  </a:cubicBezTo>
                  <a:cubicBezTo>
                    <a:pt x="0" y="1317"/>
                    <a:pt x="163" y="1479"/>
                    <a:pt x="362" y="1479"/>
                  </a:cubicBezTo>
                  <a:lnTo>
                    <a:pt x="362" y="1479"/>
                  </a:lnTo>
                  <a:cubicBezTo>
                    <a:pt x="562" y="1479"/>
                    <a:pt x="724" y="1317"/>
                    <a:pt x="724" y="1118"/>
                  </a:cubicBezTo>
                  <a:cubicBezTo>
                    <a:pt x="724" y="958"/>
                    <a:pt x="619" y="823"/>
                    <a:pt x="475" y="776"/>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19" name="Freeform 15"/>
            <p:cNvSpPr>
              <a:spLocks noEditPoints="1"/>
            </p:cNvSpPr>
            <p:nvPr/>
          </p:nvSpPr>
          <p:spPr bwMode="auto">
            <a:xfrm>
              <a:off x="6018" y="1473"/>
              <a:ext cx="338" cy="108"/>
            </a:xfrm>
            <a:custGeom>
              <a:avLst/>
              <a:gdLst>
                <a:gd name="T0" fmla="*/ 226 w 6335"/>
                <a:gd name="T1" fmla="*/ 226 h 2035"/>
                <a:gd name="T2" fmla="*/ 226 w 6335"/>
                <a:gd name="T3" fmla="*/ 226 h 2035"/>
                <a:gd name="T4" fmla="*/ 6108 w 6335"/>
                <a:gd name="T5" fmla="*/ 226 h 2035"/>
                <a:gd name="T6" fmla="*/ 6108 w 6335"/>
                <a:gd name="T7" fmla="*/ 1809 h 2035"/>
                <a:gd name="T8" fmla="*/ 226 w 6335"/>
                <a:gd name="T9" fmla="*/ 1809 h 2035"/>
                <a:gd name="T10" fmla="*/ 226 w 6335"/>
                <a:gd name="T11" fmla="*/ 226 h 2035"/>
                <a:gd name="T12" fmla="*/ 113 w 6335"/>
                <a:gd name="T13" fmla="*/ 2035 h 2035"/>
                <a:gd name="T14" fmla="*/ 113 w 6335"/>
                <a:gd name="T15" fmla="*/ 2035 h 2035"/>
                <a:gd name="T16" fmla="*/ 6221 w 6335"/>
                <a:gd name="T17" fmla="*/ 2035 h 2035"/>
                <a:gd name="T18" fmla="*/ 6335 w 6335"/>
                <a:gd name="T19" fmla="*/ 1922 h 2035"/>
                <a:gd name="T20" fmla="*/ 6335 w 6335"/>
                <a:gd name="T21" fmla="*/ 112 h 2035"/>
                <a:gd name="T22" fmla="*/ 6221 w 6335"/>
                <a:gd name="T23" fmla="*/ 0 h 2035"/>
                <a:gd name="T24" fmla="*/ 113 w 6335"/>
                <a:gd name="T25" fmla="*/ 0 h 2035"/>
                <a:gd name="T26" fmla="*/ 0 w 6335"/>
                <a:gd name="T27" fmla="*/ 112 h 2035"/>
                <a:gd name="T28" fmla="*/ 0 w 6335"/>
                <a:gd name="T29" fmla="*/ 1922 h 2035"/>
                <a:gd name="T30" fmla="*/ 113 w 6335"/>
                <a:gd name="T31" fmla="*/ 2035 h 2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5" h="2035">
                  <a:moveTo>
                    <a:pt x="226" y="226"/>
                  </a:moveTo>
                  <a:lnTo>
                    <a:pt x="226" y="226"/>
                  </a:lnTo>
                  <a:lnTo>
                    <a:pt x="6108" y="226"/>
                  </a:lnTo>
                  <a:lnTo>
                    <a:pt x="6108" y="1809"/>
                  </a:lnTo>
                  <a:lnTo>
                    <a:pt x="226" y="1809"/>
                  </a:lnTo>
                  <a:lnTo>
                    <a:pt x="226" y="226"/>
                  </a:lnTo>
                  <a:close/>
                  <a:moveTo>
                    <a:pt x="113" y="2035"/>
                  </a:moveTo>
                  <a:lnTo>
                    <a:pt x="113" y="2035"/>
                  </a:lnTo>
                  <a:lnTo>
                    <a:pt x="6221" y="2035"/>
                  </a:lnTo>
                  <a:cubicBezTo>
                    <a:pt x="6284" y="2035"/>
                    <a:pt x="6335" y="1985"/>
                    <a:pt x="6335" y="1922"/>
                  </a:cubicBezTo>
                  <a:lnTo>
                    <a:pt x="6335" y="112"/>
                  </a:lnTo>
                  <a:cubicBezTo>
                    <a:pt x="6335" y="50"/>
                    <a:pt x="6284" y="0"/>
                    <a:pt x="6221" y="0"/>
                  </a:cubicBezTo>
                  <a:lnTo>
                    <a:pt x="113" y="0"/>
                  </a:lnTo>
                  <a:cubicBezTo>
                    <a:pt x="50" y="0"/>
                    <a:pt x="0" y="50"/>
                    <a:pt x="0" y="112"/>
                  </a:cubicBezTo>
                  <a:lnTo>
                    <a:pt x="0" y="1922"/>
                  </a:lnTo>
                  <a:cubicBezTo>
                    <a:pt x="0" y="1985"/>
                    <a:pt x="50" y="2035"/>
                    <a:pt x="113" y="2035"/>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20" name="Freeform 16"/>
            <p:cNvSpPr>
              <a:spLocks noEditPoints="1"/>
            </p:cNvSpPr>
            <p:nvPr/>
          </p:nvSpPr>
          <p:spPr bwMode="auto">
            <a:xfrm>
              <a:off x="6272" y="1509"/>
              <a:ext cx="36" cy="36"/>
            </a:xfrm>
            <a:custGeom>
              <a:avLst/>
              <a:gdLst>
                <a:gd name="T0" fmla="*/ 338 w 677"/>
                <a:gd name="T1" fmla="*/ 451 h 677"/>
                <a:gd name="T2" fmla="*/ 338 w 677"/>
                <a:gd name="T3" fmla="*/ 451 h 677"/>
                <a:gd name="T4" fmla="*/ 226 w 677"/>
                <a:gd name="T5" fmla="*/ 338 h 677"/>
                <a:gd name="T6" fmla="*/ 338 w 677"/>
                <a:gd name="T7" fmla="*/ 226 h 677"/>
                <a:gd name="T8" fmla="*/ 451 w 677"/>
                <a:gd name="T9" fmla="*/ 338 h 677"/>
                <a:gd name="T10" fmla="*/ 338 w 677"/>
                <a:gd name="T11" fmla="*/ 451 h 677"/>
                <a:gd name="T12" fmla="*/ 338 w 677"/>
                <a:gd name="T13" fmla="*/ 0 h 677"/>
                <a:gd name="T14" fmla="*/ 338 w 677"/>
                <a:gd name="T15" fmla="*/ 0 h 677"/>
                <a:gd name="T16" fmla="*/ 0 w 677"/>
                <a:gd name="T17" fmla="*/ 338 h 677"/>
                <a:gd name="T18" fmla="*/ 338 w 677"/>
                <a:gd name="T19" fmla="*/ 677 h 677"/>
                <a:gd name="T20" fmla="*/ 677 w 677"/>
                <a:gd name="T21" fmla="*/ 338 h 677"/>
                <a:gd name="T22" fmla="*/ 338 w 677"/>
                <a:gd name="T23"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7" h="677">
                  <a:moveTo>
                    <a:pt x="338" y="451"/>
                  </a:moveTo>
                  <a:lnTo>
                    <a:pt x="338" y="451"/>
                  </a:lnTo>
                  <a:cubicBezTo>
                    <a:pt x="276" y="451"/>
                    <a:pt x="226" y="400"/>
                    <a:pt x="226" y="338"/>
                  </a:cubicBezTo>
                  <a:cubicBezTo>
                    <a:pt x="226" y="276"/>
                    <a:pt x="276" y="226"/>
                    <a:pt x="338" y="226"/>
                  </a:cubicBezTo>
                  <a:cubicBezTo>
                    <a:pt x="400" y="226"/>
                    <a:pt x="451" y="276"/>
                    <a:pt x="451" y="338"/>
                  </a:cubicBezTo>
                  <a:cubicBezTo>
                    <a:pt x="451" y="400"/>
                    <a:pt x="400" y="451"/>
                    <a:pt x="338" y="451"/>
                  </a:cubicBezTo>
                  <a:close/>
                  <a:moveTo>
                    <a:pt x="338" y="0"/>
                  </a:moveTo>
                  <a:lnTo>
                    <a:pt x="338" y="0"/>
                  </a:lnTo>
                  <a:cubicBezTo>
                    <a:pt x="151" y="0"/>
                    <a:pt x="0" y="152"/>
                    <a:pt x="0" y="338"/>
                  </a:cubicBezTo>
                  <a:cubicBezTo>
                    <a:pt x="0" y="525"/>
                    <a:pt x="151" y="677"/>
                    <a:pt x="338" y="677"/>
                  </a:cubicBezTo>
                  <a:cubicBezTo>
                    <a:pt x="525" y="677"/>
                    <a:pt x="677" y="525"/>
                    <a:pt x="677" y="338"/>
                  </a:cubicBezTo>
                  <a:cubicBezTo>
                    <a:pt x="677" y="152"/>
                    <a:pt x="525" y="0"/>
                    <a:pt x="338"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21" name="Freeform 17"/>
            <p:cNvSpPr>
              <a:spLocks noEditPoints="1"/>
            </p:cNvSpPr>
            <p:nvPr/>
          </p:nvSpPr>
          <p:spPr bwMode="auto">
            <a:xfrm>
              <a:off x="6018" y="1606"/>
              <a:ext cx="338" cy="108"/>
            </a:xfrm>
            <a:custGeom>
              <a:avLst/>
              <a:gdLst>
                <a:gd name="T0" fmla="*/ 226 w 6335"/>
                <a:gd name="T1" fmla="*/ 226 h 2036"/>
                <a:gd name="T2" fmla="*/ 226 w 6335"/>
                <a:gd name="T3" fmla="*/ 226 h 2036"/>
                <a:gd name="T4" fmla="*/ 6108 w 6335"/>
                <a:gd name="T5" fmla="*/ 226 h 2036"/>
                <a:gd name="T6" fmla="*/ 6108 w 6335"/>
                <a:gd name="T7" fmla="*/ 1810 h 2036"/>
                <a:gd name="T8" fmla="*/ 226 w 6335"/>
                <a:gd name="T9" fmla="*/ 1810 h 2036"/>
                <a:gd name="T10" fmla="*/ 226 w 6335"/>
                <a:gd name="T11" fmla="*/ 226 h 2036"/>
                <a:gd name="T12" fmla="*/ 113 w 6335"/>
                <a:gd name="T13" fmla="*/ 2036 h 2036"/>
                <a:gd name="T14" fmla="*/ 113 w 6335"/>
                <a:gd name="T15" fmla="*/ 2036 h 2036"/>
                <a:gd name="T16" fmla="*/ 6221 w 6335"/>
                <a:gd name="T17" fmla="*/ 2036 h 2036"/>
                <a:gd name="T18" fmla="*/ 6335 w 6335"/>
                <a:gd name="T19" fmla="*/ 1923 h 2036"/>
                <a:gd name="T20" fmla="*/ 6335 w 6335"/>
                <a:gd name="T21" fmla="*/ 113 h 2036"/>
                <a:gd name="T22" fmla="*/ 6221 w 6335"/>
                <a:gd name="T23" fmla="*/ 0 h 2036"/>
                <a:gd name="T24" fmla="*/ 113 w 6335"/>
                <a:gd name="T25" fmla="*/ 0 h 2036"/>
                <a:gd name="T26" fmla="*/ 0 w 6335"/>
                <a:gd name="T27" fmla="*/ 113 h 2036"/>
                <a:gd name="T28" fmla="*/ 0 w 6335"/>
                <a:gd name="T29" fmla="*/ 1923 h 2036"/>
                <a:gd name="T30" fmla="*/ 113 w 6335"/>
                <a:gd name="T31" fmla="*/ 2036 h 2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5" h="2036">
                  <a:moveTo>
                    <a:pt x="226" y="226"/>
                  </a:moveTo>
                  <a:lnTo>
                    <a:pt x="226" y="226"/>
                  </a:lnTo>
                  <a:lnTo>
                    <a:pt x="6108" y="226"/>
                  </a:lnTo>
                  <a:lnTo>
                    <a:pt x="6108" y="1810"/>
                  </a:lnTo>
                  <a:lnTo>
                    <a:pt x="226" y="1810"/>
                  </a:lnTo>
                  <a:lnTo>
                    <a:pt x="226" y="226"/>
                  </a:lnTo>
                  <a:close/>
                  <a:moveTo>
                    <a:pt x="113" y="2036"/>
                  </a:moveTo>
                  <a:lnTo>
                    <a:pt x="113" y="2036"/>
                  </a:lnTo>
                  <a:lnTo>
                    <a:pt x="6221" y="2036"/>
                  </a:lnTo>
                  <a:cubicBezTo>
                    <a:pt x="6284" y="2036"/>
                    <a:pt x="6335" y="1985"/>
                    <a:pt x="6335" y="1923"/>
                  </a:cubicBezTo>
                  <a:lnTo>
                    <a:pt x="6335" y="113"/>
                  </a:lnTo>
                  <a:cubicBezTo>
                    <a:pt x="6335" y="50"/>
                    <a:pt x="6284" y="0"/>
                    <a:pt x="6221" y="0"/>
                  </a:cubicBezTo>
                  <a:lnTo>
                    <a:pt x="113" y="0"/>
                  </a:lnTo>
                  <a:cubicBezTo>
                    <a:pt x="50" y="0"/>
                    <a:pt x="0" y="50"/>
                    <a:pt x="0" y="113"/>
                  </a:cubicBezTo>
                  <a:lnTo>
                    <a:pt x="0" y="1923"/>
                  </a:lnTo>
                  <a:cubicBezTo>
                    <a:pt x="0" y="1985"/>
                    <a:pt x="50" y="2036"/>
                    <a:pt x="113" y="2036"/>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22" name="Freeform 18"/>
            <p:cNvSpPr>
              <a:spLocks noEditPoints="1"/>
            </p:cNvSpPr>
            <p:nvPr/>
          </p:nvSpPr>
          <p:spPr bwMode="auto">
            <a:xfrm>
              <a:off x="6272" y="1642"/>
              <a:ext cx="36" cy="36"/>
            </a:xfrm>
            <a:custGeom>
              <a:avLst/>
              <a:gdLst>
                <a:gd name="T0" fmla="*/ 338 w 677"/>
                <a:gd name="T1" fmla="*/ 451 h 678"/>
                <a:gd name="T2" fmla="*/ 338 w 677"/>
                <a:gd name="T3" fmla="*/ 451 h 678"/>
                <a:gd name="T4" fmla="*/ 226 w 677"/>
                <a:gd name="T5" fmla="*/ 339 h 678"/>
                <a:gd name="T6" fmla="*/ 338 w 677"/>
                <a:gd name="T7" fmla="*/ 226 h 678"/>
                <a:gd name="T8" fmla="*/ 451 w 677"/>
                <a:gd name="T9" fmla="*/ 339 h 678"/>
                <a:gd name="T10" fmla="*/ 338 w 677"/>
                <a:gd name="T11" fmla="*/ 451 h 678"/>
                <a:gd name="T12" fmla="*/ 338 w 677"/>
                <a:gd name="T13" fmla="*/ 0 h 678"/>
                <a:gd name="T14" fmla="*/ 338 w 677"/>
                <a:gd name="T15" fmla="*/ 0 h 678"/>
                <a:gd name="T16" fmla="*/ 0 w 677"/>
                <a:gd name="T17" fmla="*/ 339 h 678"/>
                <a:gd name="T18" fmla="*/ 338 w 677"/>
                <a:gd name="T19" fmla="*/ 678 h 678"/>
                <a:gd name="T20" fmla="*/ 677 w 677"/>
                <a:gd name="T21" fmla="*/ 339 h 678"/>
                <a:gd name="T22" fmla="*/ 338 w 677"/>
                <a:gd name="T23" fmla="*/ 0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7" h="678">
                  <a:moveTo>
                    <a:pt x="338" y="451"/>
                  </a:moveTo>
                  <a:lnTo>
                    <a:pt x="338" y="451"/>
                  </a:lnTo>
                  <a:cubicBezTo>
                    <a:pt x="276" y="451"/>
                    <a:pt x="226" y="401"/>
                    <a:pt x="226" y="339"/>
                  </a:cubicBezTo>
                  <a:cubicBezTo>
                    <a:pt x="226" y="277"/>
                    <a:pt x="276" y="226"/>
                    <a:pt x="338" y="226"/>
                  </a:cubicBezTo>
                  <a:cubicBezTo>
                    <a:pt x="400" y="226"/>
                    <a:pt x="451" y="277"/>
                    <a:pt x="451" y="339"/>
                  </a:cubicBezTo>
                  <a:cubicBezTo>
                    <a:pt x="451" y="401"/>
                    <a:pt x="400" y="451"/>
                    <a:pt x="338" y="451"/>
                  </a:cubicBezTo>
                  <a:close/>
                  <a:moveTo>
                    <a:pt x="338" y="0"/>
                  </a:moveTo>
                  <a:lnTo>
                    <a:pt x="338" y="0"/>
                  </a:lnTo>
                  <a:cubicBezTo>
                    <a:pt x="151" y="0"/>
                    <a:pt x="0" y="152"/>
                    <a:pt x="0" y="339"/>
                  </a:cubicBezTo>
                  <a:cubicBezTo>
                    <a:pt x="0" y="526"/>
                    <a:pt x="151" y="678"/>
                    <a:pt x="338" y="678"/>
                  </a:cubicBezTo>
                  <a:cubicBezTo>
                    <a:pt x="525" y="678"/>
                    <a:pt x="677" y="526"/>
                    <a:pt x="677" y="339"/>
                  </a:cubicBezTo>
                  <a:cubicBezTo>
                    <a:pt x="677" y="152"/>
                    <a:pt x="525" y="0"/>
                    <a:pt x="338"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923" name="Gruppieren 922"/>
          <p:cNvGrpSpPr>
            <a:grpSpLocks noChangeAspect="1"/>
          </p:cNvGrpSpPr>
          <p:nvPr/>
        </p:nvGrpSpPr>
        <p:grpSpPr>
          <a:xfrm>
            <a:off x="8843740" y="4531182"/>
            <a:ext cx="384153" cy="380396"/>
            <a:chOff x="7273925" y="3913188"/>
            <a:chExt cx="2597150" cy="2571750"/>
          </a:xfrm>
          <a:solidFill>
            <a:schemeClr val="bg1"/>
          </a:solidFill>
        </p:grpSpPr>
        <p:sp>
          <p:nvSpPr>
            <p:cNvPr id="924" name="Freeform 27"/>
            <p:cNvSpPr>
              <a:spLocks noEditPoints="1"/>
            </p:cNvSpPr>
            <p:nvPr/>
          </p:nvSpPr>
          <p:spPr bwMode="auto">
            <a:xfrm>
              <a:off x="7273925" y="3913188"/>
              <a:ext cx="1965325" cy="1966913"/>
            </a:xfrm>
            <a:custGeom>
              <a:avLst/>
              <a:gdLst>
                <a:gd name="T0" fmla="*/ 1617 w 3714"/>
                <a:gd name="T1" fmla="*/ 321 h 3716"/>
                <a:gd name="T2" fmla="*/ 1279 w 3714"/>
                <a:gd name="T3" fmla="*/ 415 h 3716"/>
                <a:gd name="T4" fmla="*/ 978 w 3714"/>
                <a:gd name="T5" fmla="*/ 578 h 3716"/>
                <a:gd name="T6" fmla="*/ 719 w 3714"/>
                <a:gd name="T7" fmla="*/ 801 h 3716"/>
                <a:gd name="T8" fmla="*/ 515 w 3714"/>
                <a:gd name="T9" fmla="*/ 1074 h 3716"/>
                <a:gd name="T10" fmla="*/ 375 w 3714"/>
                <a:gd name="T11" fmla="*/ 1389 h 3716"/>
                <a:gd name="T12" fmla="*/ 308 w 3714"/>
                <a:gd name="T13" fmla="*/ 1737 h 3716"/>
                <a:gd name="T14" fmla="*/ 321 w 3714"/>
                <a:gd name="T15" fmla="*/ 2099 h 3716"/>
                <a:gd name="T16" fmla="*/ 415 w 3714"/>
                <a:gd name="T17" fmla="*/ 2436 h 3716"/>
                <a:gd name="T18" fmla="*/ 576 w 3714"/>
                <a:gd name="T19" fmla="*/ 2738 h 3716"/>
                <a:gd name="T20" fmla="*/ 800 w 3714"/>
                <a:gd name="T21" fmla="*/ 2996 h 3716"/>
                <a:gd name="T22" fmla="*/ 1073 w 3714"/>
                <a:gd name="T23" fmla="*/ 3200 h 3716"/>
                <a:gd name="T24" fmla="*/ 1388 w 3714"/>
                <a:gd name="T25" fmla="*/ 3340 h 3716"/>
                <a:gd name="T26" fmla="*/ 1736 w 3714"/>
                <a:gd name="T27" fmla="*/ 3409 h 3716"/>
                <a:gd name="T28" fmla="*/ 2097 w 3714"/>
                <a:gd name="T29" fmla="*/ 3394 h 3716"/>
                <a:gd name="T30" fmla="*/ 2435 w 3714"/>
                <a:gd name="T31" fmla="*/ 3301 h 3716"/>
                <a:gd name="T32" fmla="*/ 2736 w 3714"/>
                <a:gd name="T33" fmla="*/ 3138 h 3716"/>
                <a:gd name="T34" fmla="*/ 2994 w 3714"/>
                <a:gd name="T35" fmla="*/ 2916 h 3716"/>
                <a:gd name="T36" fmla="*/ 3197 w 3714"/>
                <a:gd name="T37" fmla="*/ 2642 h 3716"/>
                <a:gd name="T38" fmla="*/ 3338 w 3714"/>
                <a:gd name="T39" fmla="*/ 2327 h 3716"/>
                <a:gd name="T40" fmla="*/ 3405 w 3714"/>
                <a:gd name="T41" fmla="*/ 1979 h 3716"/>
                <a:gd name="T42" fmla="*/ 3391 w 3714"/>
                <a:gd name="T43" fmla="*/ 1618 h 3716"/>
                <a:gd name="T44" fmla="*/ 3299 w 3714"/>
                <a:gd name="T45" fmla="*/ 1280 h 3716"/>
                <a:gd name="T46" fmla="*/ 3136 w 3714"/>
                <a:gd name="T47" fmla="*/ 979 h 3716"/>
                <a:gd name="T48" fmla="*/ 2914 w 3714"/>
                <a:gd name="T49" fmla="*/ 720 h 3716"/>
                <a:gd name="T50" fmla="*/ 2641 w 3714"/>
                <a:gd name="T51" fmla="*/ 516 h 3716"/>
                <a:gd name="T52" fmla="*/ 2326 w 3714"/>
                <a:gd name="T53" fmla="*/ 375 h 3716"/>
                <a:gd name="T54" fmla="*/ 1978 w 3714"/>
                <a:gd name="T55" fmla="*/ 308 h 3716"/>
                <a:gd name="T56" fmla="*/ 1990 w 3714"/>
                <a:gd name="T57" fmla="*/ 5 h 3716"/>
                <a:gd name="T58" fmla="*/ 2370 w 3714"/>
                <a:gd name="T59" fmla="*/ 72 h 3716"/>
                <a:gd name="T60" fmla="*/ 2720 w 3714"/>
                <a:gd name="T61" fmla="*/ 214 h 3716"/>
                <a:gd name="T62" fmla="*/ 3032 w 3714"/>
                <a:gd name="T63" fmla="*/ 420 h 3716"/>
                <a:gd name="T64" fmla="*/ 3294 w 3714"/>
                <a:gd name="T65" fmla="*/ 683 h 3716"/>
                <a:gd name="T66" fmla="*/ 3500 w 3714"/>
                <a:gd name="T67" fmla="*/ 993 h 3716"/>
                <a:gd name="T68" fmla="*/ 3641 w 3714"/>
                <a:gd name="T69" fmla="*/ 1344 h 3716"/>
                <a:gd name="T70" fmla="*/ 3708 w 3714"/>
                <a:gd name="T71" fmla="*/ 1725 h 3716"/>
                <a:gd name="T72" fmla="*/ 3695 w 3714"/>
                <a:gd name="T73" fmla="*/ 2121 h 3716"/>
                <a:gd name="T74" fmla="*/ 3602 w 3714"/>
                <a:gd name="T75" fmla="*/ 2493 h 3716"/>
                <a:gd name="T76" fmla="*/ 3438 w 3714"/>
                <a:gd name="T77" fmla="*/ 2831 h 3716"/>
                <a:gd name="T78" fmla="*/ 3212 w 3714"/>
                <a:gd name="T79" fmla="*/ 3126 h 3716"/>
                <a:gd name="T80" fmla="*/ 2933 w 3714"/>
                <a:gd name="T81" fmla="*/ 3371 h 3716"/>
                <a:gd name="T82" fmla="*/ 2608 w 3714"/>
                <a:gd name="T83" fmla="*/ 3557 h 3716"/>
                <a:gd name="T84" fmla="*/ 2247 w 3714"/>
                <a:gd name="T85" fmla="*/ 3675 h 3716"/>
                <a:gd name="T86" fmla="*/ 1857 w 3714"/>
                <a:gd name="T87" fmla="*/ 3716 h 3716"/>
                <a:gd name="T88" fmla="*/ 1467 w 3714"/>
                <a:gd name="T89" fmla="*/ 3675 h 3716"/>
                <a:gd name="T90" fmla="*/ 1106 w 3714"/>
                <a:gd name="T91" fmla="*/ 3557 h 3716"/>
                <a:gd name="T92" fmla="*/ 781 w 3714"/>
                <a:gd name="T93" fmla="*/ 3371 h 3716"/>
                <a:gd name="T94" fmla="*/ 502 w 3714"/>
                <a:gd name="T95" fmla="*/ 3126 h 3716"/>
                <a:gd name="T96" fmla="*/ 275 w 3714"/>
                <a:gd name="T97" fmla="*/ 2831 h 3716"/>
                <a:gd name="T98" fmla="*/ 112 w 3714"/>
                <a:gd name="T99" fmla="*/ 2493 h 3716"/>
                <a:gd name="T100" fmla="*/ 18 w 3714"/>
                <a:gd name="T101" fmla="*/ 2121 h 3716"/>
                <a:gd name="T102" fmla="*/ 4 w 3714"/>
                <a:gd name="T103" fmla="*/ 1725 h 3716"/>
                <a:gd name="T104" fmla="*/ 72 w 3714"/>
                <a:gd name="T105" fmla="*/ 1344 h 3716"/>
                <a:gd name="T106" fmla="*/ 213 w 3714"/>
                <a:gd name="T107" fmla="*/ 993 h 3716"/>
                <a:gd name="T108" fmla="*/ 419 w 3714"/>
                <a:gd name="T109" fmla="*/ 683 h 3716"/>
                <a:gd name="T110" fmla="*/ 682 w 3714"/>
                <a:gd name="T111" fmla="*/ 420 h 3716"/>
                <a:gd name="T112" fmla="*/ 993 w 3714"/>
                <a:gd name="T113" fmla="*/ 214 h 3716"/>
                <a:gd name="T114" fmla="*/ 1343 w 3714"/>
                <a:gd name="T115" fmla="*/ 72 h 3716"/>
                <a:gd name="T116" fmla="*/ 1724 w 3714"/>
                <a:gd name="T117" fmla="*/ 5 h 3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14" h="3716">
                  <a:moveTo>
                    <a:pt x="1857" y="303"/>
                  </a:moveTo>
                  <a:lnTo>
                    <a:pt x="1736" y="308"/>
                  </a:lnTo>
                  <a:lnTo>
                    <a:pt x="1617" y="321"/>
                  </a:lnTo>
                  <a:lnTo>
                    <a:pt x="1502" y="345"/>
                  </a:lnTo>
                  <a:lnTo>
                    <a:pt x="1388" y="375"/>
                  </a:lnTo>
                  <a:lnTo>
                    <a:pt x="1279" y="415"/>
                  </a:lnTo>
                  <a:lnTo>
                    <a:pt x="1175" y="462"/>
                  </a:lnTo>
                  <a:lnTo>
                    <a:pt x="1073" y="516"/>
                  </a:lnTo>
                  <a:lnTo>
                    <a:pt x="978" y="578"/>
                  </a:lnTo>
                  <a:lnTo>
                    <a:pt x="885" y="645"/>
                  </a:lnTo>
                  <a:lnTo>
                    <a:pt x="800" y="720"/>
                  </a:lnTo>
                  <a:lnTo>
                    <a:pt x="719" y="801"/>
                  </a:lnTo>
                  <a:lnTo>
                    <a:pt x="645" y="886"/>
                  </a:lnTo>
                  <a:lnTo>
                    <a:pt x="576" y="979"/>
                  </a:lnTo>
                  <a:lnTo>
                    <a:pt x="515" y="1074"/>
                  </a:lnTo>
                  <a:lnTo>
                    <a:pt x="461" y="1176"/>
                  </a:lnTo>
                  <a:lnTo>
                    <a:pt x="415" y="1280"/>
                  </a:lnTo>
                  <a:lnTo>
                    <a:pt x="375" y="1389"/>
                  </a:lnTo>
                  <a:lnTo>
                    <a:pt x="345" y="1503"/>
                  </a:lnTo>
                  <a:lnTo>
                    <a:pt x="321" y="1618"/>
                  </a:lnTo>
                  <a:lnTo>
                    <a:pt x="308" y="1737"/>
                  </a:lnTo>
                  <a:lnTo>
                    <a:pt x="303" y="1858"/>
                  </a:lnTo>
                  <a:lnTo>
                    <a:pt x="308" y="1979"/>
                  </a:lnTo>
                  <a:lnTo>
                    <a:pt x="321" y="2099"/>
                  </a:lnTo>
                  <a:lnTo>
                    <a:pt x="345" y="2214"/>
                  </a:lnTo>
                  <a:lnTo>
                    <a:pt x="375" y="2327"/>
                  </a:lnTo>
                  <a:lnTo>
                    <a:pt x="415" y="2436"/>
                  </a:lnTo>
                  <a:lnTo>
                    <a:pt x="461" y="2541"/>
                  </a:lnTo>
                  <a:lnTo>
                    <a:pt x="515" y="2642"/>
                  </a:lnTo>
                  <a:lnTo>
                    <a:pt x="576" y="2738"/>
                  </a:lnTo>
                  <a:lnTo>
                    <a:pt x="645" y="2831"/>
                  </a:lnTo>
                  <a:lnTo>
                    <a:pt x="719" y="2916"/>
                  </a:lnTo>
                  <a:lnTo>
                    <a:pt x="800" y="2996"/>
                  </a:lnTo>
                  <a:lnTo>
                    <a:pt x="885" y="3071"/>
                  </a:lnTo>
                  <a:lnTo>
                    <a:pt x="978" y="3138"/>
                  </a:lnTo>
                  <a:lnTo>
                    <a:pt x="1073" y="3200"/>
                  </a:lnTo>
                  <a:lnTo>
                    <a:pt x="1175" y="3255"/>
                  </a:lnTo>
                  <a:lnTo>
                    <a:pt x="1279" y="3301"/>
                  </a:lnTo>
                  <a:lnTo>
                    <a:pt x="1388" y="3340"/>
                  </a:lnTo>
                  <a:lnTo>
                    <a:pt x="1502" y="3371"/>
                  </a:lnTo>
                  <a:lnTo>
                    <a:pt x="1617" y="3394"/>
                  </a:lnTo>
                  <a:lnTo>
                    <a:pt x="1736" y="3409"/>
                  </a:lnTo>
                  <a:lnTo>
                    <a:pt x="1857" y="3413"/>
                  </a:lnTo>
                  <a:lnTo>
                    <a:pt x="1978" y="3409"/>
                  </a:lnTo>
                  <a:lnTo>
                    <a:pt x="2097" y="3394"/>
                  </a:lnTo>
                  <a:lnTo>
                    <a:pt x="2212" y="3371"/>
                  </a:lnTo>
                  <a:lnTo>
                    <a:pt x="2326" y="3340"/>
                  </a:lnTo>
                  <a:lnTo>
                    <a:pt x="2435" y="3301"/>
                  </a:lnTo>
                  <a:lnTo>
                    <a:pt x="2539" y="3255"/>
                  </a:lnTo>
                  <a:lnTo>
                    <a:pt x="2641" y="3200"/>
                  </a:lnTo>
                  <a:lnTo>
                    <a:pt x="2736" y="3138"/>
                  </a:lnTo>
                  <a:lnTo>
                    <a:pt x="2827" y="3071"/>
                  </a:lnTo>
                  <a:lnTo>
                    <a:pt x="2914" y="2996"/>
                  </a:lnTo>
                  <a:lnTo>
                    <a:pt x="2994" y="2916"/>
                  </a:lnTo>
                  <a:lnTo>
                    <a:pt x="3069" y="2831"/>
                  </a:lnTo>
                  <a:lnTo>
                    <a:pt x="3136" y="2738"/>
                  </a:lnTo>
                  <a:lnTo>
                    <a:pt x="3197" y="2642"/>
                  </a:lnTo>
                  <a:lnTo>
                    <a:pt x="3253" y="2541"/>
                  </a:lnTo>
                  <a:lnTo>
                    <a:pt x="3299" y="2436"/>
                  </a:lnTo>
                  <a:lnTo>
                    <a:pt x="3338" y="2327"/>
                  </a:lnTo>
                  <a:lnTo>
                    <a:pt x="3369" y="2214"/>
                  </a:lnTo>
                  <a:lnTo>
                    <a:pt x="3391" y="2099"/>
                  </a:lnTo>
                  <a:lnTo>
                    <a:pt x="3405" y="1979"/>
                  </a:lnTo>
                  <a:lnTo>
                    <a:pt x="3411" y="1858"/>
                  </a:lnTo>
                  <a:lnTo>
                    <a:pt x="3405" y="1737"/>
                  </a:lnTo>
                  <a:lnTo>
                    <a:pt x="3391" y="1618"/>
                  </a:lnTo>
                  <a:lnTo>
                    <a:pt x="3369" y="1503"/>
                  </a:lnTo>
                  <a:lnTo>
                    <a:pt x="3338" y="1389"/>
                  </a:lnTo>
                  <a:lnTo>
                    <a:pt x="3299" y="1280"/>
                  </a:lnTo>
                  <a:lnTo>
                    <a:pt x="3253" y="1176"/>
                  </a:lnTo>
                  <a:lnTo>
                    <a:pt x="3197" y="1074"/>
                  </a:lnTo>
                  <a:lnTo>
                    <a:pt x="3136" y="979"/>
                  </a:lnTo>
                  <a:lnTo>
                    <a:pt x="3069" y="886"/>
                  </a:lnTo>
                  <a:lnTo>
                    <a:pt x="2994" y="801"/>
                  </a:lnTo>
                  <a:lnTo>
                    <a:pt x="2914" y="720"/>
                  </a:lnTo>
                  <a:lnTo>
                    <a:pt x="2827" y="645"/>
                  </a:lnTo>
                  <a:lnTo>
                    <a:pt x="2736" y="578"/>
                  </a:lnTo>
                  <a:lnTo>
                    <a:pt x="2641" y="516"/>
                  </a:lnTo>
                  <a:lnTo>
                    <a:pt x="2539" y="462"/>
                  </a:lnTo>
                  <a:lnTo>
                    <a:pt x="2435" y="415"/>
                  </a:lnTo>
                  <a:lnTo>
                    <a:pt x="2326" y="375"/>
                  </a:lnTo>
                  <a:lnTo>
                    <a:pt x="2212" y="345"/>
                  </a:lnTo>
                  <a:lnTo>
                    <a:pt x="2097" y="321"/>
                  </a:lnTo>
                  <a:lnTo>
                    <a:pt x="1978" y="308"/>
                  </a:lnTo>
                  <a:lnTo>
                    <a:pt x="1857" y="303"/>
                  </a:lnTo>
                  <a:close/>
                  <a:moveTo>
                    <a:pt x="1857" y="0"/>
                  </a:moveTo>
                  <a:lnTo>
                    <a:pt x="1990" y="5"/>
                  </a:lnTo>
                  <a:lnTo>
                    <a:pt x="2120" y="18"/>
                  </a:lnTo>
                  <a:lnTo>
                    <a:pt x="2247" y="42"/>
                  </a:lnTo>
                  <a:lnTo>
                    <a:pt x="2370" y="72"/>
                  </a:lnTo>
                  <a:lnTo>
                    <a:pt x="2491" y="112"/>
                  </a:lnTo>
                  <a:lnTo>
                    <a:pt x="2608" y="159"/>
                  </a:lnTo>
                  <a:lnTo>
                    <a:pt x="2720" y="214"/>
                  </a:lnTo>
                  <a:lnTo>
                    <a:pt x="2829" y="277"/>
                  </a:lnTo>
                  <a:lnTo>
                    <a:pt x="2932" y="345"/>
                  </a:lnTo>
                  <a:lnTo>
                    <a:pt x="3032" y="420"/>
                  </a:lnTo>
                  <a:lnTo>
                    <a:pt x="3124" y="502"/>
                  </a:lnTo>
                  <a:lnTo>
                    <a:pt x="3212" y="590"/>
                  </a:lnTo>
                  <a:lnTo>
                    <a:pt x="3294" y="683"/>
                  </a:lnTo>
                  <a:lnTo>
                    <a:pt x="3369" y="781"/>
                  </a:lnTo>
                  <a:lnTo>
                    <a:pt x="3438" y="886"/>
                  </a:lnTo>
                  <a:lnTo>
                    <a:pt x="3500" y="993"/>
                  </a:lnTo>
                  <a:lnTo>
                    <a:pt x="3554" y="1107"/>
                  </a:lnTo>
                  <a:lnTo>
                    <a:pt x="3602" y="1223"/>
                  </a:lnTo>
                  <a:lnTo>
                    <a:pt x="3641" y="1344"/>
                  </a:lnTo>
                  <a:lnTo>
                    <a:pt x="3672" y="1468"/>
                  </a:lnTo>
                  <a:lnTo>
                    <a:pt x="3695" y="1595"/>
                  </a:lnTo>
                  <a:lnTo>
                    <a:pt x="3708" y="1725"/>
                  </a:lnTo>
                  <a:lnTo>
                    <a:pt x="3714" y="1858"/>
                  </a:lnTo>
                  <a:lnTo>
                    <a:pt x="3709" y="1991"/>
                  </a:lnTo>
                  <a:lnTo>
                    <a:pt x="3695" y="2121"/>
                  </a:lnTo>
                  <a:lnTo>
                    <a:pt x="3672" y="2248"/>
                  </a:lnTo>
                  <a:lnTo>
                    <a:pt x="3641" y="2372"/>
                  </a:lnTo>
                  <a:lnTo>
                    <a:pt x="3602" y="2493"/>
                  </a:lnTo>
                  <a:lnTo>
                    <a:pt x="3554" y="2610"/>
                  </a:lnTo>
                  <a:lnTo>
                    <a:pt x="3500" y="2722"/>
                  </a:lnTo>
                  <a:lnTo>
                    <a:pt x="3438" y="2831"/>
                  </a:lnTo>
                  <a:lnTo>
                    <a:pt x="3369" y="2935"/>
                  </a:lnTo>
                  <a:lnTo>
                    <a:pt x="3294" y="3034"/>
                  </a:lnTo>
                  <a:lnTo>
                    <a:pt x="3212" y="3126"/>
                  </a:lnTo>
                  <a:lnTo>
                    <a:pt x="3124" y="3215"/>
                  </a:lnTo>
                  <a:lnTo>
                    <a:pt x="3032" y="3297"/>
                  </a:lnTo>
                  <a:lnTo>
                    <a:pt x="2933" y="3371"/>
                  </a:lnTo>
                  <a:lnTo>
                    <a:pt x="2829" y="3440"/>
                  </a:lnTo>
                  <a:lnTo>
                    <a:pt x="2721" y="3503"/>
                  </a:lnTo>
                  <a:lnTo>
                    <a:pt x="2608" y="3557"/>
                  </a:lnTo>
                  <a:lnTo>
                    <a:pt x="2491" y="3604"/>
                  </a:lnTo>
                  <a:lnTo>
                    <a:pt x="2370" y="3643"/>
                  </a:lnTo>
                  <a:lnTo>
                    <a:pt x="2247" y="3675"/>
                  </a:lnTo>
                  <a:lnTo>
                    <a:pt x="2120" y="3697"/>
                  </a:lnTo>
                  <a:lnTo>
                    <a:pt x="1990" y="3712"/>
                  </a:lnTo>
                  <a:lnTo>
                    <a:pt x="1857" y="3716"/>
                  </a:lnTo>
                  <a:lnTo>
                    <a:pt x="1724" y="3712"/>
                  </a:lnTo>
                  <a:lnTo>
                    <a:pt x="1594" y="3697"/>
                  </a:lnTo>
                  <a:lnTo>
                    <a:pt x="1467" y="3675"/>
                  </a:lnTo>
                  <a:lnTo>
                    <a:pt x="1343" y="3643"/>
                  </a:lnTo>
                  <a:lnTo>
                    <a:pt x="1223" y="3604"/>
                  </a:lnTo>
                  <a:lnTo>
                    <a:pt x="1106" y="3557"/>
                  </a:lnTo>
                  <a:lnTo>
                    <a:pt x="993" y="3503"/>
                  </a:lnTo>
                  <a:lnTo>
                    <a:pt x="885" y="3440"/>
                  </a:lnTo>
                  <a:lnTo>
                    <a:pt x="781" y="3371"/>
                  </a:lnTo>
                  <a:lnTo>
                    <a:pt x="682" y="3297"/>
                  </a:lnTo>
                  <a:lnTo>
                    <a:pt x="590" y="3215"/>
                  </a:lnTo>
                  <a:lnTo>
                    <a:pt x="502" y="3126"/>
                  </a:lnTo>
                  <a:lnTo>
                    <a:pt x="419" y="3034"/>
                  </a:lnTo>
                  <a:lnTo>
                    <a:pt x="345" y="2935"/>
                  </a:lnTo>
                  <a:lnTo>
                    <a:pt x="275" y="2831"/>
                  </a:lnTo>
                  <a:lnTo>
                    <a:pt x="213" y="2722"/>
                  </a:lnTo>
                  <a:lnTo>
                    <a:pt x="158" y="2610"/>
                  </a:lnTo>
                  <a:lnTo>
                    <a:pt x="112" y="2493"/>
                  </a:lnTo>
                  <a:lnTo>
                    <a:pt x="72" y="2372"/>
                  </a:lnTo>
                  <a:lnTo>
                    <a:pt x="42" y="2248"/>
                  </a:lnTo>
                  <a:lnTo>
                    <a:pt x="18" y="2121"/>
                  </a:lnTo>
                  <a:lnTo>
                    <a:pt x="4" y="1991"/>
                  </a:lnTo>
                  <a:lnTo>
                    <a:pt x="0" y="1858"/>
                  </a:lnTo>
                  <a:lnTo>
                    <a:pt x="4" y="1725"/>
                  </a:lnTo>
                  <a:lnTo>
                    <a:pt x="18" y="1595"/>
                  </a:lnTo>
                  <a:lnTo>
                    <a:pt x="42" y="1468"/>
                  </a:lnTo>
                  <a:lnTo>
                    <a:pt x="72" y="1344"/>
                  </a:lnTo>
                  <a:lnTo>
                    <a:pt x="112" y="1223"/>
                  </a:lnTo>
                  <a:lnTo>
                    <a:pt x="158" y="1107"/>
                  </a:lnTo>
                  <a:lnTo>
                    <a:pt x="213" y="993"/>
                  </a:lnTo>
                  <a:lnTo>
                    <a:pt x="275" y="886"/>
                  </a:lnTo>
                  <a:lnTo>
                    <a:pt x="345" y="781"/>
                  </a:lnTo>
                  <a:lnTo>
                    <a:pt x="419" y="683"/>
                  </a:lnTo>
                  <a:lnTo>
                    <a:pt x="502" y="590"/>
                  </a:lnTo>
                  <a:lnTo>
                    <a:pt x="590" y="502"/>
                  </a:lnTo>
                  <a:lnTo>
                    <a:pt x="682" y="420"/>
                  </a:lnTo>
                  <a:lnTo>
                    <a:pt x="781" y="345"/>
                  </a:lnTo>
                  <a:lnTo>
                    <a:pt x="885" y="277"/>
                  </a:lnTo>
                  <a:lnTo>
                    <a:pt x="993" y="214"/>
                  </a:lnTo>
                  <a:lnTo>
                    <a:pt x="1106" y="159"/>
                  </a:lnTo>
                  <a:lnTo>
                    <a:pt x="1223" y="112"/>
                  </a:lnTo>
                  <a:lnTo>
                    <a:pt x="1343" y="72"/>
                  </a:lnTo>
                  <a:lnTo>
                    <a:pt x="1467" y="42"/>
                  </a:lnTo>
                  <a:lnTo>
                    <a:pt x="1594" y="18"/>
                  </a:lnTo>
                  <a:lnTo>
                    <a:pt x="1724" y="5"/>
                  </a:lnTo>
                  <a:lnTo>
                    <a:pt x="18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25" name="Freeform 28"/>
            <p:cNvSpPr>
              <a:spLocks noEditPoints="1"/>
            </p:cNvSpPr>
            <p:nvPr/>
          </p:nvSpPr>
          <p:spPr bwMode="auto">
            <a:xfrm>
              <a:off x="8756650" y="5370513"/>
              <a:ext cx="1114425" cy="1114425"/>
            </a:xfrm>
            <a:custGeom>
              <a:avLst/>
              <a:gdLst>
                <a:gd name="T0" fmla="*/ 511 w 2104"/>
                <a:gd name="T1" fmla="*/ 304 h 2105"/>
                <a:gd name="T2" fmla="*/ 500 w 2104"/>
                <a:gd name="T3" fmla="*/ 308 h 2105"/>
                <a:gd name="T4" fmla="*/ 478 w 2104"/>
                <a:gd name="T5" fmla="*/ 322 h 2105"/>
                <a:gd name="T6" fmla="*/ 444 w 2104"/>
                <a:gd name="T7" fmla="*/ 348 h 2105"/>
                <a:gd name="T8" fmla="*/ 394 w 2104"/>
                <a:gd name="T9" fmla="*/ 395 h 2105"/>
                <a:gd name="T10" fmla="*/ 348 w 2104"/>
                <a:gd name="T11" fmla="*/ 444 h 2105"/>
                <a:gd name="T12" fmla="*/ 320 w 2104"/>
                <a:gd name="T13" fmla="*/ 480 h 2105"/>
                <a:gd name="T14" fmla="*/ 308 w 2104"/>
                <a:gd name="T15" fmla="*/ 502 h 2105"/>
                <a:gd name="T16" fmla="*/ 303 w 2104"/>
                <a:gd name="T17" fmla="*/ 513 h 2105"/>
                <a:gd name="T18" fmla="*/ 303 w 2104"/>
                <a:gd name="T19" fmla="*/ 516 h 2105"/>
                <a:gd name="T20" fmla="*/ 308 w 2104"/>
                <a:gd name="T21" fmla="*/ 522 h 2105"/>
                <a:gd name="T22" fmla="*/ 318 w 2104"/>
                <a:gd name="T23" fmla="*/ 534 h 2105"/>
                <a:gd name="T24" fmla="*/ 1565 w 2104"/>
                <a:gd name="T25" fmla="*/ 1776 h 2105"/>
                <a:gd name="T26" fmla="*/ 1620 w 2104"/>
                <a:gd name="T27" fmla="*/ 1797 h 2105"/>
                <a:gd name="T28" fmla="*/ 1678 w 2104"/>
                <a:gd name="T29" fmla="*/ 1797 h 2105"/>
                <a:gd name="T30" fmla="*/ 1732 w 2104"/>
                <a:gd name="T31" fmla="*/ 1776 h 2105"/>
                <a:gd name="T32" fmla="*/ 1775 w 2104"/>
                <a:gd name="T33" fmla="*/ 1735 h 2105"/>
                <a:gd name="T34" fmla="*/ 1798 w 2104"/>
                <a:gd name="T35" fmla="*/ 1679 h 2105"/>
                <a:gd name="T36" fmla="*/ 1798 w 2104"/>
                <a:gd name="T37" fmla="*/ 1620 h 2105"/>
                <a:gd name="T38" fmla="*/ 1775 w 2104"/>
                <a:gd name="T39" fmla="*/ 1566 h 2105"/>
                <a:gd name="T40" fmla="*/ 532 w 2104"/>
                <a:gd name="T41" fmla="*/ 319 h 2105"/>
                <a:gd name="T42" fmla="*/ 521 w 2104"/>
                <a:gd name="T43" fmla="*/ 308 h 2105"/>
                <a:gd name="T44" fmla="*/ 514 w 2104"/>
                <a:gd name="T45" fmla="*/ 304 h 2105"/>
                <a:gd name="T46" fmla="*/ 514 w 2104"/>
                <a:gd name="T47" fmla="*/ 0 h 2105"/>
                <a:gd name="T48" fmla="*/ 581 w 2104"/>
                <a:gd name="T49" fmla="*/ 8 h 2105"/>
                <a:gd name="T50" fmla="*/ 662 w 2104"/>
                <a:gd name="T51" fmla="*/ 39 h 2105"/>
                <a:gd name="T52" fmla="*/ 747 w 2104"/>
                <a:gd name="T53" fmla="*/ 104 h 2105"/>
                <a:gd name="T54" fmla="*/ 2010 w 2104"/>
                <a:gd name="T55" fmla="*/ 1373 h 2105"/>
                <a:gd name="T56" fmla="*/ 2069 w 2104"/>
                <a:gd name="T57" fmla="*/ 1476 h 2105"/>
                <a:gd name="T58" fmla="*/ 2099 w 2104"/>
                <a:gd name="T59" fmla="*/ 1590 h 2105"/>
                <a:gd name="T60" fmla="*/ 2099 w 2104"/>
                <a:gd name="T61" fmla="*/ 1711 h 2105"/>
                <a:gd name="T62" fmla="*/ 2069 w 2104"/>
                <a:gd name="T63" fmla="*/ 1824 h 2105"/>
                <a:gd name="T64" fmla="*/ 2010 w 2104"/>
                <a:gd name="T65" fmla="*/ 1926 h 2105"/>
                <a:gd name="T66" fmla="*/ 1924 w 2104"/>
                <a:gd name="T67" fmla="*/ 2011 h 2105"/>
                <a:gd name="T68" fmla="*/ 1823 w 2104"/>
                <a:gd name="T69" fmla="*/ 2071 h 2105"/>
                <a:gd name="T70" fmla="*/ 1708 w 2104"/>
                <a:gd name="T71" fmla="*/ 2101 h 2105"/>
                <a:gd name="T72" fmla="*/ 1589 w 2104"/>
                <a:gd name="T73" fmla="*/ 2101 h 2105"/>
                <a:gd name="T74" fmla="*/ 1474 w 2104"/>
                <a:gd name="T75" fmla="*/ 2071 h 2105"/>
                <a:gd name="T76" fmla="*/ 1372 w 2104"/>
                <a:gd name="T77" fmla="*/ 2011 h 2105"/>
                <a:gd name="T78" fmla="*/ 103 w 2104"/>
                <a:gd name="T79" fmla="*/ 747 h 2105"/>
                <a:gd name="T80" fmla="*/ 38 w 2104"/>
                <a:gd name="T81" fmla="*/ 661 h 2105"/>
                <a:gd name="T82" fmla="*/ 5 w 2104"/>
                <a:gd name="T83" fmla="*/ 567 h 2105"/>
                <a:gd name="T84" fmla="*/ 3 w 2104"/>
                <a:gd name="T85" fmla="*/ 468 h 2105"/>
                <a:gd name="T86" fmla="*/ 35 w 2104"/>
                <a:gd name="T87" fmla="*/ 371 h 2105"/>
                <a:gd name="T88" fmla="*/ 87 w 2104"/>
                <a:gd name="T89" fmla="*/ 284 h 2105"/>
                <a:gd name="T90" fmla="*/ 148 w 2104"/>
                <a:gd name="T91" fmla="*/ 211 h 2105"/>
                <a:gd name="T92" fmla="*/ 214 w 2104"/>
                <a:gd name="T93" fmla="*/ 147 h 2105"/>
                <a:gd name="T94" fmla="*/ 288 w 2104"/>
                <a:gd name="T95" fmla="*/ 84 h 2105"/>
                <a:gd name="T96" fmla="*/ 372 w 2104"/>
                <a:gd name="T97" fmla="*/ 33 h 2105"/>
                <a:gd name="T98" fmla="*/ 465 w 2104"/>
                <a:gd name="T99" fmla="*/ 5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4" h="2105">
                  <a:moveTo>
                    <a:pt x="512" y="304"/>
                  </a:moveTo>
                  <a:lnTo>
                    <a:pt x="511" y="304"/>
                  </a:lnTo>
                  <a:lnTo>
                    <a:pt x="506" y="305"/>
                  </a:lnTo>
                  <a:lnTo>
                    <a:pt x="500" y="308"/>
                  </a:lnTo>
                  <a:lnTo>
                    <a:pt x="491" y="313"/>
                  </a:lnTo>
                  <a:lnTo>
                    <a:pt x="478" y="322"/>
                  </a:lnTo>
                  <a:lnTo>
                    <a:pt x="463" y="332"/>
                  </a:lnTo>
                  <a:lnTo>
                    <a:pt x="444" y="348"/>
                  </a:lnTo>
                  <a:lnTo>
                    <a:pt x="421" y="368"/>
                  </a:lnTo>
                  <a:lnTo>
                    <a:pt x="394" y="395"/>
                  </a:lnTo>
                  <a:lnTo>
                    <a:pt x="368" y="422"/>
                  </a:lnTo>
                  <a:lnTo>
                    <a:pt x="348" y="444"/>
                  </a:lnTo>
                  <a:lnTo>
                    <a:pt x="332" y="463"/>
                  </a:lnTo>
                  <a:lnTo>
                    <a:pt x="320" y="480"/>
                  </a:lnTo>
                  <a:lnTo>
                    <a:pt x="312" y="492"/>
                  </a:lnTo>
                  <a:lnTo>
                    <a:pt x="308" y="502"/>
                  </a:lnTo>
                  <a:lnTo>
                    <a:pt x="305" y="508"/>
                  </a:lnTo>
                  <a:lnTo>
                    <a:pt x="303" y="513"/>
                  </a:lnTo>
                  <a:lnTo>
                    <a:pt x="303" y="516"/>
                  </a:lnTo>
                  <a:lnTo>
                    <a:pt x="303" y="516"/>
                  </a:lnTo>
                  <a:lnTo>
                    <a:pt x="305" y="519"/>
                  </a:lnTo>
                  <a:lnTo>
                    <a:pt x="308" y="522"/>
                  </a:lnTo>
                  <a:lnTo>
                    <a:pt x="312" y="528"/>
                  </a:lnTo>
                  <a:lnTo>
                    <a:pt x="318" y="534"/>
                  </a:lnTo>
                  <a:lnTo>
                    <a:pt x="1541" y="1757"/>
                  </a:lnTo>
                  <a:lnTo>
                    <a:pt x="1565" y="1776"/>
                  </a:lnTo>
                  <a:lnTo>
                    <a:pt x="1592" y="1790"/>
                  </a:lnTo>
                  <a:lnTo>
                    <a:pt x="1620" y="1797"/>
                  </a:lnTo>
                  <a:lnTo>
                    <a:pt x="1648" y="1800"/>
                  </a:lnTo>
                  <a:lnTo>
                    <a:pt x="1678" y="1797"/>
                  </a:lnTo>
                  <a:lnTo>
                    <a:pt x="1707" y="1790"/>
                  </a:lnTo>
                  <a:lnTo>
                    <a:pt x="1732" y="1776"/>
                  </a:lnTo>
                  <a:lnTo>
                    <a:pt x="1756" y="1757"/>
                  </a:lnTo>
                  <a:lnTo>
                    <a:pt x="1775" y="1735"/>
                  </a:lnTo>
                  <a:lnTo>
                    <a:pt x="1789" y="1708"/>
                  </a:lnTo>
                  <a:lnTo>
                    <a:pt x="1798" y="1679"/>
                  </a:lnTo>
                  <a:lnTo>
                    <a:pt x="1801" y="1649"/>
                  </a:lnTo>
                  <a:lnTo>
                    <a:pt x="1798" y="1620"/>
                  </a:lnTo>
                  <a:lnTo>
                    <a:pt x="1789" y="1591"/>
                  </a:lnTo>
                  <a:lnTo>
                    <a:pt x="1775" y="1566"/>
                  </a:lnTo>
                  <a:lnTo>
                    <a:pt x="1756" y="1542"/>
                  </a:lnTo>
                  <a:lnTo>
                    <a:pt x="532" y="319"/>
                  </a:lnTo>
                  <a:lnTo>
                    <a:pt x="526" y="313"/>
                  </a:lnTo>
                  <a:lnTo>
                    <a:pt x="521" y="308"/>
                  </a:lnTo>
                  <a:lnTo>
                    <a:pt x="517" y="305"/>
                  </a:lnTo>
                  <a:lnTo>
                    <a:pt x="514" y="304"/>
                  </a:lnTo>
                  <a:lnTo>
                    <a:pt x="512" y="304"/>
                  </a:lnTo>
                  <a:close/>
                  <a:moveTo>
                    <a:pt x="514" y="0"/>
                  </a:moveTo>
                  <a:lnTo>
                    <a:pt x="547" y="2"/>
                  </a:lnTo>
                  <a:lnTo>
                    <a:pt x="581" y="8"/>
                  </a:lnTo>
                  <a:lnTo>
                    <a:pt x="620" y="20"/>
                  </a:lnTo>
                  <a:lnTo>
                    <a:pt x="662" y="39"/>
                  </a:lnTo>
                  <a:lnTo>
                    <a:pt x="703" y="66"/>
                  </a:lnTo>
                  <a:lnTo>
                    <a:pt x="747" y="104"/>
                  </a:lnTo>
                  <a:lnTo>
                    <a:pt x="1971" y="1328"/>
                  </a:lnTo>
                  <a:lnTo>
                    <a:pt x="2010" y="1373"/>
                  </a:lnTo>
                  <a:lnTo>
                    <a:pt x="2042" y="1422"/>
                  </a:lnTo>
                  <a:lnTo>
                    <a:pt x="2069" y="1476"/>
                  </a:lnTo>
                  <a:lnTo>
                    <a:pt x="2087" y="1531"/>
                  </a:lnTo>
                  <a:lnTo>
                    <a:pt x="2099" y="1590"/>
                  </a:lnTo>
                  <a:lnTo>
                    <a:pt x="2104" y="1649"/>
                  </a:lnTo>
                  <a:lnTo>
                    <a:pt x="2099" y="1711"/>
                  </a:lnTo>
                  <a:lnTo>
                    <a:pt x="2087" y="1769"/>
                  </a:lnTo>
                  <a:lnTo>
                    <a:pt x="2069" y="1824"/>
                  </a:lnTo>
                  <a:lnTo>
                    <a:pt x="2042" y="1876"/>
                  </a:lnTo>
                  <a:lnTo>
                    <a:pt x="2010" y="1926"/>
                  </a:lnTo>
                  <a:lnTo>
                    <a:pt x="1971" y="1972"/>
                  </a:lnTo>
                  <a:lnTo>
                    <a:pt x="1924" y="2011"/>
                  </a:lnTo>
                  <a:lnTo>
                    <a:pt x="1875" y="2044"/>
                  </a:lnTo>
                  <a:lnTo>
                    <a:pt x="1823" y="2071"/>
                  </a:lnTo>
                  <a:lnTo>
                    <a:pt x="1766" y="2090"/>
                  </a:lnTo>
                  <a:lnTo>
                    <a:pt x="1708" y="2101"/>
                  </a:lnTo>
                  <a:lnTo>
                    <a:pt x="1648" y="2105"/>
                  </a:lnTo>
                  <a:lnTo>
                    <a:pt x="1589" y="2101"/>
                  </a:lnTo>
                  <a:lnTo>
                    <a:pt x="1530" y="2090"/>
                  </a:lnTo>
                  <a:lnTo>
                    <a:pt x="1474" y="2071"/>
                  </a:lnTo>
                  <a:lnTo>
                    <a:pt x="1421" y="2044"/>
                  </a:lnTo>
                  <a:lnTo>
                    <a:pt x="1372" y="2011"/>
                  </a:lnTo>
                  <a:lnTo>
                    <a:pt x="1327" y="1972"/>
                  </a:lnTo>
                  <a:lnTo>
                    <a:pt x="103" y="747"/>
                  </a:lnTo>
                  <a:lnTo>
                    <a:pt x="68" y="705"/>
                  </a:lnTo>
                  <a:lnTo>
                    <a:pt x="38" y="661"/>
                  </a:lnTo>
                  <a:lnTo>
                    <a:pt x="17" y="614"/>
                  </a:lnTo>
                  <a:lnTo>
                    <a:pt x="5" y="567"/>
                  </a:lnTo>
                  <a:lnTo>
                    <a:pt x="0" y="517"/>
                  </a:lnTo>
                  <a:lnTo>
                    <a:pt x="3" y="468"/>
                  </a:lnTo>
                  <a:lnTo>
                    <a:pt x="15" y="417"/>
                  </a:lnTo>
                  <a:lnTo>
                    <a:pt x="35" y="371"/>
                  </a:lnTo>
                  <a:lnTo>
                    <a:pt x="59" y="326"/>
                  </a:lnTo>
                  <a:lnTo>
                    <a:pt x="87" y="284"/>
                  </a:lnTo>
                  <a:lnTo>
                    <a:pt x="117" y="247"/>
                  </a:lnTo>
                  <a:lnTo>
                    <a:pt x="148" y="211"/>
                  </a:lnTo>
                  <a:lnTo>
                    <a:pt x="179" y="180"/>
                  </a:lnTo>
                  <a:lnTo>
                    <a:pt x="214" y="147"/>
                  </a:lnTo>
                  <a:lnTo>
                    <a:pt x="250" y="114"/>
                  </a:lnTo>
                  <a:lnTo>
                    <a:pt x="288" y="84"/>
                  </a:lnTo>
                  <a:lnTo>
                    <a:pt x="329" y="57"/>
                  </a:lnTo>
                  <a:lnTo>
                    <a:pt x="372" y="33"/>
                  </a:lnTo>
                  <a:lnTo>
                    <a:pt x="417" y="15"/>
                  </a:lnTo>
                  <a:lnTo>
                    <a:pt x="465" y="5"/>
                  </a:lnTo>
                  <a:lnTo>
                    <a:pt x="5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926" name="Gruppieren 925"/>
          <p:cNvGrpSpPr/>
          <p:nvPr/>
        </p:nvGrpSpPr>
        <p:grpSpPr>
          <a:xfrm>
            <a:off x="10435846" y="3773194"/>
            <a:ext cx="458697" cy="418167"/>
            <a:chOff x="3092450" y="2981325"/>
            <a:chExt cx="498475" cy="450850"/>
          </a:xfrm>
          <a:noFill/>
        </p:grpSpPr>
        <p:sp>
          <p:nvSpPr>
            <p:cNvPr id="927" name="Freeform 221"/>
            <p:cNvSpPr>
              <a:spLocks/>
            </p:cNvSpPr>
            <p:nvPr/>
          </p:nvSpPr>
          <p:spPr bwMode="auto">
            <a:xfrm>
              <a:off x="3092450" y="2981325"/>
              <a:ext cx="498475" cy="450850"/>
            </a:xfrm>
            <a:custGeom>
              <a:avLst/>
              <a:gdLst>
                <a:gd name="T0" fmla="*/ 0 w 314"/>
                <a:gd name="T1" fmla="*/ 62 h 284"/>
                <a:gd name="T2" fmla="*/ 156 w 314"/>
                <a:gd name="T3" fmla="*/ 0 h 284"/>
                <a:gd name="T4" fmla="*/ 314 w 314"/>
                <a:gd name="T5" fmla="*/ 62 h 284"/>
                <a:gd name="T6" fmla="*/ 314 w 314"/>
                <a:gd name="T7" fmla="*/ 220 h 284"/>
                <a:gd name="T8" fmla="*/ 156 w 314"/>
                <a:gd name="T9" fmla="*/ 284 h 284"/>
                <a:gd name="T10" fmla="*/ 0 w 314"/>
                <a:gd name="T11" fmla="*/ 220 h 284"/>
                <a:gd name="T12" fmla="*/ 0 w 314"/>
                <a:gd name="T13" fmla="*/ 62 h 284"/>
              </a:gdLst>
              <a:ahLst/>
              <a:cxnLst>
                <a:cxn ang="0">
                  <a:pos x="T0" y="T1"/>
                </a:cxn>
                <a:cxn ang="0">
                  <a:pos x="T2" y="T3"/>
                </a:cxn>
                <a:cxn ang="0">
                  <a:pos x="T4" y="T5"/>
                </a:cxn>
                <a:cxn ang="0">
                  <a:pos x="T6" y="T7"/>
                </a:cxn>
                <a:cxn ang="0">
                  <a:pos x="T8" y="T9"/>
                </a:cxn>
                <a:cxn ang="0">
                  <a:pos x="T10" y="T11"/>
                </a:cxn>
                <a:cxn ang="0">
                  <a:pos x="T12" y="T13"/>
                </a:cxn>
              </a:cxnLst>
              <a:rect l="0" t="0" r="r" b="b"/>
              <a:pathLst>
                <a:path w="314" h="284">
                  <a:moveTo>
                    <a:pt x="0" y="62"/>
                  </a:moveTo>
                  <a:lnTo>
                    <a:pt x="156" y="0"/>
                  </a:lnTo>
                  <a:lnTo>
                    <a:pt x="314" y="62"/>
                  </a:lnTo>
                  <a:lnTo>
                    <a:pt x="314" y="220"/>
                  </a:lnTo>
                  <a:lnTo>
                    <a:pt x="156" y="284"/>
                  </a:lnTo>
                  <a:lnTo>
                    <a:pt x="0" y="220"/>
                  </a:lnTo>
                  <a:lnTo>
                    <a:pt x="0" y="62"/>
                  </a:lnTo>
                  <a:close/>
                </a:path>
              </a:pathLst>
            </a:custGeom>
            <a:grpFill/>
            <a:ln w="190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28" name="Freeform 224"/>
            <p:cNvSpPr>
              <a:spLocks/>
            </p:cNvSpPr>
            <p:nvPr/>
          </p:nvSpPr>
          <p:spPr bwMode="auto">
            <a:xfrm>
              <a:off x="3092450" y="3082450"/>
              <a:ext cx="498475" cy="85725"/>
            </a:xfrm>
            <a:custGeom>
              <a:avLst/>
              <a:gdLst>
                <a:gd name="T0" fmla="*/ 0 w 314"/>
                <a:gd name="T1" fmla="*/ 0 h 54"/>
                <a:gd name="T2" fmla="*/ 156 w 314"/>
                <a:gd name="T3" fmla="*/ 54 h 54"/>
                <a:gd name="T4" fmla="*/ 314 w 314"/>
                <a:gd name="T5" fmla="*/ 0 h 54"/>
              </a:gdLst>
              <a:ahLst/>
              <a:cxnLst>
                <a:cxn ang="0">
                  <a:pos x="T0" y="T1"/>
                </a:cxn>
                <a:cxn ang="0">
                  <a:pos x="T2" y="T3"/>
                </a:cxn>
                <a:cxn ang="0">
                  <a:pos x="T4" y="T5"/>
                </a:cxn>
              </a:cxnLst>
              <a:rect l="0" t="0" r="r" b="b"/>
              <a:pathLst>
                <a:path w="314" h="54">
                  <a:moveTo>
                    <a:pt x="0" y="0"/>
                  </a:moveTo>
                  <a:lnTo>
                    <a:pt x="156" y="54"/>
                  </a:lnTo>
                  <a:lnTo>
                    <a:pt x="314" y="0"/>
                  </a:lnTo>
                </a:path>
              </a:pathLst>
            </a:custGeom>
            <a:grpFill/>
            <a:ln w="190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29" name="Line 225"/>
            <p:cNvSpPr>
              <a:spLocks noChangeShapeType="1"/>
            </p:cNvSpPr>
            <p:nvPr/>
          </p:nvSpPr>
          <p:spPr bwMode="auto">
            <a:xfrm flipV="1">
              <a:off x="3340100" y="3165475"/>
              <a:ext cx="0" cy="266700"/>
            </a:xfrm>
            <a:prstGeom prst="line">
              <a:avLst/>
            </a:prstGeom>
            <a:grpFill/>
            <a:ln w="190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30" name="Freeform 227"/>
            <p:cNvSpPr>
              <a:spLocks/>
            </p:cNvSpPr>
            <p:nvPr/>
          </p:nvSpPr>
          <p:spPr bwMode="auto">
            <a:xfrm>
              <a:off x="3196320" y="3022601"/>
              <a:ext cx="307975" cy="200025"/>
            </a:xfrm>
            <a:custGeom>
              <a:avLst/>
              <a:gdLst>
                <a:gd name="T0" fmla="*/ 0 w 194"/>
                <a:gd name="T1" fmla="*/ 14 h 126"/>
                <a:gd name="T2" fmla="*/ 154 w 194"/>
                <a:gd name="T3" fmla="*/ 70 h 126"/>
                <a:gd name="T4" fmla="*/ 156 w 194"/>
                <a:gd name="T5" fmla="*/ 126 h 126"/>
                <a:gd name="T6" fmla="*/ 194 w 194"/>
                <a:gd name="T7" fmla="*/ 110 h 126"/>
                <a:gd name="T8" fmla="*/ 194 w 194"/>
                <a:gd name="T9" fmla="*/ 56 h 126"/>
                <a:gd name="T10" fmla="*/ 36 w 194"/>
                <a:gd name="T11" fmla="*/ 0 h 126"/>
                <a:gd name="T12" fmla="*/ 0 w 194"/>
                <a:gd name="T13" fmla="*/ 14 h 126"/>
              </a:gdLst>
              <a:ahLst/>
              <a:cxnLst>
                <a:cxn ang="0">
                  <a:pos x="T0" y="T1"/>
                </a:cxn>
                <a:cxn ang="0">
                  <a:pos x="T2" y="T3"/>
                </a:cxn>
                <a:cxn ang="0">
                  <a:pos x="T4" y="T5"/>
                </a:cxn>
                <a:cxn ang="0">
                  <a:pos x="T6" y="T7"/>
                </a:cxn>
                <a:cxn ang="0">
                  <a:pos x="T8" y="T9"/>
                </a:cxn>
                <a:cxn ang="0">
                  <a:pos x="T10" y="T11"/>
                </a:cxn>
                <a:cxn ang="0">
                  <a:pos x="T12" y="T13"/>
                </a:cxn>
              </a:cxnLst>
              <a:rect l="0" t="0" r="r" b="b"/>
              <a:pathLst>
                <a:path w="194" h="126">
                  <a:moveTo>
                    <a:pt x="0" y="14"/>
                  </a:moveTo>
                  <a:lnTo>
                    <a:pt x="154" y="70"/>
                  </a:lnTo>
                  <a:lnTo>
                    <a:pt x="156" y="126"/>
                  </a:lnTo>
                  <a:lnTo>
                    <a:pt x="194" y="110"/>
                  </a:lnTo>
                  <a:lnTo>
                    <a:pt x="194" y="56"/>
                  </a:lnTo>
                  <a:lnTo>
                    <a:pt x="36" y="0"/>
                  </a:lnTo>
                  <a:lnTo>
                    <a:pt x="0" y="14"/>
                  </a:lnTo>
                  <a:close/>
                </a:path>
              </a:pathLst>
            </a:custGeom>
            <a:grpFill/>
            <a:ln w="190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31" name="Freeform 229"/>
            <p:cNvSpPr>
              <a:spLocks/>
            </p:cNvSpPr>
            <p:nvPr/>
          </p:nvSpPr>
          <p:spPr bwMode="auto">
            <a:xfrm>
              <a:off x="3171825" y="3222625"/>
              <a:ext cx="73025" cy="69850"/>
            </a:xfrm>
            <a:custGeom>
              <a:avLst/>
              <a:gdLst>
                <a:gd name="T0" fmla="*/ 44 w 46"/>
                <a:gd name="T1" fmla="*/ 6 h 44"/>
                <a:gd name="T2" fmla="*/ 38 w 46"/>
                <a:gd name="T3" fmla="*/ 20 h 44"/>
                <a:gd name="T4" fmla="*/ 46 w 46"/>
                <a:gd name="T5" fmla="*/ 34 h 44"/>
                <a:gd name="T6" fmla="*/ 30 w 46"/>
                <a:gd name="T7" fmla="*/ 32 h 44"/>
                <a:gd name="T8" fmla="*/ 20 w 46"/>
                <a:gd name="T9" fmla="*/ 44 h 44"/>
                <a:gd name="T10" fmla="*/ 16 w 46"/>
                <a:gd name="T11" fmla="*/ 30 h 44"/>
                <a:gd name="T12" fmla="*/ 0 w 46"/>
                <a:gd name="T13" fmla="*/ 24 h 44"/>
                <a:gd name="T14" fmla="*/ 14 w 46"/>
                <a:gd name="T15" fmla="*/ 16 h 44"/>
                <a:gd name="T16" fmla="*/ 14 w 46"/>
                <a:gd name="T17" fmla="*/ 0 h 44"/>
                <a:gd name="T18" fmla="*/ 28 w 46"/>
                <a:gd name="T19" fmla="*/ 10 h 44"/>
                <a:gd name="T20" fmla="*/ 44 w 46"/>
                <a:gd name="T21"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4">
                  <a:moveTo>
                    <a:pt x="44" y="6"/>
                  </a:moveTo>
                  <a:lnTo>
                    <a:pt x="38" y="20"/>
                  </a:lnTo>
                  <a:lnTo>
                    <a:pt x="46" y="34"/>
                  </a:lnTo>
                  <a:lnTo>
                    <a:pt x="30" y="32"/>
                  </a:lnTo>
                  <a:lnTo>
                    <a:pt x="20" y="44"/>
                  </a:lnTo>
                  <a:lnTo>
                    <a:pt x="16" y="30"/>
                  </a:lnTo>
                  <a:lnTo>
                    <a:pt x="0" y="24"/>
                  </a:lnTo>
                  <a:lnTo>
                    <a:pt x="14" y="16"/>
                  </a:lnTo>
                  <a:lnTo>
                    <a:pt x="14" y="0"/>
                  </a:lnTo>
                  <a:lnTo>
                    <a:pt x="28" y="10"/>
                  </a:lnTo>
                  <a:lnTo>
                    <a:pt x="44" y="6"/>
                  </a:lnTo>
                  <a:close/>
                </a:path>
              </a:pathLst>
            </a:custGeom>
            <a:noFill/>
            <a:ln w="1270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932" name="Gruppieren 931"/>
          <p:cNvGrpSpPr/>
          <p:nvPr/>
        </p:nvGrpSpPr>
        <p:grpSpPr>
          <a:xfrm>
            <a:off x="8617700" y="3720274"/>
            <a:ext cx="429869" cy="432605"/>
            <a:chOff x="3708400" y="5124450"/>
            <a:chExt cx="498475" cy="501650"/>
          </a:xfrm>
          <a:noFill/>
        </p:grpSpPr>
        <p:sp>
          <p:nvSpPr>
            <p:cNvPr id="933" name="Freeform 232"/>
            <p:cNvSpPr>
              <a:spLocks/>
            </p:cNvSpPr>
            <p:nvPr/>
          </p:nvSpPr>
          <p:spPr bwMode="auto">
            <a:xfrm>
              <a:off x="3711574" y="5124450"/>
              <a:ext cx="495300" cy="498475"/>
            </a:xfrm>
            <a:custGeom>
              <a:avLst/>
              <a:gdLst>
                <a:gd name="T0" fmla="*/ 156 w 312"/>
                <a:gd name="T1" fmla="*/ 314 h 314"/>
                <a:gd name="T2" fmla="*/ 186 w 312"/>
                <a:gd name="T3" fmla="*/ 310 h 314"/>
                <a:gd name="T4" fmla="*/ 216 w 312"/>
                <a:gd name="T5" fmla="*/ 300 h 314"/>
                <a:gd name="T6" fmla="*/ 242 w 312"/>
                <a:gd name="T7" fmla="*/ 286 h 314"/>
                <a:gd name="T8" fmla="*/ 266 w 312"/>
                <a:gd name="T9" fmla="*/ 268 h 314"/>
                <a:gd name="T10" fmla="*/ 286 w 312"/>
                <a:gd name="T11" fmla="*/ 244 h 314"/>
                <a:gd name="T12" fmla="*/ 300 w 312"/>
                <a:gd name="T13" fmla="*/ 218 h 314"/>
                <a:gd name="T14" fmla="*/ 308 w 312"/>
                <a:gd name="T15" fmla="*/ 188 h 314"/>
                <a:gd name="T16" fmla="*/ 312 w 312"/>
                <a:gd name="T17" fmla="*/ 156 h 314"/>
                <a:gd name="T18" fmla="*/ 312 w 312"/>
                <a:gd name="T19" fmla="*/ 140 h 314"/>
                <a:gd name="T20" fmla="*/ 304 w 312"/>
                <a:gd name="T21" fmla="*/ 110 h 314"/>
                <a:gd name="T22" fmla="*/ 292 w 312"/>
                <a:gd name="T23" fmla="*/ 82 h 314"/>
                <a:gd name="T24" fmla="*/ 276 w 312"/>
                <a:gd name="T25" fmla="*/ 58 h 314"/>
                <a:gd name="T26" fmla="*/ 254 w 312"/>
                <a:gd name="T27" fmla="*/ 36 h 314"/>
                <a:gd name="T28" fmla="*/ 230 w 312"/>
                <a:gd name="T29" fmla="*/ 20 h 314"/>
                <a:gd name="T30" fmla="*/ 202 w 312"/>
                <a:gd name="T31" fmla="*/ 8 h 314"/>
                <a:gd name="T32" fmla="*/ 172 w 312"/>
                <a:gd name="T33" fmla="*/ 2 h 314"/>
                <a:gd name="T34" fmla="*/ 156 w 312"/>
                <a:gd name="T35" fmla="*/ 0 h 314"/>
                <a:gd name="T36" fmla="*/ 124 w 312"/>
                <a:gd name="T37" fmla="*/ 4 h 314"/>
                <a:gd name="T38" fmla="*/ 94 w 312"/>
                <a:gd name="T39" fmla="*/ 12 h 314"/>
                <a:gd name="T40" fmla="*/ 68 w 312"/>
                <a:gd name="T41" fmla="*/ 28 h 314"/>
                <a:gd name="T42" fmla="*/ 44 w 312"/>
                <a:gd name="T43" fmla="*/ 46 h 314"/>
                <a:gd name="T44" fmla="*/ 26 w 312"/>
                <a:gd name="T45" fmla="*/ 70 h 314"/>
                <a:gd name="T46" fmla="*/ 12 w 312"/>
                <a:gd name="T47" fmla="*/ 96 h 314"/>
                <a:gd name="T48" fmla="*/ 2 w 312"/>
                <a:gd name="T49" fmla="*/ 126 h 314"/>
                <a:gd name="T50" fmla="*/ 0 w 312"/>
                <a:gd name="T51" fmla="*/ 156 h 314"/>
                <a:gd name="T52" fmla="*/ 0 w 312"/>
                <a:gd name="T53" fmla="*/ 172 h 314"/>
                <a:gd name="T54" fmla="*/ 6 w 312"/>
                <a:gd name="T55" fmla="*/ 204 h 314"/>
                <a:gd name="T56" fmla="*/ 18 w 312"/>
                <a:gd name="T57" fmla="*/ 232 h 314"/>
                <a:gd name="T58" fmla="*/ 34 w 312"/>
                <a:gd name="T59" fmla="*/ 256 h 314"/>
                <a:gd name="T60" fmla="*/ 56 w 312"/>
                <a:gd name="T61" fmla="*/ 278 h 314"/>
                <a:gd name="T62" fmla="*/ 80 w 312"/>
                <a:gd name="T63" fmla="*/ 294 h 314"/>
                <a:gd name="T64" fmla="*/ 108 w 312"/>
                <a:gd name="T65" fmla="*/ 306 h 314"/>
                <a:gd name="T66" fmla="*/ 140 w 312"/>
                <a:gd name="T67" fmla="*/ 312 h 314"/>
                <a:gd name="T68" fmla="*/ 156 w 312"/>
                <a:gd name="T69"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2" h="314">
                  <a:moveTo>
                    <a:pt x="156" y="314"/>
                  </a:moveTo>
                  <a:lnTo>
                    <a:pt x="156" y="314"/>
                  </a:lnTo>
                  <a:lnTo>
                    <a:pt x="172" y="312"/>
                  </a:lnTo>
                  <a:lnTo>
                    <a:pt x="186" y="310"/>
                  </a:lnTo>
                  <a:lnTo>
                    <a:pt x="202" y="306"/>
                  </a:lnTo>
                  <a:lnTo>
                    <a:pt x="216" y="300"/>
                  </a:lnTo>
                  <a:lnTo>
                    <a:pt x="230" y="294"/>
                  </a:lnTo>
                  <a:lnTo>
                    <a:pt x="242" y="286"/>
                  </a:lnTo>
                  <a:lnTo>
                    <a:pt x="254" y="278"/>
                  </a:lnTo>
                  <a:lnTo>
                    <a:pt x="266" y="268"/>
                  </a:lnTo>
                  <a:lnTo>
                    <a:pt x="276" y="256"/>
                  </a:lnTo>
                  <a:lnTo>
                    <a:pt x="286" y="244"/>
                  </a:lnTo>
                  <a:lnTo>
                    <a:pt x="292" y="232"/>
                  </a:lnTo>
                  <a:lnTo>
                    <a:pt x="300" y="218"/>
                  </a:lnTo>
                  <a:lnTo>
                    <a:pt x="304" y="204"/>
                  </a:lnTo>
                  <a:lnTo>
                    <a:pt x="308" y="188"/>
                  </a:lnTo>
                  <a:lnTo>
                    <a:pt x="312" y="172"/>
                  </a:lnTo>
                  <a:lnTo>
                    <a:pt x="312" y="156"/>
                  </a:lnTo>
                  <a:lnTo>
                    <a:pt x="312" y="156"/>
                  </a:lnTo>
                  <a:lnTo>
                    <a:pt x="312" y="140"/>
                  </a:lnTo>
                  <a:lnTo>
                    <a:pt x="308" y="126"/>
                  </a:lnTo>
                  <a:lnTo>
                    <a:pt x="304" y="110"/>
                  </a:lnTo>
                  <a:lnTo>
                    <a:pt x="300" y="96"/>
                  </a:lnTo>
                  <a:lnTo>
                    <a:pt x="292" y="82"/>
                  </a:lnTo>
                  <a:lnTo>
                    <a:pt x="286" y="70"/>
                  </a:lnTo>
                  <a:lnTo>
                    <a:pt x="276" y="58"/>
                  </a:lnTo>
                  <a:lnTo>
                    <a:pt x="266" y="46"/>
                  </a:lnTo>
                  <a:lnTo>
                    <a:pt x="254" y="36"/>
                  </a:lnTo>
                  <a:lnTo>
                    <a:pt x="242" y="28"/>
                  </a:lnTo>
                  <a:lnTo>
                    <a:pt x="230" y="20"/>
                  </a:lnTo>
                  <a:lnTo>
                    <a:pt x="216" y="12"/>
                  </a:lnTo>
                  <a:lnTo>
                    <a:pt x="202" y="8"/>
                  </a:lnTo>
                  <a:lnTo>
                    <a:pt x="186" y="4"/>
                  </a:lnTo>
                  <a:lnTo>
                    <a:pt x="172" y="2"/>
                  </a:lnTo>
                  <a:lnTo>
                    <a:pt x="156" y="0"/>
                  </a:lnTo>
                  <a:lnTo>
                    <a:pt x="156" y="0"/>
                  </a:lnTo>
                  <a:lnTo>
                    <a:pt x="140" y="2"/>
                  </a:lnTo>
                  <a:lnTo>
                    <a:pt x="124" y="4"/>
                  </a:lnTo>
                  <a:lnTo>
                    <a:pt x="108" y="8"/>
                  </a:lnTo>
                  <a:lnTo>
                    <a:pt x="94" y="12"/>
                  </a:lnTo>
                  <a:lnTo>
                    <a:pt x="80" y="20"/>
                  </a:lnTo>
                  <a:lnTo>
                    <a:pt x="68" y="28"/>
                  </a:lnTo>
                  <a:lnTo>
                    <a:pt x="56" y="36"/>
                  </a:lnTo>
                  <a:lnTo>
                    <a:pt x="44" y="46"/>
                  </a:lnTo>
                  <a:lnTo>
                    <a:pt x="34" y="58"/>
                  </a:lnTo>
                  <a:lnTo>
                    <a:pt x="26" y="70"/>
                  </a:lnTo>
                  <a:lnTo>
                    <a:pt x="18" y="82"/>
                  </a:lnTo>
                  <a:lnTo>
                    <a:pt x="12" y="96"/>
                  </a:lnTo>
                  <a:lnTo>
                    <a:pt x="6" y="110"/>
                  </a:lnTo>
                  <a:lnTo>
                    <a:pt x="2" y="126"/>
                  </a:lnTo>
                  <a:lnTo>
                    <a:pt x="0" y="140"/>
                  </a:lnTo>
                  <a:lnTo>
                    <a:pt x="0" y="156"/>
                  </a:lnTo>
                  <a:lnTo>
                    <a:pt x="0" y="156"/>
                  </a:lnTo>
                  <a:lnTo>
                    <a:pt x="0" y="172"/>
                  </a:lnTo>
                  <a:lnTo>
                    <a:pt x="2" y="188"/>
                  </a:lnTo>
                  <a:lnTo>
                    <a:pt x="6" y="204"/>
                  </a:lnTo>
                  <a:lnTo>
                    <a:pt x="12" y="218"/>
                  </a:lnTo>
                  <a:lnTo>
                    <a:pt x="18" y="232"/>
                  </a:lnTo>
                  <a:lnTo>
                    <a:pt x="26" y="244"/>
                  </a:lnTo>
                  <a:lnTo>
                    <a:pt x="34" y="256"/>
                  </a:lnTo>
                  <a:lnTo>
                    <a:pt x="44" y="268"/>
                  </a:lnTo>
                  <a:lnTo>
                    <a:pt x="56" y="278"/>
                  </a:lnTo>
                  <a:lnTo>
                    <a:pt x="68" y="286"/>
                  </a:lnTo>
                  <a:lnTo>
                    <a:pt x="80" y="294"/>
                  </a:lnTo>
                  <a:lnTo>
                    <a:pt x="94" y="300"/>
                  </a:lnTo>
                  <a:lnTo>
                    <a:pt x="108" y="306"/>
                  </a:lnTo>
                  <a:lnTo>
                    <a:pt x="124" y="310"/>
                  </a:lnTo>
                  <a:lnTo>
                    <a:pt x="140" y="312"/>
                  </a:lnTo>
                  <a:lnTo>
                    <a:pt x="156" y="314"/>
                  </a:lnTo>
                  <a:lnTo>
                    <a:pt x="156" y="314"/>
                  </a:lnTo>
                  <a:close/>
                </a:path>
              </a:pathLst>
            </a:custGeom>
            <a:grpFill/>
            <a:ln w="190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34" name="Line 233"/>
            <p:cNvSpPr>
              <a:spLocks noChangeShapeType="1"/>
            </p:cNvSpPr>
            <p:nvPr/>
          </p:nvSpPr>
          <p:spPr bwMode="auto">
            <a:xfrm>
              <a:off x="3959225" y="5127625"/>
              <a:ext cx="0" cy="498475"/>
            </a:xfrm>
            <a:prstGeom prst="line">
              <a:avLst/>
            </a:prstGeom>
            <a:grpFill/>
            <a:ln w="190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35" name="Line 234"/>
            <p:cNvSpPr>
              <a:spLocks noChangeShapeType="1"/>
            </p:cNvSpPr>
            <p:nvPr/>
          </p:nvSpPr>
          <p:spPr bwMode="auto">
            <a:xfrm flipH="1">
              <a:off x="3708400" y="5372100"/>
              <a:ext cx="498475" cy="0"/>
            </a:xfrm>
            <a:prstGeom prst="line">
              <a:avLst/>
            </a:prstGeom>
            <a:grpFill/>
            <a:ln w="190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36" name="Freeform 235"/>
            <p:cNvSpPr>
              <a:spLocks/>
            </p:cNvSpPr>
            <p:nvPr/>
          </p:nvSpPr>
          <p:spPr bwMode="auto">
            <a:xfrm>
              <a:off x="3822700" y="5124450"/>
              <a:ext cx="273050" cy="498475"/>
            </a:xfrm>
            <a:custGeom>
              <a:avLst/>
              <a:gdLst>
                <a:gd name="T0" fmla="*/ 86 w 172"/>
                <a:gd name="T1" fmla="*/ 314 h 314"/>
                <a:gd name="T2" fmla="*/ 86 w 172"/>
                <a:gd name="T3" fmla="*/ 314 h 314"/>
                <a:gd name="T4" fmla="*/ 94 w 172"/>
                <a:gd name="T5" fmla="*/ 312 h 314"/>
                <a:gd name="T6" fmla="*/ 102 w 172"/>
                <a:gd name="T7" fmla="*/ 310 h 314"/>
                <a:gd name="T8" fmla="*/ 112 w 172"/>
                <a:gd name="T9" fmla="*/ 306 h 314"/>
                <a:gd name="T10" fmla="*/ 118 w 172"/>
                <a:gd name="T11" fmla="*/ 300 h 314"/>
                <a:gd name="T12" fmla="*/ 134 w 172"/>
                <a:gd name="T13" fmla="*/ 286 h 314"/>
                <a:gd name="T14" fmla="*/ 146 w 172"/>
                <a:gd name="T15" fmla="*/ 268 h 314"/>
                <a:gd name="T16" fmla="*/ 156 w 172"/>
                <a:gd name="T17" fmla="*/ 244 h 314"/>
                <a:gd name="T18" fmla="*/ 164 w 172"/>
                <a:gd name="T19" fmla="*/ 218 h 314"/>
                <a:gd name="T20" fmla="*/ 170 w 172"/>
                <a:gd name="T21" fmla="*/ 188 h 314"/>
                <a:gd name="T22" fmla="*/ 172 w 172"/>
                <a:gd name="T23" fmla="*/ 156 h 314"/>
                <a:gd name="T24" fmla="*/ 172 w 172"/>
                <a:gd name="T25" fmla="*/ 156 h 314"/>
                <a:gd name="T26" fmla="*/ 170 w 172"/>
                <a:gd name="T27" fmla="*/ 126 h 314"/>
                <a:gd name="T28" fmla="*/ 164 w 172"/>
                <a:gd name="T29" fmla="*/ 96 h 314"/>
                <a:gd name="T30" fmla="*/ 156 w 172"/>
                <a:gd name="T31" fmla="*/ 70 h 314"/>
                <a:gd name="T32" fmla="*/ 146 w 172"/>
                <a:gd name="T33" fmla="*/ 46 h 314"/>
                <a:gd name="T34" fmla="*/ 134 w 172"/>
                <a:gd name="T35" fmla="*/ 28 h 314"/>
                <a:gd name="T36" fmla="*/ 118 w 172"/>
                <a:gd name="T37" fmla="*/ 12 h 314"/>
                <a:gd name="T38" fmla="*/ 112 w 172"/>
                <a:gd name="T39" fmla="*/ 8 h 314"/>
                <a:gd name="T40" fmla="*/ 102 w 172"/>
                <a:gd name="T41" fmla="*/ 4 h 314"/>
                <a:gd name="T42" fmla="*/ 94 w 172"/>
                <a:gd name="T43" fmla="*/ 2 h 314"/>
                <a:gd name="T44" fmla="*/ 86 w 172"/>
                <a:gd name="T45" fmla="*/ 0 h 314"/>
                <a:gd name="T46" fmla="*/ 86 w 172"/>
                <a:gd name="T47" fmla="*/ 0 h 314"/>
                <a:gd name="T48" fmla="*/ 76 w 172"/>
                <a:gd name="T49" fmla="*/ 2 h 314"/>
                <a:gd name="T50" fmla="*/ 68 w 172"/>
                <a:gd name="T51" fmla="*/ 4 h 314"/>
                <a:gd name="T52" fmla="*/ 60 w 172"/>
                <a:gd name="T53" fmla="*/ 8 h 314"/>
                <a:gd name="T54" fmla="*/ 52 w 172"/>
                <a:gd name="T55" fmla="*/ 12 h 314"/>
                <a:gd name="T56" fmla="*/ 38 w 172"/>
                <a:gd name="T57" fmla="*/ 28 h 314"/>
                <a:gd name="T58" fmla="*/ 24 w 172"/>
                <a:gd name="T59" fmla="*/ 46 h 314"/>
                <a:gd name="T60" fmla="*/ 14 w 172"/>
                <a:gd name="T61" fmla="*/ 70 h 314"/>
                <a:gd name="T62" fmla="*/ 6 w 172"/>
                <a:gd name="T63" fmla="*/ 96 h 314"/>
                <a:gd name="T64" fmla="*/ 2 w 172"/>
                <a:gd name="T65" fmla="*/ 126 h 314"/>
                <a:gd name="T66" fmla="*/ 0 w 172"/>
                <a:gd name="T67" fmla="*/ 156 h 314"/>
                <a:gd name="T68" fmla="*/ 0 w 172"/>
                <a:gd name="T69" fmla="*/ 156 h 314"/>
                <a:gd name="T70" fmla="*/ 2 w 172"/>
                <a:gd name="T71" fmla="*/ 188 h 314"/>
                <a:gd name="T72" fmla="*/ 6 w 172"/>
                <a:gd name="T73" fmla="*/ 218 h 314"/>
                <a:gd name="T74" fmla="*/ 14 w 172"/>
                <a:gd name="T75" fmla="*/ 244 h 314"/>
                <a:gd name="T76" fmla="*/ 24 w 172"/>
                <a:gd name="T77" fmla="*/ 268 h 314"/>
                <a:gd name="T78" fmla="*/ 38 w 172"/>
                <a:gd name="T79" fmla="*/ 286 h 314"/>
                <a:gd name="T80" fmla="*/ 52 w 172"/>
                <a:gd name="T81" fmla="*/ 300 h 314"/>
                <a:gd name="T82" fmla="*/ 60 w 172"/>
                <a:gd name="T83" fmla="*/ 306 h 314"/>
                <a:gd name="T84" fmla="*/ 68 w 172"/>
                <a:gd name="T85" fmla="*/ 310 h 314"/>
                <a:gd name="T86" fmla="*/ 76 w 172"/>
                <a:gd name="T87" fmla="*/ 312 h 314"/>
                <a:gd name="T88" fmla="*/ 86 w 172"/>
                <a:gd name="T89" fmla="*/ 314 h 314"/>
                <a:gd name="T90" fmla="*/ 86 w 172"/>
                <a:gd name="T91"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2" h="314">
                  <a:moveTo>
                    <a:pt x="86" y="314"/>
                  </a:moveTo>
                  <a:lnTo>
                    <a:pt x="86" y="314"/>
                  </a:lnTo>
                  <a:lnTo>
                    <a:pt x="94" y="312"/>
                  </a:lnTo>
                  <a:lnTo>
                    <a:pt x="102" y="310"/>
                  </a:lnTo>
                  <a:lnTo>
                    <a:pt x="112" y="306"/>
                  </a:lnTo>
                  <a:lnTo>
                    <a:pt x="118" y="300"/>
                  </a:lnTo>
                  <a:lnTo>
                    <a:pt x="134" y="286"/>
                  </a:lnTo>
                  <a:lnTo>
                    <a:pt x="146" y="268"/>
                  </a:lnTo>
                  <a:lnTo>
                    <a:pt x="156" y="244"/>
                  </a:lnTo>
                  <a:lnTo>
                    <a:pt x="164" y="218"/>
                  </a:lnTo>
                  <a:lnTo>
                    <a:pt x="170" y="188"/>
                  </a:lnTo>
                  <a:lnTo>
                    <a:pt x="172" y="156"/>
                  </a:lnTo>
                  <a:lnTo>
                    <a:pt x="172" y="156"/>
                  </a:lnTo>
                  <a:lnTo>
                    <a:pt x="170" y="126"/>
                  </a:lnTo>
                  <a:lnTo>
                    <a:pt x="164" y="96"/>
                  </a:lnTo>
                  <a:lnTo>
                    <a:pt x="156" y="70"/>
                  </a:lnTo>
                  <a:lnTo>
                    <a:pt x="146" y="46"/>
                  </a:lnTo>
                  <a:lnTo>
                    <a:pt x="134" y="28"/>
                  </a:lnTo>
                  <a:lnTo>
                    <a:pt x="118" y="12"/>
                  </a:lnTo>
                  <a:lnTo>
                    <a:pt x="112" y="8"/>
                  </a:lnTo>
                  <a:lnTo>
                    <a:pt x="102" y="4"/>
                  </a:lnTo>
                  <a:lnTo>
                    <a:pt x="94" y="2"/>
                  </a:lnTo>
                  <a:lnTo>
                    <a:pt x="86" y="0"/>
                  </a:lnTo>
                  <a:lnTo>
                    <a:pt x="86" y="0"/>
                  </a:lnTo>
                  <a:lnTo>
                    <a:pt x="76" y="2"/>
                  </a:lnTo>
                  <a:lnTo>
                    <a:pt x="68" y="4"/>
                  </a:lnTo>
                  <a:lnTo>
                    <a:pt x="60" y="8"/>
                  </a:lnTo>
                  <a:lnTo>
                    <a:pt x="52" y="12"/>
                  </a:lnTo>
                  <a:lnTo>
                    <a:pt x="38" y="28"/>
                  </a:lnTo>
                  <a:lnTo>
                    <a:pt x="24" y="46"/>
                  </a:lnTo>
                  <a:lnTo>
                    <a:pt x="14" y="70"/>
                  </a:lnTo>
                  <a:lnTo>
                    <a:pt x="6" y="96"/>
                  </a:lnTo>
                  <a:lnTo>
                    <a:pt x="2" y="126"/>
                  </a:lnTo>
                  <a:lnTo>
                    <a:pt x="0" y="156"/>
                  </a:lnTo>
                  <a:lnTo>
                    <a:pt x="0" y="156"/>
                  </a:lnTo>
                  <a:lnTo>
                    <a:pt x="2" y="188"/>
                  </a:lnTo>
                  <a:lnTo>
                    <a:pt x="6" y="218"/>
                  </a:lnTo>
                  <a:lnTo>
                    <a:pt x="14" y="244"/>
                  </a:lnTo>
                  <a:lnTo>
                    <a:pt x="24" y="268"/>
                  </a:lnTo>
                  <a:lnTo>
                    <a:pt x="38" y="286"/>
                  </a:lnTo>
                  <a:lnTo>
                    <a:pt x="52" y="300"/>
                  </a:lnTo>
                  <a:lnTo>
                    <a:pt x="60" y="306"/>
                  </a:lnTo>
                  <a:lnTo>
                    <a:pt x="68" y="310"/>
                  </a:lnTo>
                  <a:lnTo>
                    <a:pt x="76" y="312"/>
                  </a:lnTo>
                  <a:lnTo>
                    <a:pt x="86" y="314"/>
                  </a:lnTo>
                  <a:lnTo>
                    <a:pt x="86" y="314"/>
                  </a:lnTo>
                  <a:close/>
                </a:path>
              </a:pathLst>
            </a:custGeom>
            <a:grpFill/>
            <a:ln w="190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37" name="Freeform 236"/>
            <p:cNvSpPr>
              <a:spLocks/>
            </p:cNvSpPr>
            <p:nvPr/>
          </p:nvSpPr>
          <p:spPr bwMode="auto">
            <a:xfrm>
              <a:off x="3775075" y="5203825"/>
              <a:ext cx="365125" cy="57150"/>
            </a:xfrm>
            <a:custGeom>
              <a:avLst/>
              <a:gdLst>
                <a:gd name="T0" fmla="*/ 0 w 230"/>
                <a:gd name="T1" fmla="*/ 0 h 36"/>
                <a:gd name="T2" fmla="*/ 0 w 230"/>
                <a:gd name="T3" fmla="*/ 0 h 36"/>
                <a:gd name="T4" fmla="*/ 4 w 230"/>
                <a:gd name="T5" fmla="*/ 4 h 36"/>
                <a:gd name="T6" fmla="*/ 18 w 230"/>
                <a:gd name="T7" fmla="*/ 12 h 36"/>
                <a:gd name="T8" fmla="*/ 40 w 230"/>
                <a:gd name="T9" fmla="*/ 22 h 36"/>
                <a:gd name="T10" fmla="*/ 70 w 230"/>
                <a:gd name="T11" fmla="*/ 30 h 36"/>
                <a:gd name="T12" fmla="*/ 86 w 230"/>
                <a:gd name="T13" fmla="*/ 34 h 36"/>
                <a:gd name="T14" fmla="*/ 104 w 230"/>
                <a:gd name="T15" fmla="*/ 36 h 36"/>
                <a:gd name="T16" fmla="*/ 122 w 230"/>
                <a:gd name="T17" fmla="*/ 36 h 36"/>
                <a:gd name="T18" fmla="*/ 142 w 230"/>
                <a:gd name="T19" fmla="*/ 34 h 36"/>
                <a:gd name="T20" fmla="*/ 164 w 230"/>
                <a:gd name="T21" fmla="*/ 30 h 36"/>
                <a:gd name="T22" fmla="*/ 184 w 230"/>
                <a:gd name="T23" fmla="*/ 24 h 36"/>
                <a:gd name="T24" fmla="*/ 208 w 230"/>
                <a:gd name="T25" fmla="*/ 14 h 36"/>
                <a:gd name="T26" fmla="*/ 230 w 230"/>
                <a:gd name="T2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 h="36">
                  <a:moveTo>
                    <a:pt x="0" y="0"/>
                  </a:moveTo>
                  <a:lnTo>
                    <a:pt x="0" y="0"/>
                  </a:lnTo>
                  <a:lnTo>
                    <a:pt x="4" y="4"/>
                  </a:lnTo>
                  <a:lnTo>
                    <a:pt x="18" y="12"/>
                  </a:lnTo>
                  <a:lnTo>
                    <a:pt x="40" y="22"/>
                  </a:lnTo>
                  <a:lnTo>
                    <a:pt x="70" y="30"/>
                  </a:lnTo>
                  <a:lnTo>
                    <a:pt x="86" y="34"/>
                  </a:lnTo>
                  <a:lnTo>
                    <a:pt x="104" y="36"/>
                  </a:lnTo>
                  <a:lnTo>
                    <a:pt x="122" y="36"/>
                  </a:lnTo>
                  <a:lnTo>
                    <a:pt x="142" y="34"/>
                  </a:lnTo>
                  <a:lnTo>
                    <a:pt x="164" y="30"/>
                  </a:lnTo>
                  <a:lnTo>
                    <a:pt x="184" y="24"/>
                  </a:lnTo>
                  <a:lnTo>
                    <a:pt x="208" y="14"/>
                  </a:lnTo>
                  <a:lnTo>
                    <a:pt x="230" y="0"/>
                  </a:lnTo>
                </a:path>
              </a:pathLst>
            </a:custGeom>
            <a:grpFill/>
            <a:ln w="190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38" name="Freeform 237"/>
            <p:cNvSpPr>
              <a:spLocks/>
            </p:cNvSpPr>
            <p:nvPr/>
          </p:nvSpPr>
          <p:spPr bwMode="auto">
            <a:xfrm>
              <a:off x="3775075" y="5480050"/>
              <a:ext cx="365125" cy="57150"/>
            </a:xfrm>
            <a:custGeom>
              <a:avLst/>
              <a:gdLst>
                <a:gd name="T0" fmla="*/ 0 w 230"/>
                <a:gd name="T1" fmla="*/ 36 h 36"/>
                <a:gd name="T2" fmla="*/ 0 w 230"/>
                <a:gd name="T3" fmla="*/ 36 h 36"/>
                <a:gd name="T4" fmla="*/ 4 w 230"/>
                <a:gd name="T5" fmla="*/ 32 h 36"/>
                <a:gd name="T6" fmla="*/ 18 w 230"/>
                <a:gd name="T7" fmla="*/ 24 h 36"/>
                <a:gd name="T8" fmla="*/ 40 w 230"/>
                <a:gd name="T9" fmla="*/ 14 h 36"/>
                <a:gd name="T10" fmla="*/ 70 w 230"/>
                <a:gd name="T11" fmla="*/ 6 h 36"/>
                <a:gd name="T12" fmla="*/ 86 w 230"/>
                <a:gd name="T13" fmla="*/ 2 h 36"/>
                <a:gd name="T14" fmla="*/ 104 w 230"/>
                <a:gd name="T15" fmla="*/ 0 h 36"/>
                <a:gd name="T16" fmla="*/ 122 w 230"/>
                <a:gd name="T17" fmla="*/ 0 h 36"/>
                <a:gd name="T18" fmla="*/ 142 w 230"/>
                <a:gd name="T19" fmla="*/ 2 h 36"/>
                <a:gd name="T20" fmla="*/ 164 w 230"/>
                <a:gd name="T21" fmla="*/ 6 h 36"/>
                <a:gd name="T22" fmla="*/ 184 w 230"/>
                <a:gd name="T23" fmla="*/ 12 h 36"/>
                <a:gd name="T24" fmla="*/ 208 w 230"/>
                <a:gd name="T25" fmla="*/ 22 h 36"/>
                <a:gd name="T26" fmla="*/ 230 w 230"/>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0" h="36">
                  <a:moveTo>
                    <a:pt x="0" y="36"/>
                  </a:moveTo>
                  <a:lnTo>
                    <a:pt x="0" y="36"/>
                  </a:lnTo>
                  <a:lnTo>
                    <a:pt x="4" y="32"/>
                  </a:lnTo>
                  <a:lnTo>
                    <a:pt x="18" y="24"/>
                  </a:lnTo>
                  <a:lnTo>
                    <a:pt x="40" y="14"/>
                  </a:lnTo>
                  <a:lnTo>
                    <a:pt x="70" y="6"/>
                  </a:lnTo>
                  <a:lnTo>
                    <a:pt x="86" y="2"/>
                  </a:lnTo>
                  <a:lnTo>
                    <a:pt x="104" y="0"/>
                  </a:lnTo>
                  <a:lnTo>
                    <a:pt x="122" y="0"/>
                  </a:lnTo>
                  <a:lnTo>
                    <a:pt x="142" y="2"/>
                  </a:lnTo>
                  <a:lnTo>
                    <a:pt x="164" y="6"/>
                  </a:lnTo>
                  <a:lnTo>
                    <a:pt x="184" y="12"/>
                  </a:lnTo>
                  <a:lnTo>
                    <a:pt x="208" y="22"/>
                  </a:lnTo>
                  <a:lnTo>
                    <a:pt x="230" y="36"/>
                  </a:lnTo>
                </a:path>
              </a:pathLst>
            </a:custGeom>
            <a:grpFill/>
            <a:ln w="1905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939" name="Gruppieren 938"/>
          <p:cNvGrpSpPr/>
          <p:nvPr/>
        </p:nvGrpSpPr>
        <p:grpSpPr>
          <a:xfrm>
            <a:off x="10168867" y="1669269"/>
            <a:ext cx="386370" cy="395624"/>
            <a:chOff x="10796494" y="2856600"/>
            <a:chExt cx="790303" cy="809232"/>
          </a:xfrm>
          <a:solidFill>
            <a:srgbClr val="2C2F33"/>
          </a:solidFill>
        </p:grpSpPr>
        <p:grpSp>
          <p:nvGrpSpPr>
            <p:cNvPr id="940" name="Group 4"/>
            <p:cNvGrpSpPr>
              <a:grpSpLocks noChangeAspect="1"/>
            </p:cNvGrpSpPr>
            <p:nvPr/>
          </p:nvGrpSpPr>
          <p:grpSpPr bwMode="auto">
            <a:xfrm>
              <a:off x="10796494" y="2856600"/>
              <a:ext cx="790303" cy="809232"/>
              <a:chOff x="220" y="1472"/>
              <a:chExt cx="334" cy="342"/>
            </a:xfrm>
            <a:grpFill/>
          </p:grpSpPr>
          <p:sp>
            <p:nvSpPr>
              <p:cNvPr id="948" name="Freeform 5"/>
              <p:cNvSpPr>
                <a:spLocks/>
              </p:cNvSpPr>
              <p:nvPr/>
            </p:nvSpPr>
            <p:spPr bwMode="auto">
              <a:xfrm>
                <a:off x="321" y="1745"/>
                <a:ext cx="133" cy="69"/>
              </a:xfrm>
              <a:custGeom>
                <a:avLst/>
                <a:gdLst>
                  <a:gd name="T0" fmla="*/ 754 w 838"/>
                  <a:gd name="T1" fmla="*/ 3 h 436"/>
                  <a:gd name="T2" fmla="*/ 754 w 838"/>
                  <a:gd name="T3" fmla="*/ 3 h 436"/>
                  <a:gd name="T4" fmla="*/ 724 w 838"/>
                  <a:gd name="T5" fmla="*/ 43 h 436"/>
                  <a:gd name="T6" fmla="*/ 768 w 838"/>
                  <a:gd name="T7" fmla="*/ 357 h 436"/>
                  <a:gd name="T8" fmla="*/ 759 w 838"/>
                  <a:gd name="T9" fmla="*/ 363 h 436"/>
                  <a:gd name="T10" fmla="*/ 80 w 838"/>
                  <a:gd name="T11" fmla="*/ 363 h 436"/>
                  <a:gd name="T12" fmla="*/ 70 w 838"/>
                  <a:gd name="T13" fmla="*/ 362 h 436"/>
                  <a:gd name="T14" fmla="*/ 114 w 838"/>
                  <a:gd name="T15" fmla="*/ 43 h 436"/>
                  <a:gd name="T16" fmla="*/ 84 w 838"/>
                  <a:gd name="T17" fmla="*/ 3 h 436"/>
                  <a:gd name="T18" fmla="*/ 45 w 838"/>
                  <a:gd name="T19" fmla="*/ 33 h 436"/>
                  <a:gd name="T20" fmla="*/ 0 w 838"/>
                  <a:gd name="T21" fmla="*/ 357 h 436"/>
                  <a:gd name="T22" fmla="*/ 80 w 838"/>
                  <a:gd name="T23" fmla="*/ 436 h 436"/>
                  <a:gd name="T24" fmla="*/ 759 w 838"/>
                  <a:gd name="T25" fmla="*/ 436 h 436"/>
                  <a:gd name="T26" fmla="*/ 838 w 838"/>
                  <a:gd name="T27" fmla="*/ 352 h 436"/>
                  <a:gd name="T28" fmla="*/ 793 w 838"/>
                  <a:gd name="T29" fmla="*/ 33 h 436"/>
                  <a:gd name="T30" fmla="*/ 754 w 838"/>
                  <a:gd name="T31" fmla="*/ 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8" h="436">
                    <a:moveTo>
                      <a:pt x="754" y="3"/>
                    </a:moveTo>
                    <a:lnTo>
                      <a:pt x="754" y="3"/>
                    </a:lnTo>
                    <a:cubicBezTo>
                      <a:pt x="734" y="6"/>
                      <a:pt x="721" y="24"/>
                      <a:pt x="724" y="43"/>
                    </a:cubicBezTo>
                    <a:lnTo>
                      <a:pt x="768" y="357"/>
                    </a:lnTo>
                    <a:cubicBezTo>
                      <a:pt x="768" y="360"/>
                      <a:pt x="764" y="363"/>
                      <a:pt x="759" y="363"/>
                    </a:cubicBezTo>
                    <a:lnTo>
                      <a:pt x="80" y="363"/>
                    </a:lnTo>
                    <a:cubicBezTo>
                      <a:pt x="74" y="363"/>
                      <a:pt x="70" y="360"/>
                      <a:pt x="70" y="362"/>
                    </a:cubicBezTo>
                    <a:lnTo>
                      <a:pt x="114" y="43"/>
                    </a:lnTo>
                    <a:cubicBezTo>
                      <a:pt x="117" y="24"/>
                      <a:pt x="104" y="6"/>
                      <a:pt x="84" y="3"/>
                    </a:cubicBezTo>
                    <a:cubicBezTo>
                      <a:pt x="65" y="1"/>
                      <a:pt x="47" y="14"/>
                      <a:pt x="45" y="33"/>
                    </a:cubicBezTo>
                    <a:lnTo>
                      <a:pt x="0" y="357"/>
                    </a:lnTo>
                    <a:cubicBezTo>
                      <a:pt x="0" y="400"/>
                      <a:pt x="36" y="436"/>
                      <a:pt x="80" y="436"/>
                    </a:cubicBezTo>
                    <a:lnTo>
                      <a:pt x="759" y="436"/>
                    </a:lnTo>
                    <a:cubicBezTo>
                      <a:pt x="802" y="436"/>
                      <a:pt x="838" y="400"/>
                      <a:pt x="838" y="352"/>
                    </a:cubicBezTo>
                    <a:lnTo>
                      <a:pt x="793" y="33"/>
                    </a:lnTo>
                    <a:cubicBezTo>
                      <a:pt x="791" y="14"/>
                      <a:pt x="773" y="0"/>
                      <a:pt x="754" y="3"/>
                    </a:cubicBez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baseline="-25000">
                  <a:latin typeface="Arial" panose="020B0604020202020204" pitchFamily="34" charset="0"/>
                  <a:cs typeface="Arial" panose="020B0604020202020204" pitchFamily="34" charset="0"/>
                </a:endParaRPr>
              </a:p>
            </p:txBody>
          </p:sp>
          <p:sp>
            <p:nvSpPr>
              <p:cNvPr id="949" name="Freeform 6"/>
              <p:cNvSpPr>
                <a:spLocks noEditPoints="1"/>
              </p:cNvSpPr>
              <p:nvPr/>
            </p:nvSpPr>
            <p:spPr bwMode="auto">
              <a:xfrm>
                <a:off x="220" y="1472"/>
                <a:ext cx="334" cy="250"/>
              </a:xfrm>
              <a:custGeom>
                <a:avLst/>
                <a:gdLst>
                  <a:gd name="T0" fmla="*/ 1926 w 2106"/>
                  <a:gd name="T1" fmla="*/ 1512 h 1585"/>
                  <a:gd name="T2" fmla="*/ 1926 w 2106"/>
                  <a:gd name="T3" fmla="*/ 1512 h 1585"/>
                  <a:gd name="T4" fmla="*/ 178 w 2106"/>
                  <a:gd name="T5" fmla="*/ 1512 h 1585"/>
                  <a:gd name="T6" fmla="*/ 70 w 2106"/>
                  <a:gd name="T7" fmla="*/ 1403 h 1585"/>
                  <a:gd name="T8" fmla="*/ 70 w 2106"/>
                  <a:gd name="T9" fmla="*/ 1296 h 1585"/>
                  <a:gd name="T10" fmla="*/ 2035 w 2106"/>
                  <a:gd name="T11" fmla="*/ 1296 h 1585"/>
                  <a:gd name="T12" fmla="*/ 2035 w 2106"/>
                  <a:gd name="T13" fmla="*/ 1403 h 1585"/>
                  <a:gd name="T14" fmla="*/ 1926 w 2106"/>
                  <a:gd name="T15" fmla="*/ 1512 h 1585"/>
                  <a:gd name="T16" fmla="*/ 178 w 2106"/>
                  <a:gd name="T17" fmla="*/ 72 h 1585"/>
                  <a:gd name="T18" fmla="*/ 178 w 2106"/>
                  <a:gd name="T19" fmla="*/ 72 h 1585"/>
                  <a:gd name="T20" fmla="*/ 1926 w 2106"/>
                  <a:gd name="T21" fmla="*/ 72 h 1585"/>
                  <a:gd name="T22" fmla="*/ 2035 w 2106"/>
                  <a:gd name="T23" fmla="*/ 181 h 1585"/>
                  <a:gd name="T24" fmla="*/ 2035 w 2106"/>
                  <a:gd name="T25" fmla="*/ 1224 h 1585"/>
                  <a:gd name="T26" fmla="*/ 70 w 2106"/>
                  <a:gd name="T27" fmla="*/ 1224 h 1585"/>
                  <a:gd name="T28" fmla="*/ 70 w 2106"/>
                  <a:gd name="T29" fmla="*/ 181 h 1585"/>
                  <a:gd name="T30" fmla="*/ 178 w 2106"/>
                  <a:gd name="T31" fmla="*/ 72 h 1585"/>
                  <a:gd name="T32" fmla="*/ 1926 w 2106"/>
                  <a:gd name="T33" fmla="*/ 0 h 1585"/>
                  <a:gd name="T34" fmla="*/ 1926 w 2106"/>
                  <a:gd name="T35" fmla="*/ 0 h 1585"/>
                  <a:gd name="T36" fmla="*/ 178 w 2106"/>
                  <a:gd name="T37" fmla="*/ 0 h 1585"/>
                  <a:gd name="T38" fmla="*/ 0 w 2106"/>
                  <a:gd name="T39" fmla="*/ 181 h 1585"/>
                  <a:gd name="T40" fmla="*/ 0 w 2106"/>
                  <a:gd name="T41" fmla="*/ 1403 h 1585"/>
                  <a:gd name="T42" fmla="*/ 178 w 2106"/>
                  <a:gd name="T43" fmla="*/ 1585 h 1585"/>
                  <a:gd name="T44" fmla="*/ 1926 w 2106"/>
                  <a:gd name="T45" fmla="*/ 1585 h 1585"/>
                  <a:gd name="T46" fmla="*/ 2106 w 2106"/>
                  <a:gd name="T47" fmla="*/ 1403 h 1585"/>
                  <a:gd name="T48" fmla="*/ 2106 w 2106"/>
                  <a:gd name="T49" fmla="*/ 181 h 1585"/>
                  <a:gd name="T50" fmla="*/ 1926 w 2106"/>
                  <a:gd name="T51" fmla="*/ 0 h 1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06" h="1585">
                    <a:moveTo>
                      <a:pt x="1926" y="1512"/>
                    </a:moveTo>
                    <a:lnTo>
                      <a:pt x="1926" y="1512"/>
                    </a:lnTo>
                    <a:lnTo>
                      <a:pt x="178" y="1512"/>
                    </a:lnTo>
                    <a:cubicBezTo>
                      <a:pt x="118" y="1512"/>
                      <a:pt x="70" y="1464"/>
                      <a:pt x="70" y="1403"/>
                    </a:cubicBezTo>
                    <a:lnTo>
                      <a:pt x="70" y="1296"/>
                    </a:lnTo>
                    <a:lnTo>
                      <a:pt x="2035" y="1296"/>
                    </a:lnTo>
                    <a:lnTo>
                      <a:pt x="2035" y="1403"/>
                    </a:lnTo>
                    <a:cubicBezTo>
                      <a:pt x="2035" y="1464"/>
                      <a:pt x="1987" y="1512"/>
                      <a:pt x="1926" y="1512"/>
                    </a:cubicBezTo>
                    <a:close/>
                    <a:moveTo>
                      <a:pt x="178" y="72"/>
                    </a:moveTo>
                    <a:lnTo>
                      <a:pt x="178" y="72"/>
                    </a:lnTo>
                    <a:lnTo>
                      <a:pt x="1926" y="72"/>
                    </a:lnTo>
                    <a:cubicBezTo>
                      <a:pt x="1987" y="72"/>
                      <a:pt x="2035" y="119"/>
                      <a:pt x="2035" y="181"/>
                    </a:cubicBezTo>
                    <a:lnTo>
                      <a:pt x="2035" y="1224"/>
                    </a:lnTo>
                    <a:lnTo>
                      <a:pt x="70" y="1224"/>
                    </a:lnTo>
                    <a:lnTo>
                      <a:pt x="70" y="181"/>
                    </a:lnTo>
                    <a:cubicBezTo>
                      <a:pt x="70" y="119"/>
                      <a:pt x="118" y="72"/>
                      <a:pt x="178" y="72"/>
                    </a:cubicBezTo>
                    <a:close/>
                    <a:moveTo>
                      <a:pt x="1926" y="0"/>
                    </a:moveTo>
                    <a:lnTo>
                      <a:pt x="1926" y="0"/>
                    </a:lnTo>
                    <a:lnTo>
                      <a:pt x="178" y="0"/>
                    </a:lnTo>
                    <a:cubicBezTo>
                      <a:pt x="78" y="0"/>
                      <a:pt x="0" y="79"/>
                      <a:pt x="0" y="181"/>
                    </a:cubicBezTo>
                    <a:lnTo>
                      <a:pt x="0" y="1403"/>
                    </a:lnTo>
                    <a:cubicBezTo>
                      <a:pt x="0" y="1505"/>
                      <a:pt x="78" y="1585"/>
                      <a:pt x="178" y="1585"/>
                    </a:cubicBezTo>
                    <a:lnTo>
                      <a:pt x="1926" y="1585"/>
                    </a:lnTo>
                    <a:cubicBezTo>
                      <a:pt x="2027" y="1585"/>
                      <a:pt x="2106" y="1505"/>
                      <a:pt x="2106" y="1403"/>
                    </a:cubicBezTo>
                    <a:lnTo>
                      <a:pt x="2106" y="181"/>
                    </a:lnTo>
                    <a:cubicBezTo>
                      <a:pt x="2106" y="79"/>
                      <a:pt x="2027" y="0"/>
                      <a:pt x="1926" y="0"/>
                    </a:cubicBez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de-DE" baseline="-25000">
                  <a:latin typeface="Arial" panose="020B0604020202020204" pitchFamily="34" charset="0"/>
                  <a:cs typeface="Arial" panose="020B0604020202020204" pitchFamily="34" charset="0"/>
                </a:endParaRPr>
              </a:p>
            </p:txBody>
          </p:sp>
        </p:grpSp>
        <p:sp>
          <p:nvSpPr>
            <p:cNvPr id="941" name="Rechteck 940"/>
            <p:cNvSpPr/>
            <p:nvPr/>
          </p:nvSpPr>
          <p:spPr>
            <a:xfrm>
              <a:off x="10984524" y="3124481"/>
              <a:ext cx="58770" cy="132922"/>
            </a:xfrm>
            <a:prstGeom prst="rect">
              <a:avLst/>
            </a:prstGeom>
            <a:solidFill>
              <a:srgbClr val="F0B224"/>
            </a:solidFill>
            <a:ln>
              <a:solidFill>
                <a:srgbClr val="F0B2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baseline="-25000"/>
            </a:p>
          </p:txBody>
        </p:sp>
        <p:sp>
          <p:nvSpPr>
            <p:cNvPr id="942" name="Rechteck 941"/>
            <p:cNvSpPr/>
            <p:nvPr/>
          </p:nvSpPr>
          <p:spPr>
            <a:xfrm>
              <a:off x="11093943" y="3053320"/>
              <a:ext cx="58770" cy="204082"/>
            </a:xfrm>
            <a:prstGeom prst="rect">
              <a:avLst/>
            </a:prstGeom>
            <a:solidFill>
              <a:srgbClr val="F0B224"/>
            </a:solidFill>
            <a:ln>
              <a:solidFill>
                <a:srgbClr val="F0B2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baseline="-25000" dirty="0"/>
            </a:p>
          </p:txBody>
        </p:sp>
        <p:sp>
          <p:nvSpPr>
            <p:cNvPr id="943" name="Rechteck 942"/>
            <p:cNvSpPr/>
            <p:nvPr/>
          </p:nvSpPr>
          <p:spPr>
            <a:xfrm>
              <a:off x="11207259" y="3124484"/>
              <a:ext cx="58770" cy="132922"/>
            </a:xfrm>
            <a:prstGeom prst="rect">
              <a:avLst/>
            </a:prstGeom>
            <a:solidFill>
              <a:srgbClr val="F0B224"/>
            </a:solidFill>
            <a:ln>
              <a:solidFill>
                <a:srgbClr val="F0B2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baseline="-25000"/>
            </a:p>
          </p:txBody>
        </p:sp>
        <p:sp>
          <p:nvSpPr>
            <p:cNvPr id="944" name="Rechteck 943"/>
            <p:cNvSpPr/>
            <p:nvPr/>
          </p:nvSpPr>
          <p:spPr>
            <a:xfrm>
              <a:off x="11320585" y="3057227"/>
              <a:ext cx="68052" cy="200174"/>
            </a:xfrm>
            <a:prstGeom prst="rect">
              <a:avLst/>
            </a:prstGeom>
            <a:solidFill>
              <a:srgbClr val="F0B224"/>
            </a:solidFill>
            <a:ln>
              <a:solidFill>
                <a:srgbClr val="F0B22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baseline="-25000" dirty="0"/>
            </a:p>
          </p:txBody>
        </p:sp>
        <p:cxnSp>
          <p:nvCxnSpPr>
            <p:cNvPr id="945" name="Gerader Verbinder 944"/>
            <p:cNvCxnSpPr/>
            <p:nvPr/>
          </p:nvCxnSpPr>
          <p:spPr>
            <a:xfrm flipV="1">
              <a:off x="10945446" y="2954389"/>
              <a:ext cx="207267" cy="102838"/>
            </a:xfrm>
            <a:prstGeom prst="line">
              <a:avLst/>
            </a:prstGeom>
            <a:grpFill/>
            <a:ln w="28575" cmpd="sng">
              <a:solidFill>
                <a:srgbClr val="F0B224"/>
              </a:solidFill>
            </a:ln>
            <a:effectLst/>
          </p:spPr>
          <p:style>
            <a:lnRef idx="2">
              <a:schemeClr val="accent1"/>
            </a:lnRef>
            <a:fillRef idx="0">
              <a:schemeClr val="accent1"/>
            </a:fillRef>
            <a:effectRef idx="1">
              <a:schemeClr val="accent1"/>
            </a:effectRef>
            <a:fontRef idx="minor">
              <a:schemeClr val="tx1"/>
            </a:fontRef>
          </p:style>
        </p:cxnSp>
        <p:cxnSp>
          <p:nvCxnSpPr>
            <p:cNvPr id="946" name="Gerader Verbinder 945"/>
            <p:cNvCxnSpPr/>
            <p:nvPr/>
          </p:nvCxnSpPr>
          <p:spPr>
            <a:xfrm>
              <a:off x="11135038" y="2956446"/>
              <a:ext cx="120942" cy="68460"/>
            </a:xfrm>
            <a:prstGeom prst="line">
              <a:avLst/>
            </a:prstGeom>
            <a:grpFill/>
            <a:ln w="28575" cmpd="sng">
              <a:solidFill>
                <a:srgbClr val="F0B224"/>
              </a:solidFill>
              <a:miter lim="800000"/>
            </a:ln>
            <a:effectLst/>
          </p:spPr>
          <p:style>
            <a:lnRef idx="2">
              <a:schemeClr val="accent1"/>
            </a:lnRef>
            <a:fillRef idx="0">
              <a:schemeClr val="accent1"/>
            </a:fillRef>
            <a:effectRef idx="1">
              <a:schemeClr val="accent1"/>
            </a:effectRef>
            <a:fontRef idx="minor">
              <a:schemeClr val="tx1"/>
            </a:fontRef>
          </p:style>
        </p:cxnSp>
        <p:cxnSp>
          <p:nvCxnSpPr>
            <p:cNvPr id="947" name="Gerader Verbinder 946"/>
            <p:cNvCxnSpPr/>
            <p:nvPr/>
          </p:nvCxnSpPr>
          <p:spPr>
            <a:xfrm flipV="1">
              <a:off x="11237081" y="2951922"/>
              <a:ext cx="161137" cy="72968"/>
            </a:xfrm>
            <a:prstGeom prst="line">
              <a:avLst/>
            </a:prstGeom>
            <a:grpFill/>
            <a:ln w="28575" cmpd="sng">
              <a:solidFill>
                <a:srgbClr val="F0B224"/>
              </a:solidFill>
              <a:miter lim="800000"/>
            </a:ln>
            <a:effectLst/>
          </p:spPr>
          <p:style>
            <a:lnRef idx="2">
              <a:schemeClr val="accent1"/>
            </a:lnRef>
            <a:fillRef idx="0">
              <a:schemeClr val="accent1"/>
            </a:fillRef>
            <a:effectRef idx="1">
              <a:schemeClr val="accent1"/>
            </a:effectRef>
            <a:fontRef idx="minor">
              <a:schemeClr val="tx1"/>
            </a:fontRef>
          </p:style>
        </p:cxnSp>
      </p:grpSp>
      <p:sp>
        <p:nvSpPr>
          <p:cNvPr id="950" name="Freeform 23"/>
          <p:cNvSpPr>
            <a:spLocks noEditPoints="1"/>
          </p:cNvSpPr>
          <p:nvPr/>
        </p:nvSpPr>
        <p:spPr bwMode="auto">
          <a:xfrm>
            <a:off x="9939678" y="5717462"/>
            <a:ext cx="329773" cy="406084"/>
          </a:xfrm>
          <a:custGeom>
            <a:avLst/>
            <a:gdLst>
              <a:gd name="T0" fmla="*/ 182 w 242"/>
              <a:gd name="T1" fmla="*/ 0 h 298"/>
              <a:gd name="T2" fmla="*/ 16 w 242"/>
              <a:gd name="T3" fmla="*/ 0 h 298"/>
              <a:gd name="T4" fmla="*/ 16 w 242"/>
              <a:gd name="T5" fmla="*/ 0 h 298"/>
              <a:gd name="T6" fmla="*/ 10 w 242"/>
              <a:gd name="T7" fmla="*/ 2 h 298"/>
              <a:gd name="T8" fmla="*/ 4 w 242"/>
              <a:gd name="T9" fmla="*/ 4 h 298"/>
              <a:gd name="T10" fmla="*/ 0 w 242"/>
              <a:gd name="T11" fmla="*/ 10 h 298"/>
              <a:gd name="T12" fmla="*/ 0 w 242"/>
              <a:gd name="T13" fmla="*/ 16 h 298"/>
              <a:gd name="T14" fmla="*/ 0 w 242"/>
              <a:gd name="T15" fmla="*/ 282 h 298"/>
              <a:gd name="T16" fmla="*/ 0 w 242"/>
              <a:gd name="T17" fmla="*/ 282 h 298"/>
              <a:gd name="T18" fmla="*/ 0 w 242"/>
              <a:gd name="T19" fmla="*/ 288 h 298"/>
              <a:gd name="T20" fmla="*/ 4 w 242"/>
              <a:gd name="T21" fmla="*/ 294 h 298"/>
              <a:gd name="T22" fmla="*/ 10 w 242"/>
              <a:gd name="T23" fmla="*/ 298 h 298"/>
              <a:gd name="T24" fmla="*/ 16 w 242"/>
              <a:gd name="T25" fmla="*/ 298 h 298"/>
              <a:gd name="T26" fmla="*/ 224 w 242"/>
              <a:gd name="T27" fmla="*/ 298 h 298"/>
              <a:gd name="T28" fmla="*/ 224 w 242"/>
              <a:gd name="T29" fmla="*/ 298 h 298"/>
              <a:gd name="T30" fmla="*/ 232 w 242"/>
              <a:gd name="T31" fmla="*/ 298 h 298"/>
              <a:gd name="T32" fmla="*/ 236 w 242"/>
              <a:gd name="T33" fmla="*/ 294 h 298"/>
              <a:gd name="T34" fmla="*/ 240 w 242"/>
              <a:gd name="T35" fmla="*/ 288 h 298"/>
              <a:gd name="T36" fmla="*/ 242 w 242"/>
              <a:gd name="T37" fmla="*/ 282 h 298"/>
              <a:gd name="T38" fmla="*/ 242 w 242"/>
              <a:gd name="T39" fmla="*/ 0 h 298"/>
              <a:gd name="T40" fmla="*/ 182 w 242"/>
              <a:gd name="T41" fmla="*/ 0 h 298"/>
              <a:gd name="T42" fmla="*/ 230 w 242"/>
              <a:gd name="T43" fmla="*/ 56 h 298"/>
              <a:gd name="T44" fmla="*/ 182 w 242"/>
              <a:gd name="T45" fmla="*/ 56 h 298"/>
              <a:gd name="T46" fmla="*/ 182 w 242"/>
              <a:gd name="T47" fmla="*/ 12 h 298"/>
              <a:gd name="T48" fmla="*/ 230 w 242"/>
              <a:gd name="T49" fmla="*/ 12 h 298"/>
              <a:gd name="T50" fmla="*/ 230 w 242"/>
              <a:gd name="T51" fmla="*/ 56 h 298"/>
              <a:gd name="T52" fmla="*/ 16 w 242"/>
              <a:gd name="T53" fmla="*/ 12 h 298"/>
              <a:gd name="T54" fmla="*/ 170 w 242"/>
              <a:gd name="T55" fmla="*/ 12 h 298"/>
              <a:gd name="T56" fmla="*/ 170 w 242"/>
              <a:gd name="T57" fmla="*/ 56 h 298"/>
              <a:gd name="T58" fmla="*/ 12 w 242"/>
              <a:gd name="T59" fmla="*/ 56 h 298"/>
              <a:gd name="T60" fmla="*/ 12 w 242"/>
              <a:gd name="T61" fmla="*/ 56 h 298"/>
              <a:gd name="T62" fmla="*/ 12 w 242"/>
              <a:gd name="T63" fmla="*/ 56 h 298"/>
              <a:gd name="T64" fmla="*/ 12 w 242"/>
              <a:gd name="T65" fmla="*/ 16 h 298"/>
              <a:gd name="T66" fmla="*/ 12 w 242"/>
              <a:gd name="T67" fmla="*/ 16 h 298"/>
              <a:gd name="T68" fmla="*/ 14 w 242"/>
              <a:gd name="T69" fmla="*/ 12 h 298"/>
              <a:gd name="T70" fmla="*/ 16 w 242"/>
              <a:gd name="T71" fmla="*/ 12 h 298"/>
              <a:gd name="T72" fmla="*/ 16 w 242"/>
              <a:gd name="T73" fmla="*/ 12 h 298"/>
              <a:gd name="T74" fmla="*/ 224 w 242"/>
              <a:gd name="T75" fmla="*/ 286 h 298"/>
              <a:gd name="T76" fmla="*/ 16 w 242"/>
              <a:gd name="T77" fmla="*/ 286 h 298"/>
              <a:gd name="T78" fmla="*/ 16 w 242"/>
              <a:gd name="T79" fmla="*/ 286 h 298"/>
              <a:gd name="T80" fmla="*/ 14 w 242"/>
              <a:gd name="T81" fmla="*/ 286 h 298"/>
              <a:gd name="T82" fmla="*/ 12 w 242"/>
              <a:gd name="T83" fmla="*/ 282 h 298"/>
              <a:gd name="T84" fmla="*/ 12 w 242"/>
              <a:gd name="T85" fmla="*/ 68 h 298"/>
              <a:gd name="T86" fmla="*/ 12 w 242"/>
              <a:gd name="T87" fmla="*/ 68 h 298"/>
              <a:gd name="T88" fmla="*/ 12 w 242"/>
              <a:gd name="T89" fmla="*/ 68 h 298"/>
              <a:gd name="T90" fmla="*/ 230 w 242"/>
              <a:gd name="T91" fmla="*/ 68 h 298"/>
              <a:gd name="T92" fmla="*/ 230 w 242"/>
              <a:gd name="T93" fmla="*/ 282 h 298"/>
              <a:gd name="T94" fmla="*/ 230 w 242"/>
              <a:gd name="T95" fmla="*/ 282 h 298"/>
              <a:gd name="T96" fmla="*/ 228 w 242"/>
              <a:gd name="T97" fmla="*/ 286 h 298"/>
              <a:gd name="T98" fmla="*/ 224 w 242"/>
              <a:gd name="T99" fmla="*/ 286 h 298"/>
              <a:gd name="T100" fmla="*/ 224 w 242"/>
              <a:gd name="T101" fmla="*/ 286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2" h="298">
                <a:moveTo>
                  <a:pt x="182" y="0"/>
                </a:moveTo>
                <a:lnTo>
                  <a:pt x="16" y="0"/>
                </a:lnTo>
                <a:lnTo>
                  <a:pt x="16" y="0"/>
                </a:lnTo>
                <a:lnTo>
                  <a:pt x="10" y="2"/>
                </a:lnTo>
                <a:lnTo>
                  <a:pt x="4" y="4"/>
                </a:lnTo>
                <a:lnTo>
                  <a:pt x="0" y="10"/>
                </a:lnTo>
                <a:lnTo>
                  <a:pt x="0" y="16"/>
                </a:lnTo>
                <a:lnTo>
                  <a:pt x="0" y="282"/>
                </a:lnTo>
                <a:lnTo>
                  <a:pt x="0" y="282"/>
                </a:lnTo>
                <a:lnTo>
                  <a:pt x="0" y="288"/>
                </a:lnTo>
                <a:lnTo>
                  <a:pt x="4" y="294"/>
                </a:lnTo>
                <a:lnTo>
                  <a:pt x="10" y="298"/>
                </a:lnTo>
                <a:lnTo>
                  <a:pt x="16" y="298"/>
                </a:lnTo>
                <a:lnTo>
                  <a:pt x="224" y="298"/>
                </a:lnTo>
                <a:lnTo>
                  <a:pt x="224" y="298"/>
                </a:lnTo>
                <a:lnTo>
                  <a:pt x="232" y="298"/>
                </a:lnTo>
                <a:lnTo>
                  <a:pt x="236" y="294"/>
                </a:lnTo>
                <a:lnTo>
                  <a:pt x="240" y="288"/>
                </a:lnTo>
                <a:lnTo>
                  <a:pt x="242" y="282"/>
                </a:lnTo>
                <a:lnTo>
                  <a:pt x="242" y="0"/>
                </a:lnTo>
                <a:lnTo>
                  <a:pt x="182" y="0"/>
                </a:lnTo>
                <a:close/>
                <a:moveTo>
                  <a:pt x="230" y="56"/>
                </a:moveTo>
                <a:lnTo>
                  <a:pt x="182" y="56"/>
                </a:lnTo>
                <a:lnTo>
                  <a:pt x="182" y="12"/>
                </a:lnTo>
                <a:lnTo>
                  <a:pt x="230" y="12"/>
                </a:lnTo>
                <a:lnTo>
                  <a:pt x="230" y="56"/>
                </a:lnTo>
                <a:close/>
                <a:moveTo>
                  <a:pt x="16" y="12"/>
                </a:moveTo>
                <a:lnTo>
                  <a:pt x="170" y="12"/>
                </a:lnTo>
                <a:lnTo>
                  <a:pt x="170" y="56"/>
                </a:lnTo>
                <a:lnTo>
                  <a:pt x="12" y="56"/>
                </a:lnTo>
                <a:lnTo>
                  <a:pt x="12" y="56"/>
                </a:lnTo>
                <a:lnTo>
                  <a:pt x="12" y="56"/>
                </a:lnTo>
                <a:lnTo>
                  <a:pt x="12" y="16"/>
                </a:lnTo>
                <a:lnTo>
                  <a:pt x="12" y="16"/>
                </a:lnTo>
                <a:lnTo>
                  <a:pt x="14" y="12"/>
                </a:lnTo>
                <a:lnTo>
                  <a:pt x="16" y="12"/>
                </a:lnTo>
                <a:lnTo>
                  <a:pt x="16" y="12"/>
                </a:lnTo>
                <a:close/>
                <a:moveTo>
                  <a:pt x="224" y="286"/>
                </a:moveTo>
                <a:lnTo>
                  <a:pt x="16" y="286"/>
                </a:lnTo>
                <a:lnTo>
                  <a:pt x="16" y="286"/>
                </a:lnTo>
                <a:lnTo>
                  <a:pt x="14" y="286"/>
                </a:lnTo>
                <a:lnTo>
                  <a:pt x="12" y="282"/>
                </a:lnTo>
                <a:lnTo>
                  <a:pt x="12" y="68"/>
                </a:lnTo>
                <a:lnTo>
                  <a:pt x="12" y="68"/>
                </a:lnTo>
                <a:lnTo>
                  <a:pt x="12" y="68"/>
                </a:lnTo>
                <a:lnTo>
                  <a:pt x="230" y="68"/>
                </a:lnTo>
                <a:lnTo>
                  <a:pt x="230" y="282"/>
                </a:lnTo>
                <a:lnTo>
                  <a:pt x="230" y="282"/>
                </a:lnTo>
                <a:lnTo>
                  <a:pt x="228" y="286"/>
                </a:lnTo>
                <a:lnTo>
                  <a:pt x="224" y="286"/>
                </a:lnTo>
                <a:lnTo>
                  <a:pt x="224" y="286"/>
                </a:lnTo>
                <a:close/>
              </a:path>
            </a:pathLst>
          </a:custGeom>
          <a:solidFill>
            <a:srgbClr val="F0B224"/>
          </a:solidFill>
          <a:ln>
            <a:noFill/>
          </a:ln>
        </p:spPr>
        <p:txBody>
          <a:bodyPr vert="horz" wrap="square" lIns="91440" tIns="45720" rIns="91440" bIns="45720" numCol="1" anchor="t" anchorCtr="0" compatLnSpc="1">
            <a:prstTxWarp prst="textNoShape">
              <a:avLst/>
            </a:prstTxWarp>
          </a:bodyPr>
          <a:lstStyle/>
          <a:p>
            <a:r>
              <a:rPr lang="de-DE" dirty="0"/>
              <a:t> </a:t>
            </a:r>
          </a:p>
        </p:txBody>
      </p:sp>
      <p:grpSp>
        <p:nvGrpSpPr>
          <p:cNvPr id="993" name="Group 156"/>
          <p:cNvGrpSpPr>
            <a:grpSpLocks noChangeAspect="1"/>
          </p:cNvGrpSpPr>
          <p:nvPr/>
        </p:nvGrpSpPr>
        <p:grpSpPr bwMode="auto">
          <a:xfrm>
            <a:off x="5806636" y="2375094"/>
            <a:ext cx="403824" cy="403824"/>
            <a:chOff x="3289" y="2208"/>
            <a:chExt cx="343" cy="343"/>
          </a:xfrm>
          <a:solidFill>
            <a:srgbClr val="2C2F33"/>
          </a:solidFill>
        </p:grpSpPr>
        <p:sp>
          <p:nvSpPr>
            <p:cNvPr id="994" name="Freeform 157"/>
            <p:cNvSpPr>
              <a:spLocks noEditPoints="1"/>
            </p:cNvSpPr>
            <p:nvPr/>
          </p:nvSpPr>
          <p:spPr bwMode="auto">
            <a:xfrm>
              <a:off x="3289" y="2208"/>
              <a:ext cx="149" cy="148"/>
            </a:xfrm>
            <a:custGeom>
              <a:avLst/>
              <a:gdLst>
                <a:gd name="T0" fmla="*/ 786 w 851"/>
                <a:gd name="T1" fmla="*/ 687 h 851"/>
                <a:gd name="T2" fmla="*/ 786 w 851"/>
                <a:gd name="T3" fmla="*/ 687 h 851"/>
                <a:gd name="T4" fmla="*/ 687 w 851"/>
                <a:gd name="T5" fmla="*/ 785 h 851"/>
                <a:gd name="T6" fmla="*/ 163 w 851"/>
                <a:gd name="T7" fmla="*/ 785 h 851"/>
                <a:gd name="T8" fmla="*/ 65 w 851"/>
                <a:gd name="T9" fmla="*/ 687 h 851"/>
                <a:gd name="T10" fmla="*/ 65 w 851"/>
                <a:gd name="T11" fmla="*/ 163 h 851"/>
                <a:gd name="T12" fmla="*/ 163 w 851"/>
                <a:gd name="T13" fmla="*/ 65 h 851"/>
                <a:gd name="T14" fmla="*/ 687 w 851"/>
                <a:gd name="T15" fmla="*/ 65 h 851"/>
                <a:gd name="T16" fmla="*/ 786 w 851"/>
                <a:gd name="T17" fmla="*/ 163 h 851"/>
                <a:gd name="T18" fmla="*/ 786 w 851"/>
                <a:gd name="T19" fmla="*/ 687 h 851"/>
                <a:gd name="T20" fmla="*/ 687 w 851"/>
                <a:gd name="T21" fmla="*/ 0 h 851"/>
                <a:gd name="T22" fmla="*/ 687 w 851"/>
                <a:gd name="T23" fmla="*/ 0 h 851"/>
                <a:gd name="T24" fmla="*/ 163 w 851"/>
                <a:gd name="T25" fmla="*/ 0 h 851"/>
                <a:gd name="T26" fmla="*/ 0 w 851"/>
                <a:gd name="T27" fmla="*/ 163 h 851"/>
                <a:gd name="T28" fmla="*/ 0 w 851"/>
                <a:gd name="T29" fmla="*/ 687 h 851"/>
                <a:gd name="T30" fmla="*/ 163 w 851"/>
                <a:gd name="T31" fmla="*/ 851 h 851"/>
                <a:gd name="T32" fmla="*/ 687 w 851"/>
                <a:gd name="T33" fmla="*/ 851 h 851"/>
                <a:gd name="T34" fmla="*/ 851 w 851"/>
                <a:gd name="T35" fmla="*/ 687 h 851"/>
                <a:gd name="T36" fmla="*/ 851 w 851"/>
                <a:gd name="T37" fmla="*/ 163 h 851"/>
                <a:gd name="T38" fmla="*/ 687 w 851"/>
                <a:gd name="T3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1" h="851">
                  <a:moveTo>
                    <a:pt x="786" y="687"/>
                  </a:moveTo>
                  <a:lnTo>
                    <a:pt x="786" y="687"/>
                  </a:lnTo>
                  <a:cubicBezTo>
                    <a:pt x="786" y="741"/>
                    <a:pt x="742" y="785"/>
                    <a:pt x="687" y="785"/>
                  </a:cubicBezTo>
                  <a:lnTo>
                    <a:pt x="163" y="785"/>
                  </a:lnTo>
                  <a:cubicBezTo>
                    <a:pt x="109" y="785"/>
                    <a:pt x="65" y="741"/>
                    <a:pt x="65" y="687"/>
                  </a:cubicBezTo>
                  <a:lnTo>
                    <a:pt x="65" y="163"/>
                  </a:lnTo>
                  <a:cubicBezTo>
                    <a:pt x="65" y="109"/>
                    <a:pt x="109" y="65"/>
                    <a:pt x="163" y="65"/>
                  </a:cubicBezTo>
                  <a:lnTo>
                    <a:pt x="687" y="65"/>
                  </a:lnTo>
                  <a:cubicBezTo>
                    <a:pt x="742" y="65"/>
                    <a:pt x="786" y="109"/>
                    <a:pt x="786" y="163"/>
                  </a:cubicBezTo>
                  <a:lnTo>
                    <a:pt x="786" y="687"/>
                  </a:lnTo>
                  <a:close/>
                  <a:moveTo>
                    <a:pt x="687" y="0"/>
                  </a:moveTo>
                  <a:lnTo>
                    <a:pt x="687" y="0"/>
                  </a:lnTo>
                  <a:lnTo>
                    <a:pt x="163" y="0"/>
                  </a:lnTo>
                  <a:cubicBezTo>
                    <a:pt x="73" y="0"/>
                    <a:pt x="0" y="73"/>
                    <a:pt x="0" y="163"/>
                  </a:cubicBezTo>
                  <a:lnTo>
                    <a:pt x="0" y="687"/>
                  </a:lnTo>
                  <a:cubicBezTo>
                    <a:pt x="0" y="777"/>
                    <a:pt x="73" y="851"/>
                    <a:pt x="163" y="851"/>
                  </a:cubicBezTo>
                  <a:lnTo>
                    <a:pt x="687" y="851"/>
                  </a:lnTo>
                  <a:cubicBezTo>
                    <a:pt x="778" y="851"/>
                    <a:pt x="851" y="777"/>
                    <a:pt x="851" y="687"/>
                  </a:cubicBezTo>
                  <a:lnTo>
                    <a:pt x="851" y="163"/>
                  </a:lnTo>
                  <a:cubicBezTo>
                    <a:pt x="851" y="73"/>
                    <a:pt x="778" y="0"/>
                    <a:pt x="687"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95" name="Freeform 158"/>
            <p:cNvSpPr>
              <a:spLocks/>
            </p:cNvSpPr>
            <p:nvPr/>
          </p:nvSpPr>
          <p:spPr bwMode="auto">
            <a:xfrm>
              <a:off x="3329" y="2248"/>
              <a:ext cx="69" cy="68"/>
            </a:xfrm>
            <a:custGeom>
              <a:avLst/>
              <a:gdLst>
                <a:gd name="T0" fmla="*/ 360 w 393"/>
                <a:gd name="T1" fmla="*/ 164 h 393"/>
                <a:gd name="T2" fmla="*/ 360 w 393"/>
                <a:gd name="T3" fmla="*/ 164 h 393"/>
                <a:gd name="T4" fmla="*/ 229 w 393"/>
                <a:gd name="T5" fmla="*/ 164 h 393"/>
                <a:gd name="T6" fmla="*/ 229 w 393"/>
                <a:gd name="T7" fmla="*/ 33 h 393"/>
                <a:gd name="T8" fmla="*/ 196 w 393"/>
                <a:gd name="T9" fmla="*/ 0 h 393"/>
                <a:gd name="T10" fmla="*/ 164 w 393"/>
                <a:gd name="T11" fmla="*/ 33 h 393"/>
                <a:gd name="T12" fmla="*/ 164 w 393"/>
                <a:gd name="T13" fmla="*/ 164 h 393"/>
                <a:gd name="T14" fmla="*/ 33 w 393"/>
                <a:gd name="T15" fmla="*/ 164 h 393"/>
                <a:gd name="T16" fmla="*/ 0 w 393"/>
                <a:gd name="T17" fmla="*/ 197 h 393"/>
                <a:gd name="T18" fmla="*/ 33 w 393"/>
                <a:gd name="T19" fmla="*/ 230 h 393"/>
                <a:gd name="T20" fmla="*/ 164 w 393"/>
                <a:gd name="T21" fmla="*/ 230 h 393"/>
                <a:gd name="T22" fmla="*/ 164 w 393"/>
                <a:gd name="T23" fmla="*/ 361 h 393"/>
                <a:gd name="T24" fmla="*/ 196 w 393"/>
                <a:gd name="T25" fmla="*/ 393 h 393"/>
                <a:gd name="T26" fmla="*/ 229 w 393"/>
                <a:gd name="T27" fmla="*/ 361 h 393"/>
                <a:gd name="T28" fmla="*/ 229 w 393"/>
                <a:gd name="T29" fmla="*/ 230 h 393"/>
                <a:gd name="T30" fmla="*/ 360 w 393"/>
                <a:gd name="T31" fmla="*/ 230 h 393"/>
                <a:gd name="T32" fmla="*/ 393 w 393"/>
                <a:gd name="T33" fmla="*/ 197 h 393"/>
                <a:gd name="T34" fmla="*/ 360 w 393"/>
                <a:gd name="T35" fmla="*/ 164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3" h="393">
                  <a:moveTo>
                    <a:pt x="360" y="164"/>
                  </a:moveTo>
                  <a:lnTo>
                    <a:pt x="360" y="164"/>
                  </a:lnTo>
                  <a:lnTo>
                    <a:pt x="229" y="164"/>
                  </a:lnTo>
                  <a:lnTo>
                    <a:pt x="229" y="33"/>
                  </a:lnTo>
                  <a:cubicBezTo>
                    <a:pt x="229" y="15"/>
                    <a:pt x="214" y="0"/>
                    <a:pt x="196" y="0"/>
                  </a:cubicBezTo>
                  <a:cubicBezTo>
                    <a:pt x="178" y="0"/>
                    <a:pt x="164" y="15"/>
                    <a:pt x="164" y="33"/>
                  </a:cubicBezTo>
                  <a:lnTo>
                    <a:pt x="164" y="164"/>
                  </a:lnTo>
                  <a:lnTo>
                    <a:pt x="33" y="164"/>
                  </a:lnTo>
                  <a:cubicBezTo>
                    <a:pt x="14" y="164"/>
                    <a:pt x="0" y="179"/>
                    <a:pt x="0" y="197"/>
                  </a:cubicBezTo>
                  <a:cubicBezTo>
                    <a:pt x="0" y="215"/>
                    <a:pt x="14" y="230"/>
                    <a:pt x="33" y="230"/>
                  </a:cubicBezTo>
                  <a:lnTo>
                    <a:pt x="164" y="230"/>
                  </a:lnTo>
                  <a:lnTo>
                    <a:pt x="164" y="361"/>
                  </a:lnTo>
                  <a:cubicBezTo>
                    <a:pt x="164" y="379"/>
                    <a:pt x="178" y="393"/>
                    <a:pt x="196" y="393"/>
                  </a:cubicBezTo>
                  <a:cubicBezTo>
                    <a:pt x="214" y="393"/>
                    <a:pt x="229" y="379"/>
                    <a:pt x="229" y="361"/>
                  </a:cubicBezTo>
                  <a:lnTo>
                    <a:pt x="229" y="230"/>
                  </a:lnTo>
                  <a:lnTo>
                    <a:pt x="360" y="230"/>
                  </a:lnTo>
                  <a:cubicBezTo>
                    <a:pt x="378" y="230"/>
                    <a:pt x="393" y="215"/>
                    <a:pt x="393" y="197"/>
                  </a:cubicBezTo>
                  <a:cubicBezTo>
                    <a:pt x="393" y="179"/>
                    <a:pt x="378" y="164"/>
                    <a:pt x="360" y="164"/>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96" name="Freeform 159"/>
            <p:cNvSpPr>
              <a:spLocks noEditPoints="1"/>
            </p:cNvSpPr>
            <p:nvPr/>
          </p:nvSpPr>
          <p:spPr bwMode="auto">
            <a:xfrm>
              <a:off x="3483" y="2208"/>
              <a:ext cx="149" cy="148"/>
            </a:xfrm>
            <a:custGeom>
              <a:avLst/>
              <a:gdLst>
                <a:gd name="T0" fmla="*/ 786 w 852"/>
                <a:gd name="T1" fmla="*/ 687 h 851"/>
                <a:gd name="T2" fmla="*/ 786 w 852"/>
                <a:gd name="T3" fmla="*/ 687 h 851"/>
                <a:gd name="T4" fmla="*/ 688 w 852"/>
                <a:gd name="T5" fmla="*/ 785 h 851"/>
                <a:gd name="T6" fmla="*/ 164 w 852"/>
                <a:gd name="T7" fmla="*/ 785 h 851"/>
                <a:gd name="T8" fmla="*/ 66 w 852"/>
                <a:gd name="T9" fmla="*/ 687 h 851"/>
                <a:gd name="T10" fmla="*/ 66 w 852"/>
                <a:gd name="T11" fmla="*/ 163 h 851"/>
                <a:gd name="T12" fmla="*/ 164 w 852"/>
                <a:gd name="T13" fmla="*/ 65 h 851"/>
                <a:gd name="T14" fmla="*/ 688 w 852"/>
                <a:gd name="T15" fmla="*/ 65 h 851"/>
                <a:gd name="T16" fmla="*/ 786 w 852"/>
                <a:gd name="T17" fmla="*/ 163 h 851"/>
                <a:gd name="T18" fmla="*/ 786 w 852"/>
                <a:gd name="T19" fmla="*/ 687 h 851"/>
                <a:gd name="T20" fmla="*/ 688 w 852"/>
                <a:gd name="T21" fmla="*/ 0 h 851"/>
                <a:gd name="T22" fmla="*/ 688 w 852"/>
                <a:gd name="T23" fmla="*/ 0 h 851"/>
                <a:gd name="T24" fmla="*/ 164 w 852"/>
                <a:gd name="T25" fmla="*/ 0 h 851"/>
                <a:gd name="T26" fmla="*/ 0 w 852"/>
                <a:gd name="T27" fmla="*/ 163 h 851"/>
                <a:gd name="T28" fmla="*/ 0 w 852"/>
                <a:gd name="T29" fmla="*/ 687 h 851"/>
                <a:gd name="T30" fmla="*/ 164 w 852"/>
                <a:gd name="T31" fmla="*/ 851 h 851"/>
                <a:gd name="T32" fmla="*/ 688 w 852"/>
                <a:gd name="T33" fmla="*/ 851 h 851"/>
                <a:gd name="T34" fmla="*/ 852 w 852"/>
                <a:gd name="T35" fmla="*/ 687 h 851"/>
                <a:gd name="T36" fmla="*/ 852 w 852"/>
                <a:gd name="T37" fmla="*/ 163 h 851"/>
                <a:gd name="T38" fmla="*/ 688 w 852"/>
                <a:gd name="T3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2" h="851">
                  <a:moveTo>
                    <a:pt x="786" y="687"/>
                  </a:moveTo>
                  <a:lnTo>
                    <a:pt x="786" y="687"/>
                  </a:lnTo>
                  <a:cubicBezTo>
                    <a:pt x="786" y="741"/>
                    <a:pt x="742" y="785"/>
                    <a:pt x="688" y="785"/>
                  </a:cubicBezTo>
                  <a:lnTo>
                    <a:pt x="164" y="785"/>
                  </a:lnTo>
                  <a:cubicBezTo>
                    <a:pt x="110" y="785"/>
                    <a:pt x="66" y="741"/>
                    <a:pt x="66" y="687"/>
                  </a:cubicBezTo>
                  <a:lnTo>
                    <a:pt x="66" y="163"/>
                  </a:lnTo>
                  <a:cubicBezTo>
                    <a:pt x="66" y="109"/>
                    <a:pt x="110" y="65"/>
                    <a:pt x="164" y="65"/>
                  </a:cubicBezTo>
                  <a:lnTo>
                    <a:pt x="688" y="65"/>
                  </a:lnTo>
                  <a:cubicBezTo>
                    <a:pt x="742" y="65"/>
                    <a:pt x="786" y="109"/>
                    <a:pt x="786" y="163"/>
                  </a:cubicBezTo>
                  <a:lnTo>
                    <a:pt x="786" y="687"/>
                  </a:lnTo>
                  <a:close/>
                  <a:moveTo>
                    <a:pt x="688" y="0"/>
                  </a:moveTo>
                  <a:lnTo>
                    <a:pt x="688" y="0"/>
                  </a:lnTo>
                  <a:lnTo>
                    <a:pt x="164" y="0"/>
                  </a:lnTo>
                  <a:cubicBezTo>
                    <a:pt x="74" y="0"/>
                    <a:pt x="0" y="73"/>
                    <a:pt x="0" y="163"/>
                  </a:cubicBezTo>
                  <a:lnTo>
                    <a:pt x="0" y="687"/>
                  </a:lnTo>
                  <a:cubicBezTo>
                    <a:pt x="0" y="777"/>
                    <a:pt x="74" y="851"/>
                    <a:pt x="164" y="851"/>
                  </a:cubicBezTo>
                  <a:lnTo>
                    <a:pt x="688" y="851"/>
                  </a:lnTo>
                  <a:cubicBezTo>
                    <a:pt x="778" y="851"/>
                    <a:pt x="852" y="777"/>
                    <a:pt x="852" y="687"/>
                  </a:cubicBezTo>
                  <a:lnTo>
                    <a:pt x="852" y="163"/>
                  </a:lnTo>
                  <a:cubicBezTo>
                    <a:pt x="852" y="73"/>
                    <a:pt x="778" y="0"/>
                    <a:pt x="688"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97" name="Freeform 160"/>
            <p:cNvSpPr>
              <a:spLocks/>
            </p:cNvSpPr>
            <p:nvPr/>
          </p:nvSpPr>
          <p:spPr bwMode="auto">
            <a:xfrm>
              <a:off x="3523" y="2276"/>
              <a:ext cx="69" cy="12"/>
            </a:xfrm>
            <a:custGeom>
              <a:avLst/>
              <a:gdLst>
                <a:gd name="T0" fmla="*/ 360 w 393"/>
                <a:gd name="T1" fmla="*/ 0 h 66"/>
                <a:gd name="T2" fmla="*/ 360 w 393"/>
                <a:gd name="T3" fmla="*/ 0 h 66"/>
                <a:gd name="T4" fmla="*/ 32 w 393"/>
                <a:gd name="T5" fmla="*/ 0 h 66"/>
                <a:gd name="T6" fmla="*/ 0 w 393"/>
                <a:gd name="T7" fmla="*/ 33 h 66"/>
                <a:gd name="T8" fmla="*/ 32 w 393"/>
                <a:gd name="T9" fmla="*/ 66 h 66"/>
                <a:gd name="T10" fmla="*/ 360 w 393"/>
                <a:gd name="T11" fmla="*/ 66 h 66"/>
                <a:gd name="T12" fmla="*/ 393 w 393"/>
                <a:gd name="T13" fmla="*/ 33 h 66"/>
                <a:gd name="T14" fmla="*/ 360 w 393"/>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 h="66">
                  <a:moveTo>
                    <a:pt x="360" y="0"/>
                  </a:moveTo>
                  <a:lnTo>
                    <a:pt x="360" y="0"/>
                  </a:lnTo>
                  <a:lnTo>
                    <a:pt x="32" y="0"/>
                  </a:lnTo>
                  <a:cubicBezTo>
                    <a:pt x="14" y="0"/>
                    <a:pt x="0" y="15"/>
                    <a:pt x="0" y="33"/>
                  </a:cubicBezTo>
                  <a:cubicBezTo>
                    <a:pt x="0" y="51"/>
                    <a:pt x="14" y="66"/>
                    <a:pt x="32" y="66"/>
                  </a:cubicBezTo>
                  <a:lnTo>
                    <a:pt x="360" y="66"/>
                  </a:lnTo>
                  <a:cubicBezTo>
                    <a:pt x="378" y="66"/>
                    <a:pt x="393" y="51"/>
                    <a:pt x="393" y="33"/>
                  </a:cubicBezTo>
                  <a:cubicBezTo>
                    <a:pt x="393" y="15"/>
                    <a:pt x="378" y="0"/>
                    <a:pt x="360"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98" name="Freeform 161"/>
            <p:cNvSpPr>
              <a:spLocks noEditPoints="1"/>
            </p:cNvSpPr>
            <p:nvPr/>
          </p:nvSpPr>
          <p:spPr bwMode="auto">
            <a:xfrm>
              <a:off x="3289" y="2402"/>
              <a:ext cx="149" cy="149"/>
            </a:xfrm>
            <a:custGeom>
              <a:avLst/>
              <a:gdLst>
                <a:gd name="T0" fmla="*/ 786 w 851"/>
                <a:gd name="T1" fmla="*/ 688 h 851"/>
                <a:gd name="T2" fmla="*/ 786 w 851"/>
                <a:gd name="T3" fmla="*/ 688 h 851"/>
                <a:gd name="T4" fmla="*/ 687 w 851"/>
                <a:gd name="T5" fmla="*/ 786 h 851"/>
                <a:gd name="T6" fmla="*/ 163 w 851"/>
                <a:gd name="T7" fmla="*/ 786 h 851"/>
                <a:gd name="T8" fmla="*/ 65 w 851"/>
                <a:gd name="T9" fmla="*/ 688 h 851"/>
                <a:gd name="T10" fmla="*/ 65 w 851"/>
                <a:gd name="T11" fmla="*/ 164 h 851"/>
                <a:gd name="T12" fmla="*/ 163 w 851"/>
                <a:gd name="T13" fmla="*/ 65 h 851"/>
                <a:gd name="T14" fmla="*/ 687 w 851"/>
                <a:gd name="T15" fmla="*/ 65 h 851"/>
                <a:gd name="T16" fmla="*/ 786 w 851"/>
                <a:gd name="T17" fmla="*/ 164 h 851"/>
                <a:gd name="T18" fmla="*/ 786 w 851"/>
                <a:gd name="T19" fmla="*/ 688 h 851"/>
                <a:gd name="T20" fmla="*/ 687 w 851"/>
                <a:gd name="T21" fmla="*/ 0 h 851"/>
                <a:gd name="T22" fmla="*/ 687 w 851"/>
                <a:gd name="T23" fmla="*/ 0 h 851"/>
                <a:gd name="T24" fmla="*/ 163 w 851"/>
                <a:gd name="T25" fmla="*/ 0 h 851"/>
                <a:gd name="T26" fmla="*/ 0 w 851"/>
                <a:gd name="T27" fmla="*/ 164 h 851"/>
                <a:gd name="T28" fmla="*/ 0 w 851"/>
                <a:gd name="T29" fmla="*/ 688 h 851"/>
                <a:gd name="T30" fmla="*/ 163 w 851"/>
                <a:gd name="T31" fmla="*/ 851 h 851"/>
                <a:gd name="T32" fmla="*/ 687 w 851"/>
                <a:gd name="T33" fmla="*/ 851 h 851"/>
                <a:gd name="T34" fmla="*/ 851 w 851"/>
                <a:gd name="T35" fmla="*/ 688 h 851"/>
                <a:gd name="T36" fmla="*/ 851 w 851"/>
                <a:gd name="T37" fmla="*/ 164 h 851"/>
                <a:gd name="T38" fmla="*/ 687 w 851"/>
                <a:gd name="T3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1" h="851">
                  <a:moveTo>
                    <a:pt x="786" y="688"/>
                  </a:moveTo>
                  <a:lnTo>
                    <a:pt x="786" y="688"/>
                  </a:lnTo>
                  <a:cubicBezTo>
                    <a:pt x="786" y="742"/>
                    <a:pt x="742" y="786"/>
                    <a:pt x="687" y="786"/>
                  </a:cubicBezTo>
                  <a:lnTo>
                    <a:pt x="163" y="786"/>
                  </a:lnTo>
                  <a:cubicBezTo>
                    <a:pt x="109" y="786"/>
                    <a:pt x="65" y="742"/>
                    <a:pt x="65" y="688"/>
                  </a:cubicBezTo>
                  <a:lnTo>
                    <a:pt x="65" y="164"/>
                  </a:lnTo>
                  <a:cubicBezTo>
                    <a:pt x="65" y="109"/>
                    <a:pt x="109" y="65"/>
                    <a:pt x="163" y="65"/>
                  </a:cubicBezTo>
                  <a:lnTo>
                    <a:pt x="687" y="65"/>
                  </a:lnTo>
                  <a:cubicBezTo>
                    <a:pt x="742" y="65"/>
                    <a:pt x="786" y="109"/>
                    <a:pt x="786" y="164"/>
                  </a:cubicBezTo>
                  <a:lnTo>
                    <a:pt x="786" y="688"/>
                  </a:lnTo>
                  <a:close/>
                  <a:moveTo>
                    <a:pt x="687" y="0"/>
                  </a:moveTo>
                  <a:lnTo>
                    <a:pt x="687" y="0"/>
                  </a:lnTo>
                  <a:lnTo>
                    <a:pt x="163" y="0"/>
                  </a:lnTo>
                  <a:cubicBezTo>
                    <a:pt x="73" y="0"/>
                    <a:pt x="0" y="73"/>
                    <a:pt x="0" y="164"/>
                  </a:cubicBezTo>
                  <a:lnTo>
                    <a:pt x="0" y="688"/>
                  </a:lnTo>
                  <a:cubicBezTo>
                    <a:pt x="0" y="778"/>
                    <a:pt x="73" y="851"/>
                    <a:pt x="163" y="851"/>
                  </a:cubicBezTo>
                  <a:lnTo>
                    <a:pt x="687" y="851"/>
                  </a:lnTo>
                  <a:cubicBezTo>
                    <a:pt x="778" y="851"/>
                    <a:pt x="851" y="778"/>
                    <a:pt x="851" y="688"/>
                  </a:cubicBezTo>
                  <a:lnTo>
                    <a:pt x="851" y="164"/>
                  </a:lnTo>
                  <a:cubicBezTo>
                    <a:pt x="851" y="73"/>
                    <a:pt x="778" y="0"/>
                    <a:pt x="687"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99" name="Freeform 162"/>
            <p:cNvSpPr>
              <a:spLocks/>
            </p:cNvSpPr>
            <p:nvPr/>
          </p:nvSpPr>
          <p:spPr bwMode="auto">
            <a:xfrm>
              <a:off x="3333" y="2446"/>
              <a:ext cx="61" cy="60"/>
            </a:xfrm>
            <a:custGeom>
              <a:avLst/>
              <a:gdLst>
                <a:gd name="T0" fmla="*/ 337 w 350"/>
                <a:gd name="T1" fmla="*/ 13 h 346"/>
                <a:gd name="T2" fmla="*/ 337 w 350"/>
                <a:gd name="T3" fmla="*/ 13 h 346"/>
                <a:gd name="T4" fmla="*/ 291 w 350"/>
                <a:gd name="T5" fmla="*/ 13 h 346"/>
                <a:gd name="T6" fmla="*/ 175 w 350"/>
                <a:gd name="T7" fmla="*/ 128 h 346"/>
                <a:gd name="T8" fmla="*/ 60 w 350"/>
                <a:gd name="T9" fmla="*/ 13 h 346"/>
                <a:gd name="T10" fmla="*/ 13 w 350"/>
                <a:gd name="T11" fmla="*/ 13 h 346"/>
                <a:gd name="T12" fmla="*/ 13 w 350"/>
                <a:gd name="T13" fmla="*/ 59 h 346"/>
                <a:gd name="T14" fmla="*/ 129 w 350"/>
                <a:gd name="T15" fmla="*/ 175 h 346"/>
                <a:gd name="T16" fmla="*/ 13 w 350"/>
                <a:gd name="T17" fmla="*/ 290 h 346"/>
                <a:gd name="T18" fmla="*/ 13 w 350"/>
                <a:gd name="T19" fmla="*/ 337 h 346"/>
                <a:gd name="T20" fmla="*/ 36 w 350"/>
                <a:gd name="T21" fmla="*/ 346 h 346"/>
                <a:gd name="T22" fmla="*/ 60 w 350"/>
                <a:gd name="T23" fmla="*/ 337 h 346"/>
                <a:gd name="T24" fmla="*/ 175 w 350"/>
                <a:gd name="T25" fmla="*/ 221 h 346"/>
                <a:gd name="T26" fmla="*/ 291 w 350"/>
                <a:gd name="T27" fmla="*/ 337 h 346"/>
                <a:gd name="T28" fmla="*/ 314 w 350"/>
                <a:gd name="T29" fmla="*/ 346 h 346"/>
                <a:gd name="T30" fmla="*/ 337 w 350"/>
                <a:gd name="T31" fmla="*/ 337 h 346"/>
                <a:gd name="T32" fmla="*/ 337 w 350"/>
                <a:gd name="T33" fmla="*/ 290 h 346"/>
                <a:gd name="T34" fmla="*/ 222 w 350"/>
                <a:gd name="T35" fmla="*/ 175 h 346"/>
                <a:gd name="T36" fmla="*/ 337 w 350"/>
                <a:gd name="T37" fmla="*/ 59 h 346"/>
                <a:gd name="T38" fmla="*/ 337 w 350"/>
                <a:gd name="T39" fmla="*/ 1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0" h="346">
                  <a:moveTo>
                    <a:pt x="337" y="13"/>
                  </a:moveTo>
                  <a:lnTo>
                    <a:pt x="337" y="13"/>
                  </a:lnTo>
                  <a:cubicBezTo>
                    <a:pt x="325" y="0"/>
                    <a:pt x="304" y="0"/>
                    <a:pt x="291" y="13"/>
                  </a:cubicBezTo>
                  <a:lnTo>
                    <a:pt x="175" y="128"/>
                  </a:lnTo>
                  <a:lnTo>
                    <a:pt x="60" y="13"/>
                  </a:lnTo>
                  <a:cubicBezTo>
                    <a:pt x="47" y="0"/>
                    <a:pt x="26" y="0"/>
                    <a:pt x="13" y="13"/>
                  </a:cubicBezTo>
                  <a:cubicBezTo>
                    <a:pt x="0" y="25"/>
                    <a:pt x="0" y="46"/>
                    <a:pt x="13" y="59"/>
                  </a:cubicBezTo>
                  <a:lnTo>
                    <a:pt x="129" y="175"/>
                  </a:lnTo>
                  <a:lnTo>
                    <a:pt x="13" y="290"/>
                  </a:lnTo>
                  <a:cubicBezTo>
                    <a:pt x="0" y="303"/>
                    <a:pt x="0" y="324"/>
                    <a:pt x="13" y="337"/>
                  </a:cubicBezTo>
                  <a:cubicBezTo>
                    <a:pt x="20" y="343"/>
                    <a:pt x="28" y="346"/>
                    <a:pt x="36" y="346"/>
                  </a:cubicBezTo>
                  <a:cubicBezTo>
                    <a:pt x="45" y="346"/>
                    <a:pt x="53" y="343"/>
                    <a:pt x="60" y="337"/>
                  </a:cubicBezTo>
                  <a:lnTo>
                    <a:pt x="175" y="221"/>
                  </a:lnTo>
                  <a:lnTo>
                    <a:pt x="291" y="337"/>
                  </a:lnTo>
                  <a:cubicBezTo>
                    <a:pt x="298" y="343"/>
                    <a:pt x="306" y="346"/>
                    <a:pt x="314" y="346"/>
                  </a:cubicBezTo>
                  <a:cubicBezTo>
                    <a:pt x="323" y="346"/>
                    <a:pt x="331" y="343"/>
                    <a:pt x="337" y="337"/>
                  </a:cubicBezTo>
                  <a:cubicBezTo>
                    <a:pt x="350" y="324"/>
                    <a:pt x="350" y="303"/>
                    <a:pt x="337" y="290"/>
                  </a:cubicBezTo>
                  <a:lnTo>
                    <a:pt x="222" y="175"/>
                  </a:lnTo>
                  <a:lnTo>
                    <a:pt x="337" y="59"/>
                  </a:lnTo>
                  <a:cubicBezTo>
                    <a:pt x="350" y="46"/>
                    <a:pt x="350" y="25"/>
                    <a:pt x="337" y="13"/>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00" name="Freeform 163"/>
            <p:cNvSpPr>
              <a:spLocks noEditPoints="1"/>
            </p:cNvSpPr>
            <p:nvPr/>
          </p:nvSpPr>
          <p:spPr bwMode="auto">
            <a:xfrm>
              <a:off x="3483" y="2402"/>
              <a:ext cx="149" cy="149"/>
            </a:xfrm>
            <a:custGeom>
              <a:avLst/>
              <a:gdLst>
                <a:gd name="T0" fmla="*/ 786 w 852"/>
                <a:gd name="T1" fmla="*/ 688 h 851"/>
                <a:gd name="T2" fmla="*/ 786 w 852"/>
                <a:gd name="T3" fmla="*/ 688 h 851"/>
                <a:gd name="T4" fmla="*/ 688 w 852"/>
                <a:gd name="T5" fmla="*/ 786 h 851"/>
                <a:gd name="T6" fmla="*/ 164 w 852"/>
                <a:gd name="T7" fmla="*/ 786 h 851"/>
                <a:gd name="T8" fmla="*/ 66 w 852"/>
                <a:gd name="T9" fmla="*/ 688 h 851"/>
                <a:gd name="T10" fmla="*/ 66 w 852"/>
                <a:gd name="T11" fmla="*/ 164 h 851"/>
                <a:gd name="T12" fmla="*/ 164 w 852"/>
                <a:gd name="T13" fmla="*/ 65 h 851"/>
                <a:gd name="T14" fmla="*/ 688 w 852"/>
                <a:gd name="T15" fmla="*/ 65 h 851"/>
                <a:gd name="T16" fmla="*/ 786 w 852"/>
                <a:gd name="T17" fmla="*/ 164 h 851"/>
                <a:gd name="T18" fmla="*/ 786 w 852"/>
                <a:gd name="T19" fmla="*/ 688 h 851"/>
                <a:gd name="T20" fmla="*/ 688 w 852"/>
                <a:gd name="T21" fmla="*/ 0 h 851"/>
                <a:gd name="T22" fmla="*/ 688 w 852"/>
                <a:gd name="T23" fmla="*/ 0 h 851"/>
                <a:gd name="T24" fmla="*/ 164 w 852"/>
                <a:gd name="T25" fmla="*/ 0 h 851"/>
                <a:gd name="T26" fmla="*/ 0 w 852"/>
                <a:gd name="T27" fmla="*/ 164 h 851"/>
                <a:gd name="T28" fmla="*/ 0 w 852"/>
                <a:gd name="T29" fmla="*/ 688 h 851"/>
                <a:gd name="T30" fmla="*/ 164 w 852"/>
                <a:gd name="T31" fmla="*/ 851 h 851"/>
                <a:gd name="T32" fmla="*/ 688 w 852"/>
                <a:gd name="T33" fmla="*/ 851 h 851"/>
                <a:gd name="T34" fmla="*/ 852 w 852"/>
                <a:gd name="T35" fmla="*/ 688 h 851"/>
                <a:gd name="T36" fmla="*/ 852 w 852"/>
                <a:gd name="T37" fmla="*/ 164 h 851"/>
                <a:gd name="T38" fmla="*/ 688 w 852"/>
                <a:gd name="T39" fmla="*/ 0 h 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2" h="851">
                  <a:moveTo>
                    <a:pt x="786" y="688"/>
                  </a:moveTo>
                  <a:lnTo>
                    <a:pt x="786" y="688"/>
                  </a:lnTo>
                  <a:cubicBezTo>
                    <a:pt x="786" y="742"/>
                    <a:pt x="742" y="786"/>
                    <a:pt x="688" y="786"/>
                  </a:cubicBezTo>
                  <a:lnTo>
                    <a:pt x="164" y="786"/>
                  </a:lnTo>
                  <a:cubicBezTo>
                    <a:pt x="110" y="786"/>
                    <a:pt x="66" y="742"/>
                    <a:pt x="66" y="688"/>
                  </a:cubicBezTo>
                  <a:lnTo>
                    <a:pt x="66" y="164"/>
                  </a:lnTo>
                  <a:cubicBezTo>
                    <a:pt x="66" y="109"/>
                    <a:pt x="110" y="65"/>
                    <a:pt x="164" y="65"/>
                  </a:cubicBezTo>
                  <a:lnTo>
                    <a:pt x="688" y="65"/>
                  </a:lnTo>
                  <a:cubicBezTo>
                    <a:pt x="742" y="65"/>
                    <a:pt x="786" y="109"/>
                    <a:pt x="786" y="164"/>
                  </a:cubicBezTo>
                  <a:lnTo>
                    <a:pt x="786" y="688"/>
                  </a:lnTo>
                  <a:close/>
                  <a:moveTo>
                    <a:pt x="688" y="0"/>
                  </a:moveTo>
                  <a:lnTo>
                    <a:pt x="688" y="0"/>
                  </a:lnTo>
                  <a:lnTo>
                    <a:pt x="164" y="0"/>
                  </a:lnTo>
                  <a:cubicBezTo>
                    <a:pt x="74" y="0"/>
                    <a:pt x="0" y="73"/>
                    <a:pt x="0" y="164"/>
                  </a:cubicBezTo>
                  <a:lnTo>
                    <a:pt x="0" y="688"/>
                  </a:lnTo>
                  <a:cubicBezTo>
                    <a:pt x="0" y="778"/>
                    <a:pt x="74" y="851"/>
                    <a:pt x="164" y="851"/>
                  </a:cubicBezTo>
                  <a:lnTo>
                    <a:pt x="688" y="851"/>
                  </a:lnTo>
                  <a:cubicBezTo>
                    <a:pt x="778" y="851"/>
                    <a:pt x="852" y="778"/>
                    <a:pt x="852" y="688"/>
                  </a:cubicBezTo>
                  <a:lnTo>
                    <a:pt x="852" y="164"/>
                  </a:lnTo>
                  <a:cubicBezTo>
                    <a:pt x="852" y="73"/>
                    <a:pt x="778" y="0"/>
                    <a:pt x="688"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01" name="Freeform 164"/>
            <p:cNvSpPr>
              <a:spLocks/>
            </p:cNvSpPr>
            <p:nvPr/>
          </p:nvSpPr>
          <p:spPr bwMode="auto">
            <a:xfrm>
              <a:off x="3523" y="2471"/>
              <a:ext cx="69" cy="11"/>
            </a:xfrm>
            <a:custGeom>
              <a:avLst/>
              <a:gdLst>
                <a:gd name="T0" fmla="*/ 360 w 393"/>
                <a:gd name="T1" fmla="*/ 0 h 65"/>
                <a:gd name="T2" fmla="*/ 360 w 393"/>
                <a:gd name="T3" fmla="*/ 0 h 65"/>
                <a:gd name="T4" fmla="*/ 32 w 393"/>
                <a:gd name="T5" fmla="*/ 0 h 65"/>
                <a:gd name="T6" fmla="*/ 0 w 393"/>
                <a:gd name="T7" fmla="*/ 33 h 65"/>
                <a:gd name="T8" fmla="*/ 32 w 393"/>
                <a:gd name="T9" fmla="*/ 65 h 65"/>
                <a:gd name="T10" fmla="*/ 360 w 393"/>
                <a:gd name="T11" fmla="*/ 65 h 65"/>
                <a:gd name="T12" fmla="*/ 393 w 393"/>
                <a:gd name="T13" fmla="*/ 33 h 65"/>
                <a:gd name="T14" fmla="*/ 360 w 393"/>
                <a:gd name="T15" fmla="*/ 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 h="65">
                  <a:moveTo>
                    <a:pt x="360" y="0"/>
                  </a:moveTo>
                  <a:lnTo>
                    <a:pt x="360" y="0"/>
                  </a:lnTo>
                  <a:lnTo>
                    <a:pt x="32" y="0"/>
                  </a:lnTo>
                  <a:cubicBezTo>
                    <a:pt x="14" y="0"/>
                    <a:pt x="0" y="15"/>
                    <a:pt x="0" y="33"/>
                  </a:cubicBezTo>
                  <a:cubicBezTo>
                    <a:pt x="0" y="51"/>
                    <a:pt x="14" y="65"/>
                    <a:pt x="32" y="65"/>
                  </a:cubicBezTo>
                  <a:lnTo>
                    <a:pt x="360" y="65"/>
                  </a:lnTo>
                  <a:cubicBezTo>
                    <a:pt x="378" y="65"/>
                    <a:pt x="393" y="51"/>
                    <a:pt x="393" y="33"/>
                  </a:cubicBezTo>
                  <a:cubicBezTo>
                    <a:pt x="393" y="15"/>
                    <a:pt x="378" y="0"/>
                    <a:pt x="360"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02" name="Freeform 165"/>
            <p:cNvSpPr>
              <a:spLocks/>
            </p:cNvSpPr>
            <p:nvPr/>
          </p:nvSpPr>
          <p:spPr bwMode="auto">
            <a:xfrm>
              <a:off x="3552" y="2447"/>
              <a:ext cx="11" cy="12"/>
            </a:xfrm>
            <a:custGeom>
              <a:avLst/>
              <a:gdLst>
                <a:gd name="T0" fmla="*/ 33 w 66"/>
                <a:gd name="T1" fmla="*/ 68 h 68"/>
                <a:gd name="T2" fmla="*/ 33 w 66"/>
                <a:gd name="T3" fmla="*/ 68 h 68"/>
                <a:gd name="T4" fmla="*/ 56 w 66"/>
                <a:gd name="T5" fmla="*/ 59 h 68"/>
                <a:gd name="T6" fmla="*/ 66 w 66"/>
                <a:gd name="T7" fmla="*/ 36 h 68"/>
                <a:gd name="T8" fmla="*/ 56 w 66"/>
                <a:gd name="T9" fmla="*/ 12 h 68"/>
                <a:gd name="T10" fmla="*/ 9 w 66"/>
                <a:gd name="T11" fmla="*/ 13 h 68"/>
                <a:gd name="T12" fmla="*/ 0 w 66"/>
                <a:gd name="T13" fmla="*/ 36 h 68"/>
                <a:gd name="T14" fmla="*/ 10 w 66"/>
                <a:gd name="T15" fmla="*/ 59 h 68"/>
                <a:gd name="T16" fmla="*/ 33 w 66"/>
                <a:gd name="T17"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8">
                  <a:moveTo>
                    <a:pt x="33" y="68"/>
                  </a:moveTo>
                  <a:lnTo>
                    <a:pt x="33" y="68"/>
                  </a:lnTo>
                  <a:cubicBezTo>
                    <a:pt x="42" y="68"/>
                    <a:pt x="50" y="65"/>
                    <a:pt x="56" y="59"/>
                  </a:cubicBezTo>
                  <a:cubicBezTo>
                    <a:pt x="63" y="53"/>
                    <a:pt x="66" y="44"/>
                    <a:pt x="66" y="36"/>
                  </a:cubicBezTo>
                  <a:cubicBezTo>
                    <a:pt x="66" y="27"/>
                    <a:pt x="63" y="19"/>
                    <a:pt x="56" y="12"/>
                  </a:cubicBezTo>
                  <a:cubicBezTo>
                    <a:pt x="43" y="0"/>
                    <a:pt x="23" y="0"/>
                    <a:pt x="9" y="13"/>
                  </a:cubicBezTo>
                  <a:cubicBezTo>
                    <a:pt x="4" y="19"/>
                    <a:pt x="0" y="27"/>
                    <a:pt x="0" y="36"/>
                  </a:cubicBezTo>
                  <a:cubicBezTo>
                    <a:pt x="0" y="44"/>
                    <a:pt x="4" y="53"/>
                    <a:pt x="10" y="59"/>
                  </a:cubicBezTo>
                  <a:cubicBezTo>
                    <a:pt x="16" y="65"/>
                    <a:pt x="25" y="68"/>
                    <a:pt x="33" y="68"/>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03" name="Freeform 166"/>
            <p:cNvSpPr>
              <a:spLocks/>
            </p:cNvSpPr>
            <p:nvPr/>
          </p:nvSpPr>
          <p:spPr bwMode="auto">
            <a:xfrm>
              <a:off x="3552" y="2493"/>
              <a:ext cx="11" cy="12"/>
            </a:xfrm>
            <a:custGeom>
              <a:avLst/>
              <a:gdLst>
                <a:gd name="T0" fmla="*/ 9 w 66"/>
                <a:gd name="T1" fmla="*/ 13 h 68"/>
                <a:gd name="T2" fmla="*/ 9 w 66"/>
                <a:gd name="T3" fmla="*/ 13 h 68"/>
                <a:gd name="T4" fmla="*/ 0 w 66"/>
                <a:gd name="T5" fmla="*/ 36 h 68"/>
                <a:gd name="T6" fmla="*/ 10 w 66"/>
                <a:gd name="T7" fmla="*/ 59 h 68"/>
                <a:gd name="T8" fmla="*/ 33 w 66"/>
                <a:gd name="T9" fmla="*/ 68 h 68"/>
                <a:gd name="T10" fmla="*/ 56 w 66"/>
                <a:gd name="T11" fmla="*/ 59 h 68"/>
                <a:gd name="T12" fmla="*/ 66 w 66"/>
                <a:gd name="T13" fmla="*/ 36 h 68"/>
                <a:gd name="T14" fmla="*/ 56 w 66"/>
                <a:gd name="T15" fmla="*/ 12 h 68"/>
                <a:gd name="T16" fmla="*/ 9 w 66"/>
                <a:gd name="T17" fmla="*/ 1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8">
                  <a:moveTo>
                    <a:pt x="9" y="13"/>
                  </a:moveTo>
                  <a:lnTo>
                    <a:pt x="9" y="13"/>
                  </a:lnTo>
                  <a:cubicBezTo>
                    <a:pt x="4" y="19"/>
                    <a:pt x="0" y="27"/>
                    <a:pt x="0" y="36"/>
                  </a:cubicBezTo>
                  <a:cubicBezTo>
                    <a:pt x="0" y="44"/>
                    <a:pt x="4" y="53"/>
                    <a:pt x="10" y="59"/>
                  </a:cubicBezTo>
                  <a:cubicBezTo>
                    <a:pt x="16" y="65"/>
                    <a:pt x="25" y="68"/>
                    <a:pt x="33" y="68"/>
                  </a:cubicBezTo>
                  <a:cubicBezTo>
                    <a:pt x="42" y="68"/>
                    <a:pt x="50" y="65"/>
                    <a:pt x="56" y="59"/>
                  </a:cubicBezTo>
                  <a:cubicBezTo>
                    <a:pt x="63" y="53"/>
                    <a:pt x="66" y="44"/>
                    <a:pt x="66" y="36"/>
                  </a:cubicBezTo>
                  <a:cubicBezTo>
                    <a:pt x="66" y="27"/>
                    <a:pt x="63" y="19"/>
                    <a:pt x="56" y="12"/>
                  </a:cubicBezTo>
                  <a:cubicBezTo>
                    <a:pt x="44" y="0"/>
                    <a:pt x="23" y="0"/>
                    <a:pt x="9" y="13"/>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004" name="Group 169"/>
          <p:cNvGrpSpPr>
            <a:grpSpLocks noChangeAspect="1"/>
          </p:cNvGrpSpPr>
          <p:nvPr/>
        </p:nvGrpSpPr>
        <p:grpSpPr bwMode="auto">
          <a:xfrm>
            <a:off x="8544873" y="2305121"/>
            <a:ext cx="335228" cy="456283"/>
            <a:chOff x="3744" y="2208"/>
            <a:chExt cx="252" cy="343"/>
          </a:xfrm>
          <a:solidFill>
            <a:schemeClr val="bg1"/>
          </a:solidFill>
        </p:grpSpPr>
        <p:sp>
          <p:nvSpPr>
            <p:cNvPr id="1005" name="Freeform 170"/>
            <p:cNvSpPr>
              <a:spLocks noEditPoints="1"/>
            </p:cNvSpPr>
            <p:nvPr/>
          </p:nvSpPr>
          <p:spPr bwMode="auto">
            <a:xfrm>
              <a:off x="3790" y="2346"/>
              <a:ext cx="46" cy="46"/>
            </a:xfrm>
            <a:custGeom>
              <a:avLst/>
              <a:gdLst>
                <a:gd name="T0" fmla="*/ 131 w 263"/>
                <a:gd name="T1" fmla="*/ 198 h 264"/>
                <a:gd name="T2" fmla="*/ 131 w 263"/>
                <a:gd name="T3" fmla="*/ 198 h 264"/>
                <a:gd name="T4" fmla="*/ 65 w 263"/>
                <a:gd name="T5" fmla="*/ 132 h 264"/>
                <a:gd name="T6" fmla="*/ 131 w 263"/>
                <a:gd name="T7" fmla="*/ 66 h 264"/>
                <a:gd name="T8" fmla="*/ 197 w 263"/>
                <a:gd name="T9" fmla="*/ 132 h 264"/>
                <a:gd name="T10" fmla="*/ 131 w 263"/>
                <a:gd name="T11" fmla="*/ 198 h 264"/>
                <a:gd name="T12" fmla="*/ 131 w 263"/>
                <a:gd name="T13" fmla="*/ 0 h 264"/>
                <a:gd name="T14" fmla="*/ 131 w 263"/>
                <a:gd name="T15" fmla="*/ 0 h 264"/>
                <a:gd name="T16" fmla="*/ 0 w 263"/>
                <a:gd name="T17" fmla="*/ 132 h 264"/>
                <a:gd name="T18" fmla="*/ 131 w 263"/>
                <a:gd name="T19" fmla="*/ 264 h 264"/>
                <a:gd name="T20" fmla="*/ 263 w 263"/>
                <a:gd name="T21" fmla="*/ 132 h 264"/>
                <a:gd name="T22" fmla="*/ 131 w 263"/>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4">
                  <a:moveTo>
                    <a:pt x="131" y="198"/>
                  </a:moveTo>
                  <a:lnTo>
                    <a:pt x="131" y="198"/>
                  </a:lnTo>
                  <a:cubicBezTo>
                    <a:pt x="95" y="198"/>
                    <a:pt x="65" y="168"/>
                    <a:pt x="65" y="132"/>
                  </a:cubicBezTo>
                  <a:cubicBezTo>
                    <a:pt x="65" y="95"/>
                    <a:pt x="95" y="66"/>
                    <a:pt x="131" y="66"/>
                  </a:cubicBezTo>
                  <a:cubicBezTo>
                    <a:pt x="168" y="66"/>
                    <a:pt x="197" y="95"/>
                    <a:pt x="197" y="132"/>
                  </a:cubicBezTo>
                  <a:cubicBezTo>
                    <a:pt x="197" y="168"/>
                    <a:pt x="168" y="198"/>
                    <a:pt x="131" y="198"/>
                  </a:cubicBezTo>
                  <a:close/>
                  <a:moveTo>
                    <a:pt x="131" y="0"/>
                  </a:moveTo>
                  <a:lnTo>
                    <a:pt x="131" y="0"/>
                  </a:lnTo>
                  <a:cubicBezTo>
                    <a:pt x="59" y="0"/>
                    <a:pt x="0" y="59"/>
                    <a:pt x="0" y="132"/>
                  </a:cubicBezTo>
                  <a:cubicBezTo>
                    <a:pt x="0" y="204"/>
                    <a:pt x="59" y="264"/>
                    <a:pt x="131" y="264"/>
                  </a:cubicBezTo>
                  <a:cubicBezTo>
                    <a:pt x="204" y="264"/>
                    <a:pt x="263" y="204"/>
                    <a:pt x="263" y="132"/>
                  </a:cubicBezTo>
                  <a:cubicBezTo>
                    <a:pt x="263" y="59"/>
                    <a:pt x="204" y="0"/>
                    <a:pt x="13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06" name="Freeform 171"/>
            <p:cNvSpPr>
              <a:spLocks noEditPoints="1"/>
            </p:cNvSpPr>
            <p:nvPr/>
          </p:nvSpPr>
          <p:spPr bwMode="auto">
            <a:xfrm>
              <a:off x="3847" y="2345"/>
              <a:ext cx="46" cy="47"/>
            </a:xfrm>
            <a:custGeom>
              <a:avLst/>
              <a:gdLst>
                <a:gd name="T0" fmla="*/ 132 w 264"/>
                <a:gd name="T1" fmla="*/ 198 h 264"/>
                <a:gd name="T2" fmla="*/ 132 w 264"/>
                <a:gd name="T3" fmla="*/ 198 h 264"/>
                <a:gd name="T4" fmla="*/ 66 w 264"/>
                <a:gd name="T5" fmla="*/ 132 h 264"/>
                <a:gd name="T6" fmla="*/ 132 w 264"/>
                <a:gd name="T7" fmla="*/ 66 h 264"/>
                <a:gd name="T8" fmla="*/ 198 w 264"/>
                <a:gd name="T9" fmla="*/ 132 h 264"/>
                <a:gd name="T10" fmla="*/ 132 w 264"/>
                <a:gd name="T11" fmla="*/ 198 h 264"/>
                <a:gd name="T12" fmla="*/ 132 w 264"/>
                <a:gd name="T13" fmla="*/ 0 h 264"/>
                <a:gd name="T14" fmla="*/ 132 w 264"/>
                <a:gd name="T15" fmla="*/ 0 h 264"/>
                <a:gd name="T16" fmla="*/ 0 w 264"/>
                <a:gd name="T17" fmla="*/ 132 h 264"/>
                <a:gd name="T18" fmla="*/ 132 w 264"/>
                <a:gd name="T19" fmla="*/ 264 h 264"/>
                <a:gd name="T20" fmla="*/ 264 w 264"/>
                <a:gd name="T21" fmla="*/ 132 h 264"/>
                <a:gd name="T22" fmla="*/ 132 w 264"/>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264">
                  <a:moveTo>
                    <a:pt x="132" y="198"/>
                  </a:moveTo>
                  <a:lnTo>
                    <a:pt x="132" y="198"/>
                  </a:lnTo>
                  <a:cubicBezTo>
                    <a:pt x="95" y="198"/>
                    <a:pt x="66" y="168"/>
                    <a:pt x="66" y="132"/>
                  </a:cubicBezTo>
                  <a:cubicBezTo>
                    <a:pt x="66" y="95"/>
                    <a:pt x="95" y="66"/>
                    <a:pt x="132" y="66"/>
                  </a:cubicBezTo>
                  <a:cubicBezTo>
                    <a:pt x="168" y="66"/>
                    <a:pt x="198" y="95"/>
                    <a:pt x="198" y="132"/>
                  </a:cubicBezTo>
                  <a:cubicBezTo>
                    <a:pt x="198" y="168"/>
                    <a:pt x="168" y="198"/>
                    <a:pt x="132" y="198"/>
                  </a:cubicBezTo>
                  <a:close/>
                  <a:moveTo>
                    <a:pt x="132" y="0"/>
                  </a:moveTo>
                  <a:lnTo>
                    <a:pt x="132" y="0"/>
                  </a:lnTo>
                  <a:cubicBezTo>
                    <a:pt x="59" y="0"/>
                    <a:pt x="0" y="59"/>
                    <a:pt x="0" y="132"/>
                  </a:cubicBezTo>
                  <a:cubicBezTo>
                    <a:pt x="0" y="204"/>
                    <a:pt x="59" y="264"/>
                    <a:pt x="132" y="264"/>
                  </a:cubicBezTo>
                  <a:cubicBezTo>
                    <a:pt x="204" y="264"/>
                    <a:pt x="264" y="204"/>
                    <a:pt x="264" y="132"/>
                  </a:cubicBezTo>
                  <a:cubicBezTo>
                    <a:pt x="264" y="59"/>
                    <a:pt x="204" y="0"/>
                    <a:pt x="13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07" name="Freeform 172"/>
            <p:cNvSpPr>
              <a:spLocks noEditPoints="1"/>
            </p:cNvSpPr>
            <p:nvPr/>
          </p:nvSpPr>
          <p:spPr bwMode="auto">
            <a:xfrm>
              <a:off x="3904" y="2345"/>
              <a:ext cx="46" cy="47"/>
            </a:xfrm>
            <a:custGeom>
              <a:avLst/>
              <a:gdLst>
                <a:gd name="T0" fmla="*/ 131 w 263"/>
                <a:gd name="T1" fmla="*/ 198 h 264"/>
                <a:gd name="T2" fmla="*/ 131 w 263"/>
                <a:gd name="T3" fmla="*/ 198 h 264"/>
                <a:gd name="T4" fmla="*/ 65 w 263"/>
                <a:gd name="T5" fmla="*/ 132 h 264"/>
                <a:gd name="T6" fmla="*/ 131 w 263"/>
                <a:gd name="T7" fmla="*/ 66 h 264"/>
                <a:gd name="T8" fmla="*/ 198 w 263"/>
                <a:gd name="T9" fmla="*/ 132 h 264"/>
                <a:gd name="T10" fmla="*/ 131 w 263"/>
                <a:gd name="T11" fmla="*/ 198 h 264"/>
                <a:gd name="T12" fmla="*/ 131 w 263"/>
                <a:gd name="T13" fmla="*/ 0 h 264"/>
                <a:gd name="T14" fmla="*/ 131 w 263"/>
                <a:gd name="T15" fmla="*/ 0 h 264"/>
                <a:gd name="T16" fmla="*/ 0 w 263"/>
                <a:gd name="T17" fmla="*/ 132 h 264"/>
                <a:gd name="T18" fmla="*/ 131 w 263"/>
                <a:gd name="T19" fmla="*/ 264 h 264"/>
                <a:gd name="T20" fmla="*/ 263 w 263"/>
                <a:gd name="T21" fmla="*/ 132 h 264"/>
                <a:gd name="T22" fmla="*/ 131 w 263"/>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4">
                  <a:moveTo>
                    <a:pt x="131" y="198"/>
                  </a:moveTo>
                  <a:lnTo>
                    <a:pt x="131" y="198"/>
                  </a:lnTo>
                  <a:cubicBezTo>
                    <a:pt x="95" y="198"/>
                    <a:pt x="65" y="168"/>
                    <a:pt x="65" y="132"/>
                  </a:cubicBezTo>
                  <a:cubicBezTo>
                    <a:pt x="65" y="95"/>
                    <a:pt x="95" y="66"/>
                    <a:pt x="131" y="66"/>
                  </a:cubicBezTo>
                  <a:cubicBezTo>
                    <a:pt x="168" y="66"/>
                    <a:pt x="198" y="95"/>
                    <a:pt x="198" y="132"/>
                  </a:cubicBezTo>
                  <a:cubicBezTo>
                    <a:pt x="198" y="168"/>
                    <a:pt x="168" y="198"/>
                    <a:pt x="131" y="198"/>
                  </a:cubicBezTo>
                  <a:close/>
                  <a:moveTo>
                    <a:pt x="131" y="0"/>
                  </a:moveTo>
                  <a:lnTo>
                    <a:pt x="131" y="0"/>
                  </a:lnTo>
                  <a:cubicBezTo>
                    <a:pt x="59" y="0"/>
                    <a:pt x="0" y="59"/>
                    <a:pt x="0" y="132"/>
                  </a:cubicBezTo>
                  <a:cubicBezTo>
                    <a:pt x="0" y="204"/>
                    <a:pt x="59" y="264"/>
                    <a:pt x="131" y="264"/>
                  </a:cubicBezTo>
                  <a:cubicBezTo>
                    <a:pt x="204" y="264"/>
                    <a:pt x="263" y="204"/>
                    <a:pt x="263" y="132"/>
                  </a:cubicBezTo>
                  <a:cubicBezTo>
                    <a:pt x="263" y="59"/>
                    <a:pt x="204" y="0"/>
                    <a:pt x="13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08" name="Freeform 173"/>
            <p:cNvSpPr>
              <a:spLocks noEditPoints="1"/>
            </p:cNvSpPr>
            <p:nvPr/>
          </p:nvSpPr>
          <p:spPr bwMode="auto">
            <a:xfrm>
              <a:off x="3790" y="2403"/>
              <a:ext cx="46" cy="46"/>
            </a:xfrm>
            <a:custGeom>
              <a:avLst/>
              <a:gdLst>
                <a:gd name="T0" fmla="*/ 131 w 263"/>
                <a:gd name="T1" fmla="*/ 198 h 263"/>
                <a:gd name="T2" fmla="*/ 131 w 263"/>
                <a:gd name="T3" fmla="*/ 198 h 263"/>
                <a:gd name="T4" fmla="*/ 65 w 263"/>
                <a:gd name="T5" fmla="*/ 131 h 263"/>
                <a:gd name="T6" fmla="*/ 131 w 263"/>
                <a:gd name="T7" fmla="*/ 65 h 263"/>
                <a:gd name="T8" fmla="*/ 197 w 263"/>
                <a:gd name="T9" fmla="*/ 131 h 263"/>
                <a:gd name="T10" fmla="*/ 131 w 263"/>
                <a:gd name="T11" fmla="*/ 198 h 263"/>
                <a:gd name="T12" fmla="*/ 131 w 263"/>
                <a:gd name="T13" fmla="*/ 0 h 263"/>
                <a:gd name="T14" fmla="*/ 131 w 263"/>
                <a:gd name="T15" fmla="*/ 0 h 263"/>
                <a:gd name="T16" fmla="*/ 0 w 263"/>
                <a:gd name="T17" fmla="*/ 131 h 263"/>
                <a:gd name="T18" fmla="*/ 131 w 263"/>
                <a:gd name="T19" fmla="*/ 263 h 263"/>
                <a:gd name="T20" fmla="*/ 263 w 263"/>
                <a:gd name="T21" fmla="*/ 131 h 263"/>
                <a:gd name="T22" fmla="*/ 131 w 263"/>
                <a:gd name="T23"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131" y="198"/>
                  </a:moveTo>
                  <a:lnTo>
                    <a:pt x="131" y="198"/>
                  </a:lnTo>
                  <a:cubicBezTo>
                    <a:pt x="95" y="198"/>
                    <a:pt x="65" y="168"/>
                    <a:pt x="65" y="131"/>
                  </a:cubicBezTo>
                  <a:cubicBezTo>
                    <a:pt x="65" y="95"/>
                    <a:pt x="95" y="65"/>
                    <a:pt x="131" y="65"/>
                  </a:cubicBezTo>
                  <a:cubicBezTo>
                    <a:pt x="168" y="65"/>
                    <a:pt x="197" y="95"/>
                    <a:pt x="197" y="131"/>
                  </a:cubicBezTo>
                  <a:cubicBezTo>
                    <a:pt x="197" y="168"/>
                    <a:pt x="168" y="198"/>
                    <a:pt x="131" y="198"/>
                  </a:cubicBezTo>
                  <a:close/>
                  <a:moveTo>
                    <a:pt x="131" y="0"/>
                  </a:moveTo>
                  <a:lnTo>
                    <a:pt x="131" y="0"/>
                  </a:lnTo>
                  <a:cubicBezTo>
                    <a:pt x="59" y="0"/>
                    <a:pt x="0" y="59"/>
                    <a:pt x="0" y="131"/>
                  </a:cubicBezTo>
                  <a:cubicBezTo>
                    <a:pt x="0" y="204"/>
                    <a:pt x="59" y="263"/>
                    <a:pt x="131" y="263"/>
                  </a:cubicBezTo>
                  <a:cubicBezTo>
                    <a:pt x="204" y="263"/>
                    <a:pt x="263" y="204"/>
                    <a:pt x="263" y="131"/>
                  </a:cubicBezTo>
                  <a:cubicBezTo>
                    <a:pt x="263" y="59"/>
                    <a:pt x="204" y="0"/>
                    <a:pt x="13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09" name="Freeform 174"/>
            <p:cNvSpPr>
              <a:spLocks noEditPoints="1"/>
            </p:cNvSpPr>
            <p:nvPr/>
          </p:nvSpPr>
          <p:spPr bwMode="auto">
            <a:xfrm>
              <a:off x="3847" y="2403"/>
              <a:ext cx="46" cy="46"/>
            </a:xfrm>
            <a:custGeom>
              <a:avLst/>
              <a:gdLst>
                <a:gd name="T0" fmla="*/ 132 w 264"/>
                <a:gd name="T1" fmla="*/ 198 h 263"/>
                <a:gd name="T2" fmla="*/ 132 w 264"/>
                <a:gd name="T3" fmla="*/ 198 h 263"/>
                <a:gd name="T4" fmla="*/ 66 w 264"/>
                <a:gd name="T5" fmla="*/ 131 h 263"/>
                <a:gd name="T6" fmla="*/ 132 w 264"/>
                <a:gd name="T7" fmla="*/ 65 h 263"/>
                <a:gd name="T8" fmla="*/ 198 w 264"/>
                <a:gd name="T9" fmla="*/ 131 h 263"/>
                <a:gd name="T10" fmla="*/ 132 w 264"/>
                <a:gd name="T11" fmla="*/ 198 h 263"/>
                <a:gd name="T12" fmla="*/ 132 w 264"/>
                <a:gd name="T13" fmla="*/ 0 h 263"/>
                <a:gd name="T14" fmla="*/ 132 w 264"/>
                <a:gd name="T15" fmla="*/ 0 h 263"/>
                <a:gd name="T16" fmla="*/ 0 w 264"/>
                <a:gd name="T17" fmla="*/ 131 h 263"/>
                <a:gd name="T18" fmla="*/ 132 w 264"/>
                <a:gd name="T19" fmla="*/ 263 h 263"/>
                <a:gd name="T20" fmla="*/ 264 w 264"/>
                <a:gd name="T21" fmla="*/ 131 h 263"/>
                <a:gd name="T22" fmla="*/ 132 w 264"/>
                <a:gd name="T23"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263">
                  <a:moveTo>
                    <a:pt x="132" y="198"/>
                  </a:moveTo>
                  <a:lnTo>
                    <a:pt x="132" y="198"/>
                  </a:lnTo>
                  <a:cubicBezTo>
                    <a:pt x="95" y="198"/>
                    <a:pt x="66" y="168"/>
                    <a:pt x="66" y="131"/>
                  </a:cubicBezTo>
                  <a:cubicBezTo>
                    <a:pt x="66" y="95"/>
                    <a:pt x="95" y="65"/>
                    <a:pt x="132" y="65"/>
                  </a:cubicBezTo>
                  <a:cubicBezTo>
                    <a:pt x="168" y="65"/>
                    <a:pt x="198" y="95"/>
                    <a:pt x="198" y="131"/>
                  </a:cubicBezTo>
                  <a:cubicBezTo>
                    <a:pt x="198" y="168"/>
                    <a:pt x="168" y="198"/>
                    <a:pt x="132" y="198"/>
                  </a:cubicBezTo>
                  <a:close/>
                  <a:moveTo>
                    <a:pt x="132" y="0"/>
                  </a:moveTo>
                  <a:lnTo>
                    <a:pt x="132" y="0"/>
                  </a:lnTo>
                  <a:cubicBezTo>
                    <a:pt x="59" y="0"/>
                    <a:pt x="0" y="59"/>
                    <a:pt x="0" y="131"/>
                  </a:cubicBezTo>
                  <a:cubicBezTo>
                    <a:pt x="0" y="204"/>
                    <a:pt x="59" y="263"/>
                    <a:pt x="132" y="263"/>
                  </a:cubicBezTo>
                  <a:cubicBezTo>
                    <a:pt x="204" y="263"/>
                    <a:pt x="264" y="204"/>
                    <a:pt x="264" y="131"/>
                  </a:cubicBezTo>
                  <a:cubicBezTo>
                    <a:pt x="264" y="59"/>
                    <a:pt x="204" y="0"/>
                    <a:pt x="13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10" name="Freeform 175"/>
            <p:cNvSpPr>
              <a:spLocks noEditPoints="1"/>
            </p:cNvSpPr>
            <p:nvPr/>
          </p:nvSpPr>
          <p:spPr bwMode="auto">
            <a:xfrm>
              <a:off x="3904" y="2403"/>
              <a:ext cx="46" cy="46"/>
            </a:xfrm>
            <a:custGeom>
              <a:avLst/>
              <a:gdLst>
                <a:gd name="T0" fmla="*/ 131 w 263"/>
                <a:gd name="T1" fmla="*/ 198 h 263"/>
                <a:gd name="T2" fmla="*/ 131 w 263"/>
                <a:gd name="T3" fmla="*/ 198 h 263"/>
                <a:gd name="T4" fmla="*/ 65 w 263"/>
                <a:gd name="T5" fmla="*/ 131 h 263"/>
                <a:gd name="T6" fmla="*/ 131 w 263"/>
                <a:gd name="T7" fmla="*/ 65 h 263"/>
                <a:gd name="T8" fmla="*/ 198 w 263"/>
                <a:gd name="T9" fmla="*/ 131 h 263"/>
                <a:gd name="T10" fmla="*/ 131 w 263"/>
                <a:gd name="T11" fmla="*/ 198 h 263"/>
                <a:gd name="T12" fmla="*/ 131 w 263"/>
                <a:gd name="T13" fmla="*/ 0 h 263"/>
                <a:gd name="T14" fmla="*/ 131 w 263"/>
                <a:gd name="T15" fmla="*/ 0 h 263"/>
                <a:gd name="T16" fmla="*/ 0 w 263"/>
                <a:gd name="T17" fmla="*/ 131 h 263"/>
                <a:gd name="T18" fmla="*/ 131 w 263"/>
                <a:gd name="T19" fmla="*/ 263 h 263"/>
                <a:gd name="T20" fmla="*/ 263 w 263"/>
                <a:gd name="T21" fmla="*/ 131 h 263"/>
                <a:gd name="T22" fmla="*/ 131 w 263"/>
                <a:gd name="T23"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131" y="198"/>
                  </a:moveTo>
                  <a:lnTo>
                    <a:pt x="131" y="198"/>
                  </a:lnTo>
                  <a:cubicBezTo>
                    <a:pt x="95" y="198"/>
                    <a:pt x="65" y="168"/>
                    <a:pt x="65" y="131"/>
                  </a:cubicBezTo>
                  <a:cubicBezTo>
                    <a:pt x="65" y="95"/>
                    <a:pt x="95" y="65"/>
                    <a:pt x="131" y="65"/>
                  </a:cubicBezTo>
                  <a:cubicBezTo>
                    <a:pt x="168" y="65"/>
                    <a:pt x="198" y="95"/>
                    <a:pt x="198" y="131"/>
                  </a:cubicBezTo>
                  <a:cubicBezTo>
                    <a:pt x="198" y="168"/>
                    <a:pt x="168" y="198"/>
                    <a:pt x="131" y="198"/>
                  </a:cubicBezTo>
                  <a:close/>
                  <a:moveTo>
                    <a:pt x="131" y="0"/>
                  </a:moveTo>
                  <a:lnTo>
                    <a:pt x="131" y="0"/>
                  </a:lnTo>
                  <a:cubicBezTo>
                    <a:pt x="59" y="0"/>
                    <a:pt x="0" y="59"/>
                    <a:pt x="0" y="131"/>
                  </a:cubicBezTo>
                  <a:cubicBezTo>
                    <a:pt x="0" y="204"/>
                    <a:pt x="59" y="263"/>
                    <a:pt x="131" y="263"/>
                  </a:cubicBezTo>
                  <a:cubicBezTo>
                    <a:pt x="204" y="263"/>
                    <a:pt x="263" y="204"/>
                    <a:pt x="263" y="131"/>
                  </a:cubicBezTo>
                  <a:cubicBezTo>
                    <a:pt x="263" y="59"/>
                    <a:pt x="204" y="0"/>
                    <a:pt x="13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11" name="Freeform 176"/>
            <p:cNvSpPr>
              <a:spLocks noEditPoints="1"/>
            </p:cNvSpPr>
            <p:nvPr/>
          </p:nvSpPr>
          <p:spPr bwMode="auto">
            <a:xfrm>
              <a:off x="3790" y="2460"/>
              <a:ext cx="46" cy="46"/>
            </a:xfrm>
            <a:custGeom>
              <a:avLst/>
              <a:gdLst>
                <a:gd name="T0" fmla="*/ 131 w 263"/>
                <a:gd name="T1" fmla="*/ 198 h 264"/>
                <a:gd name="T2" fmla="*/ 131 w 263"/>
                <a:gd name="T3" fmla="*/ 198 h 264"/>
                <a:gd name="T4" fmla="*/ 65 w 263"/>
                <a:gd name="T5" fmla="*/ 132 h 264"/>
                <a:gd name="T6" fmla="*/ 131 w 263"/>
                <a:gd name="T7" fmla="*/ 66 h 264"/>
                <a:gd name="T8" fmla="*/ 197 w 263"/>
                <a:gd name="T9" fmla="*/ 132 h 264"/>
                <a:gd name="T10" fmla="*/ 131 w 263"/>
                <a:gd name="T11" fmla="*/ 198 h 264"/>
                <a:gd name="T12" fmla="*/ 131 w 263"/>
                <a:gd name="T13" fmla="*/ 0 h 264"/>
                <a:gd name="T14" fmla="*/ 131 w 263"/>
                <a:gd name="T15" fmla="*/ 0 h 264"/>
                <a:gd name="T16" fmla="*/ 0 w 263"/>
                <a:gd name="T17" fmla="*/ 132 h 264"/>
                <a:gd name="T18" fmla="*/ 131 w 263"/>
                <a:gd name="T19" fmla="*/ 264 h 264"/>
                <a:gd name="T20" fmla="*/ 263 w 263"/>
                <a:gd name="T21" fmla="*/ 132 h 264"/>
                <a:gd name="T22" fmla="*/ 131 w 263"/>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4">
                  <a:moveTo>
                    <a:pt x="131" y="198"/>
                  </a:moveTo>
                  <a:lnTo>
                    <a:pt x="131" y="198"/>
                  </a:lnTo>
                  <a:cubicBezTo>
                    <a:pt x="95" y="198"/>
                    <a:pt x="65" y="168"/>
                    <a:pt x="65" y="132"/>
                  </a:cubicBezTo>
                  <a:cubicBezTo>
                    <a:pt x="65" y="95"/>
                    <a:pt x="95" y="66"/>
                    <a:pt x="131" y="66"/>
                  </a:cubicBezTo>
                  <a:cubicBezTo>
                    <a:pt x="168" y="66"/>
                    <a:pt x="197" y="95"/>
                    <a:pt x="197" y="132"/>
                  </a:cubicBezTo>
                  <a:cubicBezTo>
                    <a:pt x="197" y="168"/>
                    <a:pt x="168" y="198"/>
                    <a:pt x="131" y="198"/>
                  </a:cubicBezTo>
                  <a:close/>
                  <a:moveTo>
                    <a:pt x="131" y="0"/>
                  </a:moveTo>
                  <a:lnTo>
                    <a:pt x="131" y="0"/>
                  </a:lnTo>
                  <a:cubicBezTo>
                    <a:pt x="59" y="0"/>
                    <a:pt x="0" y="59"/>
                    <a:pt x="0" y="132"/>
                  </a:cubicBezTo>
                  <a:cubicBezTo>
                    <a:pt x="0" y="205"/>
                    <a:pt x="59" y="264"/>
                    <a:pt x="131" y="264"/>
                  </a:cubicBezTo>
                  <a:cubicBezTo>
                    <a:pt x="204" y="264"/>
                    <a:pt x="263" y="205"/>
                    <a:pt x="263" y="132"/>
                  </a:cubicBezTo>
                  <a:cubicBezTo>
                    <a:pt x="263" y="59"/>
                    <a:pt x="204" y="0"/>
                    <a:pt x="13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12" name="Freeform 177"/>
            <p:cNvSpPr>
              <a:spLocks noEditPoints="1"/>
            </p:cNvSpPr>
            <p:nvPr/>
          </p:nvSpPr>
          <p:spPr bwMode="auto">
            <a:xfrm>
              <a:off x="3847" y="2460"/>
              <a:ext cx="46" cy="46"/>
            </a:xfrm>
            <a:custGeom>
              <a:avLst/>
              <a:gdLst>
                <a:gd name="T0" fmla="*/ 132 w 264"/>
                <a:gd name="T1" fmla="*/ 198 h 264"/>
                <a:gd name="T2" fmla="*/ 132 w 264"/>
                <a:gd name="T3" fmla="*/ 198 h 264"/>
                <a:gd name="T4" fmla="*/ 66 w 264"/>
                <a:gd name="T5" fmla="*/ 132 h 264"/>
                <a:gd name="T6" fmla="*/ 132 w 264"/>
                <a:gd name="T7" fmla="*/ 66 h 264"/>
                <a:gd name="T8" fmla="*/ 198 w 264"/>
                <a:gd name="T9" fmla="*/ 132 h 264"/>
                <a:gd name="T10" fmla="*/ 132 w 264"/>
                <a:gd name="T11" fmla="*/ 198 h 264"/>
                <a:gd name="T12" fmla="*/ 132 w 264"/>
                <a:gd name="T13" fmla="*/ 0 h 264"/>
                <a:gd name="T14" fmla="*/ 132 w 264"/>
                <a:gd name="T15" fmla="*/ 0 h 264"/>
                <a:gd name="T16" fmla="*/ 0 w 264"/>
                <a:gd name="T17" fmla="*/ 132 h 264"/>
                <a:gd name="T18" fmla="*/ 132 w 264"/>
                <a:gd name="T19" fmla="*/ 264 h 264"/>
                <a:gd name="T20" fmla="*/ 264 w 264"/>
                <a:gd name="T21" fmla="*/ 132 h 264"/>
                <a:gd name="T22" fmla="*/ 132 w 264"/>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264">
                  <a:moveTo>
                    <a:pt x="132" y="198"/>
                  </a:moveTo>
                  <a:lnTo>
                    <a:pt x="132" y="198"/>
                  </a:lnTo>
                  <a:cubicBezTo>
                    <a:pt x="95" y="198"/>
                    <a:pt x="66" y="168"/>
                    <a:pt x="66" y="132"/>
                  </a:cubicBezTo>
                  <a:cubicBezTo>
                    <a:pt x="66" y="95"/>
                    <a:pt x="95" y="66"/>
                    <a:pt x="132" y="66"/>
                  </a:cubicBezTo>
                  <a:cubicBezTo>
                    <a:pt x="168" y="66"/>
                    <a:pt x="198" y="95"/>
                    <a:pt x="198" y="132"/>
                  </a:cubicBezTo>
                  <a:cubicBezTo>
                    <a:pt x="198" y="168"/>
                    <a:pt x="168" y="198"/>
                    <a:pt x="132" y="198"/>
                  </a:cubicBezTo>
                  <a:close/>
                  <a:moveTo>
                    <a:pt x="132" y="0"/>
                  </a:moveTo>
                  <a:lnTo>
                    <a:pt x="132" y="0"/>
                  </a:lnTo>
                  <a:cubicBezTo>
                    <a:pt x="59" y="0"/>
                    <a:pt x="0" y="59"/>
                    <a:pt x="0" y="132"/>
                  </a:cubicBezTo>
                  <a:cubicBezTo>
                    <a:pt x="0" y="205"/>
                    <a:pt x="59" y="264"/>
                    <a:pt x="132" y="264"/>
                  </a:cubicBezTo>
                  <a:cubicBezTo>
                    <a:pt x="204" y="264"/>
                    <a:pt x="264" y="205"/>
                    <a:pt x="264" y="132"/>
                  </a:cubicBezTo>
                  <a:cubicBezTo>
                    <a:pt x="264" y="59"/>
                    <a:pt x="204" y="0"/>
                    <a:pt x="13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13" name="Freeform 178"/>
            <p:cNvSpPr>
              <a:spLocks noEditPoints="1"/>
            </p:cNvSpPr>
            <p:nvPr/>
          </p:nvSpPr>
          <p:spPr bwMode="auto">
            <a:xfrm>
              <a:off x="3904" y="2460"/>
              <a:ext cx="46" cy="46"/>
            </a:xfrm>
            <a:custGeom>
              <a:avLst/>
              <a:gdLst>
                <a:gd name="T0" fmla="*/ 131 w 263"/>
                <a:gd name="T1" fmla="*/ 198 h 264"/>
                <a:gd name="T2" fmla="*/ 131 w 263"/>
                <a:gd name="T3" fmla="*/ 198 h 264"/>
                <a:gd name="T4" fmla="*/ 65 w 263"/>
                <a:gd name="T5" fmla="*/ 132 h 264"/>
                <a:gd name="T6" fmla="*/ 131 w 263"/>
                <a:gd name="T7" fmla="*/ 66 h 264"/>
                <a:gd name="T8" fmla="*/ 198 w 263"/>
                <a:gd name="T9" fmla="*/ 132 h 264"/>
                <a:gd name="T10" fmla="*/ 131 w 263"/>
                <a:gd name="T11" fmla="*/ 198 h 264"/>
                <a:gd name="T12" fmla="*/ 131 w 263"/>
                <a:gd name="T13" fmla="*/ 0 h 264"/>
                <a:gd name="T14" fmla="*/ 131 w 263"/>
                <a:gd name="T15" fmla="*/ 0 h 264"/>
                <a:gd name="T16" fmla="*/ 0 w 263"/>
                <a:gd name="T17" fmla="*/ 132 h 264"/>
                <a:gd name="T18" fmla="*/ 131 w 263"/>
                <a:gd name="T19" fmla="*/ 264 h 264"/>
                <a:gd name="T20" fmla="*/ 263 w 263"/>
                <a:gd name="T21" fmla="*/ 132 h 264"/>
                <a:gd name="T22" fmla="*/ 131 w 263"/>
                <a:gd name="T2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4">
                  <a:moveTo>
                    <a:pt x="131" y="198"/>
                  </a:moveTo>
                  <a:lnTo>
                    <a:pt x="131" y="198"/>
                  </a:lnTo>
                  <a:cubicBezTo>
                    <a:pt x="95" y="198"/>
                    <a:pt x="65" y="168"/>
                    <a:pt x="65" y="132"/>
                  </a:cubicBezTo>
                  <a:cubicBezTo>
                    <a:pt x="65" y="95"/>
                    <a:pt x="95" y="66"/>
                    <a:pt x="131" y="66"/>
                  </a:cubicBezTo>
                  <a:cubicBezTo>
                    <a:pt x="168" y="66"/>
                    <a:pt x="198" y="95"/>
                    <a:pt x="198" y="132"/>
                  </a:cubicBezTo>
                  <a:cubicBezTo>
                    <a:pt x="198" y="168"/>
                    <a:pt x="168" y="198"/>
                    <a:pt x="131" y="198"/>
                  </a:cubicBezTo>
                  <a:close/>
                  <a:moveTo>
                    <a:pt x="131" y="0"/>
                  </a:moveTo>
                  <a:lnTo>
                    <a:pt x="131" y="0"/>
                  </a:lnTo>
                  <a:cubicBezTo>
                    <a:pt x="59" y="0"/>
                    <a:pt x="0" y="59"/>
                    <a:pt x="0" y="132"/>
                  </a:cubicBezTo>
                  <a:cubicBezTo>
                    <a:pt x="0" y="205"/>
                    <a:pt x="59" y="264"/>
                    <a:pt x="131" y="264"/>
                  </a:cubicBezTo>
                  <a:cubicBezTo>
                    <a:pt x="204" y="264"/>
                    <a:pt x="263" y="205"/>
                    <a:pt x="263" y="132"/>
                  </a:cubicBezTo>
                  <a:cubicBezTo>
                    <a:pt x="263" y="59"/>
                    <a:pt x="204" y="0"/>
                    <a:pt x="13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14" name="Freeform 179"/>
            <p:cNvSpPr>
              <a:spLocks noEditPoints="1"/>
            </p:cNvSpPr>
            <p:nvPr/>
          </p:nvSpPr>
          <p:spPr bwMode="auto">
            <a:xfrm>
              <a:off x="3744" y="2208"/>
              <a:ext cx="252" cy="343"/>
            </a:xfrm>
            <a:custGeom>
              <a:avLst/>
              <a:gdLst>
                <a:gd name="T0" fmla="*/ 1375 w 1441"/>
                <a:gd name="T1" fmla="*/ 1801 h 1964"/>
                <a:gd name="T2" fmla="*/ 1375 w 1441"/>
                <a:gd name="T3" fmla="*/ 1801 h 1964"/>
                <a:gd name="T4" fmla="*/ 1277 w 1441"/>
                <a:gd name="T5" fmla="*/ 1899 h 1964"/>
                <a:gd name="T6" fmla="*/ 163 w 1441"/>
                <a:gd name="T7" fmla="*/ 1899 h 1964"/>
                <a:gd name="T8" fmla="*/ 65 w 1441"/>
                <a:gd name="T9" fmla="*/ 1801 h 1964"/>
                <a:gd name="T10" fmla="*/ 65 w 1441"/>
                <a:gd name="T11" fmla="*/ 163 h 1964"/>
                <a:gd name="T12" fmla="*/ 163 w 1441"/>
                <a:gd name="T13" fmla="*/ 65 h 1964"/>
                <a:gd name="T14" fmla="*/ 1277 w 1441"/>
                <a:gd name="T15" fmla="*/ 65 h 1964"/>
                <a:gd name="T16" fmla="*/ 1375 w 1441"/>
                <a:gd name="T17" fmla="*/ 163 h 1964"/>
                <a:gd name="T18" fmla="*/ 1375 w 1441"/>
                <a:gd name="T19" fmla="*/ 1801 h 1964"/>
                <a:gd name="T20" fmla="*/ 1277 w 1441"/>
                <a:gd name="T21" fmla="*/ 0 h 1964"/>
                <a:gd name="T22" fmla="*/ 1277 w 1441"/>
                <a:gd name="T23" fmla="*/ 0 h 1964"/>
                <a:gd name="T24" fmla="*/ 163 w 1441"/>
                <a:gd name="T25" fmla="*/ 0 h 1964"/>
                <a:gd name="T26" fmla="*/ 0 w 1441"/>
                <a:gd name="T27" fmla="*/ 163 h 1964"/>
                <a:gd name="T28" fmla="*/ 0 w 1441"/>
                <a:gd name="T29" fmla="*/ 1801 h 1964"/>
                <a:gd name="T30" fmla="*/ 163 w 1441"/>
                <a:gd name="T31" fmla="*/ 1964 h 1964"/>
                <a:gd name="T32" fmla="*/ 1277 w 1441"/>
                <a:gd name="T33" fmla="*/ 1964 h 1964"/>
                <a:gd name="T34" fmla="*/ 1441 w 1441"/>
                <a:gd name="T35" fmla="*/ 1801 h 1964"/>
                <a:gd name="T36" fmla="*/ 1441 w 1441"/>
                <a:gd name="T37" fmla="*/ 163 h 1964"/>
                <a:gd name="T38" fmla="*/ 1277 w 1441"/>
                <a:gd name="T39" fmla="*/ 0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1" h="1964">
                  <a:moveTo>
                    <a:pt x="1375" y="1801"/>
                  </a:moveTo>
                  <a:lnTo>
                    <a:pt x="1375" y="1801"/>
                  </a:lnTo>
                  <a:cubicBezTo>
                    <a:pt x="1375" y="1855"/>
                    <a:pt x="1331" y="1899"/>
                    <a:pt x="1277" y="1899"/>
                  </a:cubicBezTo>
                  <a:lnTo>
                    <a:pt x="163" y="1899"/>
                  </a:lnTo>
                  <a:cubicBezTo>
                    <a:pt x="109" y="1899"/>
                    <a:pt x="65" y="1855"/>
                    <a:pt x="65" y="1801"/>
                  </a:cubicBezTo>
                  <a:lnTo>
                    <a:pt x="65" y="163"/>
                  </a:lnTo>
                  <a:cubicBezTo>
                    <a:pt x="65" y="109"/>
                    <a:pt x="109" y="65"/>
                    <a:pt x="163" y="65"/>
                  </a:cubicBezTo>
                  <a:lnTo>
                    <a:pt x="1277" y="65"/>
                  </a:lnTo>
                  <a:cubicBezTo>
                    <a:pt x="1331" y="65"/>
                    <a:pt x="1375" y="109"/>
                    <a:pt x="1375" y="163"/>
                  </a:cubicBezTo>
                  <a:lnTo>
                    <a:pt x="1375" y="1801"/>
                  </a:lnTo>
                  <a:close/>
                  <a:moveTo>
                    <a:pt x="1277" y="0"/>
                  </a:moveTo>
                  <a:lnTo>
                    <a:pt x="1277" y="0"/>
                  </a:lnTo>
                  <a:lnTo>
                    <a:pt x="163" y="0"/>
                  </a:lnTo>
                  <a:cubicBezTo>
                    <a:pt x="73" y="0"/>
                    <a:pt x="0" y="73"/>
                    <a:pt x="0" y="163"/>
                  </a:cubicBezTo>
                  <a:lnTo>
                    <a:pt x="0" y="1801"/>
                  </a:lnTo>
                  <a:cubicBezTo>
                    <a:pt x="0" y="1891"/>
                    <a:pt x="73" y="1964"/>
                    <a:pt x="163" y="1964"/>
                  </a:cubicBezTo>
                  <a:lnTo>
                    <a:pt x="1277" y="1964"/>
                  </a:lnTo>
                  <a:cubicBezTo>
                    <a:pt x="1367" y="1964"/>
                    <a:pt x="1441" y="1891"/>
                    <a:pt x="1441" y="1801"/>
                  </a:cubicBezTo>
                  <a:lnTo>
                    <a:pt x="1441" y="163"/>
                  </a:lnTo>
                  <a:cubicBezTo>
                    <a:pt x="1441" y="73"/>
                    <a:pt x="1367" y="0"/>
                    <a:pt x="127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15" name="Freeform 180"/>
            <p:cNvSpPr>
              <a:spLocks noEditPoints="1"/>
            </p:cNvSpPr>
            <p:nvPr/>
          </p:nvSpPr>
          <p:spPr bwMode="auto">
            <a:xfrm>
              <a:off x="3790" y="2253"/>
              <a:ext cx="160" cy="69"/>
            </a:xfrm>
            <a:custGeom>
              <a:avLst/>
              <a:gdLst>
                <a:gd name="T0" fmla="*/ 65 w 917"/>
                <a:gd name="T1" fmla="*/ 66 h 393"/>
                <a:gd name="T2" fmla="*/ 65 w 917"/>
                <a:gd name="T3" fmla="*/ 66 h 393"/>
                <a:gd name="T4" fmla="*/ 851 w 917"/>
                <a:gd name="T5" fmla="*/ 66 h 393"/>
                <a:gd name="T6" fmla="*/ 851 w 917"/>
                <a:gd name="T7" fmla="*/ 328 h 393"/>
                <a:gd name="T8" fmla="*/ 65 w 917"/>
                <a:gd name="T9" fmla="*/ 328 h 393"/>
                <a:gd name="T10" fmla="*/ 65 w 917"/>
                <a:gd name="T11" fmla="*/ 66 h 393"/>
                <a:gd name="T12" fmla="*/ 32 w 917"/>
                <a:gd name="T13" fmla="*/ 393 h 393"/>
                <a:gd name="T14" fmla="*/ 32 w 917"/>
                <a:gd name="T15" fmla="*/ 393 h 393"/>
                <a:gd name="T16" fmla="*/ 884 w 917"/>
                <a:gd name="T17" fmla="*/ 393 h 393"/>
                <a:gd name="T18" fmla="*/ 917 w 917"/>
                <a:gd name="T19" fmla="*/ 360 h 393"/>
                <a:gd name="T20" fmla="*/ 917 w 917"/>
                <a:gd name="T21" fmla="*/ 33 h 393"/>
                <a:gd name="T22" fmla="*/ 884 w 917"/>
                <a:gd name="T23" fmla="*/ 0 h 393"/>
                <a:gd name="T24" fmla="*/ 32 w 917"/>
                <a:gd name="T25" fmla="*/ 0 h 393"/>
                <a:gd name="T26" fmla="*/ 0 w 917"/>
                <a:gd name="T27" fmla="*/ 33 h 393"/>
                <a:gd name="T28" fmla="*/ 0 w 917"/>
                <a:gd name="T29" fmla="*/ 360 h 393"/>
                <a:gd name="T30" fmla="*/ 32 w 917"/>
                <a:gd name="T31" fmla="*/ 39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7" h="393">
                  <a:moveTo>
                    <a:pt x="65" y="66"/>
                  </a:moveTo>
                  <a:lnTo>
                    <a:pt x="65" y="66"/>
                  </a:lnTo>
                  <a:lnTo>
                    <a:pt x="851" y="66"/>
                  </a:lnTo>
                  <a:lnTo>
                    <a:pt x="851" y="328"/>
                  </a:lnTo>
                  <a:lnTo>
                    <a:pt x="65" y="328"/>
                  </a:lnTo>
                  <a:lnTo>
                    <a:pt x="65" y="66"/>
                  </a:lnTo>
                  <a:close/>
                  <a:moveTo>
                    <a:pt x="32" y="393"/>
                  </a:moveTo>
                  <a:lnTo>
                    <a:pt x="32" y="393"/>
                  </a:lnTo>
                  <a:lnTo>
                    <a:pt x="884" y="393"/>
                  </a:lnTo>
                  <a:cubicBezTo>
                    <a:pt x="902" y="393"/>
                    <a:pt x="917" y="379"/>
                    <a:pt x="917" y="360"/>
                  </a:cubicBezTo>
                  <a:lnTo>
                    <a:pt x="917" y="33"/>
                  </a:lnTo>
                  <a:cubicBezTo>
                    <a:pt x="917" y="15"/>
                    <a:pt x="902" y="0"/>
                    <a:pt x="884" y="0"/>
                  </a:cubicBezTo>
                  <a:lnTo>
                    <a:pt x="32" y="0"/>
                  </a:lnTo>
                  <a:cubicBezTo>
                    <a:pt x="14" y="0"/>
                    <a:pt x="0" y="15"/>
                    <a:pt x="0" y="33"/>
                  </a:cubicBezTo>
                  <a:lnTo>
                    <a:pt x="0" y="360"/>
                  </a:lnTo>
                  <a:cubicBezTo>
                    <a:pt x="0" y="379"/>
                    <a:pt x="14" y="393"/>
                    <a:pt x="32" y="39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016" name="Group 183"/>
          <p:cNvGrpSpPr>
            <a:grpSpLocks noChangeAspect="1"/>
          </p:cNvGrpSpPr>
          <p:nvPr/>
        </p:nvGrpSpPr>
        <p:grpSpPr bwMode="auto">
          <a:xfrm>
            <a:off x="10656027" y="5161441"/>
            <a:ext cx="425248" cy="424012"/>
            <a:chOff x="4323" y="2208"/>
            <a:chExt cx="344" cy="343"/>
          </a:xfrm>
          <a:solidFill>
            <a:srgbClr val="2C2F33"/>
          </a:solidFill>
        </p:grpSpPr>
        <p:sp>
          <p:nvSpPr>
            <p:cNvPr id="1017" name="Freeform 184"/>
            <p:cNvSpPr>
              <a:spLocks noEditPoints="1"/>
            </p:cNvSpPr>
            <p:nvPr/>
          </p:nvSpPr>
          <p:spPr bwMode="auto">
            <a:xfrm>
              <a:off x="4323" y="2208"/>
              <a:ext cx="344" cy="343"/>
            </a:xfrm>
            <a:custGeom>
              <a:avLst/>
              <a:gdLst>
                <a:gd name="T0" fmla="*/ 1893 w 1970"/>
                <a:gd name="T1" fmla="*/ 1095 h 1964"/>
                <a:gd name="T2" fmla="*/ 1893 w 1970"/>
                <a:gd name="T3" fmla="*/ 1095 h 1964"/>
                <a:gd name="T4" fmla="*/ 1108 w 1970"/>
                <a:gd name="T5" fmla="*/ 1888 h 1964"/>
                <a:gd name="T6" fmla="*/ 1082 w 1970"/>
                <a:gd name="T7" fmla="*/ 1899 h 1964"/>
                <a:gd name="T8" fmla="*/ 1071 w 1970"/>
                <a:gd name="T9" fmla="*/ 1898 h 1964"/>
                <a:gd name="T10" fmla="*/ 1071 w 1970"/>
                <a:gd name="T11" fmla="*/ 1898 h 1964"/>
                <a:gd name="T12" fmla="*/ 90 w 1970"/>
                <a:gd name="T13" fmla="*/ 933 h 1964"/>
                <a:gd name="T14" fmla="*/ 81 w 1970"/>
                <a:gd name="T15" fmla="*/ 923 h 1964"/>
                <a:gd name="T16" fmla="*/ 69 w 1970"/>
                <a:gd name="T17" fmla="*/ 896 h 1964"/>
                <a:gd name="T18" fmla="*/ 65 w 1970"/>
                <a:gd name="T19" fmla="*/ 108 h 1964"/>
                <a:gd name="T20" fmla="*/ 103 w 1970"/>
                <a:gd name="T21" fmla="*/ 69 h 1964"/>
                <a:gd name="T22" fmla="*/ 840 w 1970"/>
                <a:gd name="T23" fmla="*/ 66 h 1964"/>
                <a:gd name="T24" fmla="*/ 878 w 1970"/>
                <a:gd name="T25" fmla="*/ 65 h 1964"/>
                <a:gd name="T26" fmla="*/ 919 w 1970"/>
                <a:gd name="T27" fmla="*/ 76 h 1964"/>
                <a:gd name="T28" fmla="*/ 1893 w 1970"/>
                <a:gd name="T29" fmla="*/ 1041 h 1964"/>
                <a:gd name="T30" fmla="*/ 1904 w 1970"/>
                <a:gd name="T31" fmla="*/ 1068 h 1964"/>
                <a:gd name="T32" fmla="*/ 1893 w 1970"/>
                <a:gd name="T33" fmla="*/ 1095 h 1964"/>
                <a:gd name="T34" fmla="*/ 1939 w 1970"/>
                <a:gd name="T35" fmla="*/ 994 h 1964"/>
                <a:gd name="T36" fmla="*/ 1939 w 1970"/>
                <a:gd name="T37" fmla="*/ 994 h 1964"/>
                <a:gd name="T38" fmla="*/ 965 w 1970"/>
                <a:gd name="T39" fmla="*/ 30 h 1964"/>
                <a:gd name="T40" fmla="*/ 878 w 1970"/>
                <a:gd name="T41" fmla="*/ 0 h 1964"/>
                <a:gd name="T42" fmla="*/ 103 w 1970"/>
                <a:gd name="T43" fmla="*/ 4 h 1964"/>
                <a:gd name="T44" fmla="*/ 0 w 1970"/>
                <a:gd name="T45" fmla="*/ 108 h 1964"/>
                <a:gd name="T46" fmla="*/ 3 w 1970"/>
                <a:gd name="T47" fmla="*/ 897 h 1964"/>
                <a:gd name="T48" fmla="*/ 34 w 1970"/>
                <a:gd name="T49" fmla="*/ 970 h 1964"/>
                <a:gd name="T50" fmla="*/ 44 w 1970"/>
                <a:gd name="T51" fmla="*/ 980 h 1964"/>
                <a:gd name="T52" fmla="*/ 1039 w 1970"/>
                <a:gd name="T53" fmla="*/ 1955 h 1964"/>
                <a:gd name="T54" fmla="*/ 1082 w 1970"/>
                <a:gd name="T55" fmla="*/ 1964 h 1964"/>
                <a:gd name="T56" fmla="*/ 1082 w 1970"/>
                <a:gd name="T57" fmla="*/ 1964 h 1964"/>
                <a:gd name="T58" fmla="*/ 1155 w 1970"/>
                <a:gd name="T59" fmla="*/ 1934 h 1964"/>
                <a:gd name="T60" fmla="*/ 1940 w 1970"/>
                <a:gd name="T61" fmla="*/ 1142 h 1964"/>
                <a:gd name="T62" fmla="*/ 1970 w 1970"/>
                <a:gd name="T63" fmla="*/ 1068 h 1964"/>
                <a:gd name="T64" fmla="*/ 1939 w 1970"/>
                <a:gd name="T65" fmla="*/ 994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70" h="1964">
                  <a:moveTo>
                    <a:pt x="1893" y="1095"/>
                  </a:moveTo>
                  <a:lnTo>
                    <a:pt x="1893" y="1095"/>
                  </a:lnTo>
                  <a:lnTo>
                    <a:pt x="1108" y="1888"/>
                  </a:lnTo>
                  <a:cubicBezTo>
                    <a:pt x="1102" y="1895"/>
                    <a:pt x="1092" y="1899"/>
                    <a:pt x="1082" y="1899"/>
                  </a:cubicBezTo>
                  <a:cubicBezTo>
                    <a:pt x="1077" y="1899"/>
                    <a:pt x="1073" y="1898"/>
                    <a:pt x="1071" y="1898"/>
                  </a:cubicBezTo>
                  <a:cubicBezTo>
                    <a:pt x="1071" y="1898"/>
                    <a:pt x="1071" y="1898"/>
                    <a:pt x="1071" y="1898"/>
                  </a:cubicBezTo>
                  <a:cubicBezTo>
                    <a:pt x="1044" y="1877"/>
                    <a:pt x="668" y="1508"/>
                    <a:pt x="90" y="933"/>
                  </a:cubicBezTo>
                  <a:lnTo>
                    <a:pt x="81" y="923"/>
                  </a:lnTo>
                  <a:cubicBezTo>
                    <a:pt x="73" y="916"/>
                    <a:pt x="69" y="906"/>
                    <a:pt x="69" y="896"/>
                  </a:cubicBezTo>
                  <a:lnTo>
                    <a:pt x="65" y="108"/>
                  </a:lnTo>
                  <a:cubicBezTo>
                    <a:pt x="65" y="84"/>
                    <a:pt x="85" y="69"/>
                    <a:pt x="103" y="69"/>
                  </a:cubicBezTo>
                  <a:lnTo>
                    <a:pt x="840" y="66"/>
                  </a:lnTo>
                  <a:lnTo>
                    <a:pt x="878" y="65"/>
                  </a:lnTo>
                  <a:cubicBezTo>
                    <a:pt x="900" y="65"/>
                    <a:pt x="910" y="68"/>
                    <a:pt x="919" y="76"/>
                  </a:cubicBezTo>
                  <a:lnTo>
                    <a:pt x="1893" y="1041"/>
                  </a:lnTo>
                  <a:cubicBezTo>
                    <a:pt x="1900" y="1048"/>
                    <a:pt x="1904" y="1058"/>
                    <a:pt x="1904" y="1068"/>
                  </a:cubicBezTo>
                  <a:cubicBezTo>
                    <a:pt x="1905" y="1078"/>
                    <a:pt x="1901" y="1088"/>
                    <a:pt x="1893" y="1095"/>
                  </a:cubicBezTo>
                  <a:close/>
                  <a:moveTo>
                    <a:pt x="1939" y="994"/>
                  </a:moveTo>
                  <a:lnTo>
                    <a:pt x="1939" y="994"/>
                  </a:lnTo>
                  <a:lnTo>
                    <a:pt x="965" y="30"/>
                  </a:lnTo>
                  <a:cubicBezTo>
                    <a:pt x="938" y="4"/>
                    <a:pt x="906" y="0"/>
                    <a:pt x="878" y="0"/>
                  </a:cubicBezTo>
                  <a:lnTo>
                    <a:pt x="103" y="4"/>
                  </a:lnTo>
                  <a:cubicBezTo>
                    <a:pt x="45" y="5"/>
                    <a:pt x="0" y="51"/>
                    <a:pt x="0" y="108"/>
                  </a:cubicBezTo>
                  <a:lnTo>
                    <a:pt x="3" y="897"/>
                  </a:lnTo>
                  <a:cubicBezTo>
                    <a:pt x="3" y="924"/>
                    <a:pt x="15" y="950"/>
                    <a:pt x="34" y="970"/>
                  </a:cubicBezTo>
                  <a:lnTo>
                    <a:pt x="44" y="980"/>
                  </a:lnTo>
                  <a:cubicBezTo>
                    <a:pt x="1014" y="1944"/>
                    <a:pt x="1030" y="1951"/>
                    <a:pt x="1039" y="1955"/>
                  </a:cubicBezTo>
                  <a:cubicBezTo>
                    <a:pt x="1052" y="1961"/>
                    <a:pt x="1067" y="1964"/>
                    <a:pt x="1082" y="1964"/>
                  </a:cubicBezTo>
                  <a:lnTo>
                    <a:pt x="1082" y="1964"/>
                  </a:lnTo>
                  <a:cubicBezTo>
                    <a:pt x="1109" y="1964"/>
                    <a:pt x="1136" y="1953"/>
                    <a:pt x="1155" y="1934"/>
                  </a:cubicBezTo>
                  <a:lnTo>
                    <a:pt x="1940" y="1142"/>
                  </a:lnTo>
                  <a:cubicBezTo>
                    <a:pt x="1960" y="1122"/>
                    <a:pt x="1970" y="1096"/>
                    <a:pt x="1970" y="1068"/>
                  </a:cubicBezTo>
                  <a:cubicBezTo>
                    <a:pt x="1970" y="1040"/>
                    <a:pt x="1959" y="1014"/>
                    <a:pt x="1939" y="994"/>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18" name="Freeform 185"/>
            <p:cNvSpPr>
              <a:spLocks noEditPoints="1"/>
            </p:cNvSpPr>
            <p:nvPr/>
          </p:nvSpPr>
          <p:spPr bwMode="auto">
            <a:xfrm>
              <a:off x="4364" y="2249"/>
              <a:ext cx="79" cy="74"/>
            </a:xfrm>
            <a:custGeom>
              <a:avLst/>
              <a:gdLst>
                <a:gd name="T0" fmla="*/ 324 w 451"/>
                <a:gd name="T1" fmla="*/ 322 h 429"/>
                <a:gd name="T2" fmla="*/ 324 w 451"/>
                <a:gd name="T3" fmla="*/ 322 h 429"/>
                <a:gd name="T4" fmla="*/ 127 w 451"/>
                <a:gd name="T5" fmla="*/ 322 h 429"/>
                <a:gd name="T6" fmla="*/ 127 w 451"/>
                <a:gd name="T7" fmla="*/ 124 h 429"/>
                <a:gd name="T8" fmla="*/ 226 w 451"/>
                <a:gd name="T9" fmla="*/ 83 h 429"/>
                <a:gd name="T10" fmla="*/ 324 w 451"/>
                <a:gd name="T11" fmla="*/ 124 h 429"/>
                <a:gd name="T12" fmla="*/ 324 w 451"/>
                <a:gd name="T13" fmla="*/ 322 h 429"/>
                <a:gd name="T14" fmla="*/ 80 w 451"/>
                <a:gd name="T15" fmla="*/ 78 h 429"/>
                <a:gd name="T16" fmla="*/ 80 w 451"/>
                <a:gd name="T17" fmla="*/ 78 h 429"/>
                <a:gd name="T18" fmla="*/ 80 w 451"/>
                <a:gd name="T19" fmla="*/ 368 h 429"/>
                <a:gd name="T20" fmla="*/ 226 w 451"/>
                <a:gd name="T21" fmla="*/ 429 h 429"/>
                <a:gd name="T22" fmla="*/ 371 w 451"/>
                <a:gd name="T23" fmla="*/ 368 h 429"/>
                <a:gd name="T24" fmla="*/ 371 w 451"/>
                <a:gd name="T25" fmla="*/ 78 h 429"/>
                <a:gd name="T26" fmla="*/ 80 w 451"/>
                <a:gd name="T27" fmla="*/ 7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1" h="429">
                  <a:moveTo>
                    <a:pt x="324" y="322"/>
                  </a:moveTo>
                  <a:lnTo>
                    <a:pt x="324" y="322"/>
                  </a:lnTo>
                  <a:cubicBezTo>
                    <a:pt x="272" y="375"/>
                    <a:pt x="180" y="375"/>
                    <a:pt x="127" y="322"/>
                  </a:cubicBezTo>
                  <a:cubicBezTo>
                    <a:pt x="72" y="267"/>
                    <a:pt x="72" y="179"/>
                    <a:pt x="127" y="124"/>
                  </a:cubicBezTo>
                  <a:cubicBezTo>
                    <a:pt x="153" y="98"/>
                    <a:pt x="188" y="83"/>
                    <a:pt x="226" y="83"/>
                  </a:cubicBezTo>
                  <a:cubicBezTo>
                    <a:pt x="263" y="83"/>
                    <a:pt x="298" y="98"/>
                    <a:pt x="324" y="124"/>
                  </a:cubicBezTo>
                  <a:cubicBezTo>
                    <a:pt x="379" y="179"/>
                    <a:pt x="379" y="267"/>
                    <a:pt x="324" y="322"/>
                  </a:cubicBezTo>
                  <a:close/>
                  <a:moveTo>
                    <a:pt x="80" y="78"/>
                  </a:moveTo>
                  <a:lnTo>
                    <a:pt x="80" y="78"/>
                  </a:lnTo>
                  <a:cubicBezTo>
                    <a:pt x="0" y="158"/>
                    <a:pt x="0" y="288"/>
                    <a:pt x="80" y="368"/>
                  </a:cubicBezTo>
                  <a:cubicBezTo>
                    <a:pt x="119" y="407"/>
                    <a:pt x="171" y="429"/>
                    <a:pt x="226" y="429"/>
                  </a:cubicBezTo>
                  <a:cubicBezTo>
                    <a:pt x="280" y="429"/>
                    <a:pt x="332" y="407"/>
                    <a:pt x="371" y="368"/>
                  </a:cubicBezTo>
                  <a:cubicBezTo>
                    <a:pt x="451" y="288"/>
                    <a:pt x="451" y="158"/>
                    <a:pt x="371" y="78"/>
                  </a:cubicBezTo>
                  <a:cubicBezTo>
                    <a:pt x="293" y="0"/>
                    <a:pt x="158" y="0"/>
                    <a:pt x="80" y="78"/>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19" name="Freeform 186"/>
            <p:cNvSpPr>
              <a:spLocks noEditPoints="1"/>
            </p:cNvSpPr>
            <p:nvPr/>
          </p:nvSpPr>
          <p:spPr bwMode="auto">
            <a:xfrm>
              <a:off x="4459" y="2338"/>
              <a:ext cx="138" cy="135"/>
            </a:xfrm>
            <a:custGeom>
              <a:avLst/>
              <a:gdLst>
                <a:gd name="T0" fmla="*/ 674 w 785"/>
                <a:gd name="T1" fmla="*/ 146 h 773"/>
                <a:gd name="T2" fmla="*/ 674 w 785"/>
                <a:gd name="T3" fmla="*/ 146 h 773"/>
                <a:gd name="T4" fmla="*/ 785 w 785"/>
                <a:gd name="T5" fmla="*/ 340 h 773"/>
                <a:gd name="T6" fmla="*/ 738 w 785"/>
                <a:gd name="T7" fmla="*/ 353 h 773"/>
                <a:gd name="T8" fmla="*/ 639 w 785"/>
                <a:gd name="T9" fmla="*/ 182 h 773"/>
                <a:gd name="T10" fmla="*/ 435 w 785"/>
                <a:gd name="T11" fmla="*/ 386 h 773"/>
                <a:gd name="T12" fmla="*/ 462 w 785"/>
                <a:gd name="T13" fmla="*/ 432 h 773"/>
                <a:gd name="T14" fmla="*/ 462 w 785"/>
                <a:gd name="T15" fmla="*/ 696 h 773"/>
                <a:gd name="T16" fmla="*/ 157 w 785"/>
                <a:gd name="T17" fmla="*/ 663 h 773"/>
                <a:gd name="T18" fmla="*/ 89 w 785"/>
                <a:gd name="T19" fmla="*/ 731 h 773"/>
                <a:gd name="T20" fmla="*/ 59 w 785"/>
                <a:gd name="T21" fmla="*/ 701 h 773"/>
                <a:gd name="T22" fmla="*/ 127 w 785"/>
                <a:gd name="T23" fmla="*/ 633 h 773"/>
                <a:gd name="T24" fmla="*/ 0 w 785"/>
                <a:gd name="T25" fmla="*/ 402 h 773"/>
                <a:gd name="T26" fmla="*/ 48 w 785"/>
                <a:gd name="T27" fmla="*/ 392 h 773"/>
                <a:gd name="T28" fmla="*/ 162 w 785"/>
                <a:gd name="T29" fmla="*/ 599 h 773"/>
                <a:gd name="T30" fmla="*/ 377 w 785"/>
                <a:gd name="T31" fmla="*/ 383 h 773"/>
                <a:gd name="T32" fmla="*/ 346 w 785"/>
                <a:gd name="T33" fmla="*/ 328 h 773"/>
                <a:gd name="T34" fmla="*/ 346 w 785"/>
                <a:gd name="T35" fmla="*/ 80 h 773"/>
                <a:gd name="T36" fmla="*/ 644 w 785"/>
                <a:gd name="T37" fmla="*/ 116 h 773"/>
                <a:gd name="T38" fmla="*/ 707 w 785"/>
                <a:gd name="T39" fmla="*/ 53 h 773"/>
                <a:gd name="T40" fmla="*/ 737 w 785"/>
                <a:gd name="T41" fmla="*/ 83 h 773"/>
                <a:gd name="T42" fmla="*/ 674 w 785"/>
                <a:gd name="T43" fmla="*/ 146 h 773"/>
                <a:gd name="T44" fmla="*/ 609 w 785"/>
                <a:gd name="T45" fmla="*/ 151 h 773"/>
                <a:gd name="T46" fmla="*/ 609 w 785"/>
                <a:gd name="T47" fmla="*/ 151 h 773"/>
                <a:gd name="T48" fmla="*/ 386 w 785"/>
                <a:gd name="T49" fmla="*/ 120 h 773"/>
                <a:gd name="T50" fmla="*/ 414 w 785"/>
                <a:gd name="T51" fmla="*/ 346 h 773"/>
                <a:gd name="T52" fmla="*/ 609 w 785"/>
                <a:gd name="T53" fmla="*/ 151 h 773"/>
                <a:gd name="T54" fmla="*/ 192 w 785"/>
                <a:gd name="T55" fmla="*/ 629 h 773"/>
                <a:gd name="T56" fmla="*/ 192 w 785"/>
                <a:gd name="T57" fmla="*/ 629 h 773"/>
                <a:gd name="T58" fmla="*/ 422 w 785"/>
                <a:gd name="T59" fmla="*/ 657 h 773"/>
                <a:gd name="T60" fmla="*/ 399 w 785"/>
                <a:gd name="T61" fmla="*/ 422 h 773"/>
                <a:gd name="T62" fmla="*/ 192 w 785"/>
                <a:gd name="T63" fmla="*/ 629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5" h="773">
                  <a:moveTo>
                    <a:pt x="674" y="146"/>
                  </a:moveTo>
                  <a:lnTo>
                    <a:pt x="674" y="146"/>
                  </a:lnTo>
                  <a:cubicBezTo>
                    <a:pt x="725" y="203"/>
                    <a:pt x="766" y="277"/>
                    <a:pt x="785" y="340"/>
                  </a:cubicBezTo>
                  <a:lnTo>
                    <a:pt x="738" y="353"/>
                  </a:lnTo>
                  <a:cubicBezTo>
                    <a:pt x="722" y="297"/>
                    <a:pt x="684" y="232"/>
                    <a:pt x="639" y="182"/>
                  </a:cubicBezTo>
                  <a:lnTo>
                    <a:pt x="435" y="386"/>
                  </a:lnTo>
                  <a:lnTo>
                    <a:pt x="462" y="432"/>
                  </a:lnTo>
                  <a:cubicBezTo>
                    <a:pt x="512" y="524"/>
                    <a:pt x="536" y="623"/>
                    <a:pt x="462" y="696"/>
                  </a:cubicBezTo>
                  <a:cubicBezTo>
                    <a:pt x="386" y="773"/>
                    <a:pt x="266" y="763"/>
                    <a:pt x="157" y="663"/>
                  </a:cubicBezTo>
                  <a:lnTo>
                    <a:pt x="89" y="731"/>
                  </a:lnTo>
                  <a:lnTo>
                    <a:pt x="59" y="701"/>
                  </a:lnTo>
                  <a:lnTo>
                    <a:pt x="127" y="633"/>
                  </a:lnTo>
                  <a:cubicBezTo>
                    <a:pt x="65" y="566"/>
                    <a:pt x="19" y="479"/>
                    <a:pt x="0" y="402"/>
                  </a:cubicBezTo>
                  <a:lnTo>
                    <a:pt x="48" y="392"/>
                  </a:lnTo>
                  <a:cubicBezTo>
                    <a:pt x="64" y="461"/>
                    <a:pt x="107" y="539"/>
                    <a:pt x="162" y="599"/>
                  </a:cubicBezTo>
                  <a:lnTo>
                    <a:pt x="377" y="383"/>
                  </a:lnTo>
                  <a:lnTo>
                    <a:pt x="346" y="328"/>
                  </a:lnTo>
                  <a:cubicBezTo>
                    <a:pt x="282" y="212"/>
                    <a:pt x="292" y="134"/>
                    <a:pt x="346" y="80"/>
                  </a:cubicBezTo>
                  <a:cubicBezTo>
                    <a:pt x="426" y="0"/>
                    <a:pt x="544" y="22"/>
                    <a:pt x="644" y="116"/>
                  </a:cubicBezTo>
                  <a:lnTo>
                    <a:pt x="707" y="53"/>
                  </a:lnTo>
                  <a:lnTo>
                    <a:pt x="737" y="83"/>
                  </a:lnTo>
                  <a:lnTo>
                    <a:pt x="674" y="146"/>
                  </a:lnTo>
                  <a:close/>
                  <a:moveTo>
                    <a:pt x="609" y="151"/>
                  </a:moveTo>
                  <a:lnTo>
                    <a:pt x="609" y="151"/>
                  </a:lnTo>
                  <a:cubicBezTo>
                    <a:pt x="533" y="81"/>
                    <a:pt x="446" y="60"/>
                    <a:pt x="386" y="120"/>
                  </a:cubicBezTo>
                  <a:cubicBezTo>
                    <a:pt x="340" y="166"/>
                    <a:pt x="340" y="211"/>
                    <a:pt x="414" y="346"/>
                  </a:cubicBezTo>
                  <a:lnTo>
                    <a:pt x="609" y="151"/>
                  </a:lnTo>
                  <a:close/>
                  <a:moveTo>
                    <a:pt x="192" y="629"/>
                  </a:moveTo>
                  <a:lnTo>
                    <a:pt x="192" y="629"/>
                  </a:lnTo>
                  <a:cubicBezTo>
                    <a:pt x="277" y="705"/>
                    <a:pt x="366" y="713"/>
                    <a:pt x="422" y="657"/>
                  </a:cubicBezTo>
                  <a:cubicBezTo>
                    <a:pt x="484" y="595"/>
                    <a:pt x="457" y="525"/>
                    <a:pt x="399" y="422"/>
                  </a:cubicBezTo>
                  <a:lnTo>
                    <a:pt x="192" y="629"/>
                  </a:ln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020" name="Group 189"/>
          <p:cNvGrpSpPr>
            <a:grpSpLocks noChangeAspect="1"/>
          </p:cNvGrpSpPr>
          <p:nvPr/>
        </p:nvGrpSpPr>
        <p:grpSpPr bwMode="auto">
          <a:xfrm>
            <a:off x="11340090" y="5181443"/>
            <a:ext cx="427375" cy="424898"/>
            <a:chOff x="4689" y="2208"/>
            <a:chExt cx="345" cy="343"/>
          </a:xfrm>
          <a:solidFill>
            <a:srgbClr val="2C2F33"/>
          </a:solidFill>
        </p:grpSpPr>
        <p:sp>
          <p:nvSpPr>
            <p:cNvPr id="1021" name="Freeform 190"/>
            <p:cNvSpPr>
              <a:spLocks noEditPoints="1"/>
            </p:cNvSpPr>
            <p:nvPr/>
          </p:nvSpPr>
          <p:spPr bwMode="auto">
            <a:xfrm>
              <a:off x="4689" y="2208"/>
              <a:ext cx="345" cy="343"/>
            </a:xfrm>
            <a:custGeom>
              <a:avLst/>
              <a:gdLst>
                <a:gd name="T0" fmla="*/ 1893 w 1970"/>
                <a:gd name="T1" fmla="*/ 1095 h 1964"/>
                <a:gd name="T2" fmla="*/ 1893 w 1970"/>
                <a:gd name="T3" fmla="*/ 1095 h 1964"/>
                <a:gd name="T4" fmla="*/ 1108 w 1970"/>
                <a:gd name="T5" fmla="*/ 1888 h 1964"/>
                <a:gd name="T6" fmla="*/ 1082 w 1970"/>
                <a:gd name="T7" fmla="*/ 1899 h 1964"/>
                <a:gd name="T8" fmla="*/ 1071 w 1970"/>
                <a:gd name="T9" fmla="*/ 1898 h 1964"/>
                <a:gd name="T10" fmla="*/ 1071 w 1970"/>
                <a:gd name="T11" fmla="*/ 1898 h 1964"/>
                <a:gd name="T12" fmla="*/ 90 w 1970"/>
                <a:gd name="T13" fmla="*/ 933 h 1964"/>
                <a:gd name="T14" fmla="*/ 81 w 1970"/>
                <a:gd name="T15" fmla="*/ 923 h 1964"/>
                <a:gd name="T16" fmla="*/ 69 w 1970"/>
                <a:gd name="T17" fmla="*/ 896 h 1964"/>
                <a:gd name="T18" fmla="*/ 65 w 1970"/>
                <a:gd name="T19" fmla="*/ 108 h 1964"/>
                <a:gd name="T20" fmla="*/ 103 w 1970"/>
                <a:gd name="T21" fmla="*/ 69 h 1964"/>
                <a:gd name="T22" fmla="*/ 840 w 1970"/>
                <a:gd name="T23" fmla="*/ 66 h 1964"/>
                <a:gd name="T24" fmla="*/ 878 w 1970"/>
                <a:gd name="T25" fmla="*/ 65 h 1964"/>
                <a:gd name="T26" fmla="*/ 919 w 1970"/>
                <a:gd name="T27" fmla="*/ 76 h 1964"/>
                <a:gd name="T28" fmla="*/ 1893 w 1970"/>
                <a:gd name="T29" fmla="*/ 1041 h 1964"/>
                <a:gd name="T30" fmla="*/ 1904 w 1970"/>
                <a:gd name="T31" fmla="*/ 1068 h 1964"/>
                <a:gd name="T32" fmla="*/ 1893 w 1970"/>
                <a:gd name="T33" fmla="*/ 1095 h 1964"/>
                <a:gd name="T34" fmla="*/ 1939 w 1970"/>
                <a:gd name="T35" fmla="*/ 994 h 1964"/>
                <a:gd name="T36" fmla="*/ 1939 w 1970"/>
                <a:gd name="T37" fmla="*/ 994 h 1964"/>
                <a:gd name="T38" fmla="*/ 965 w 1970"/>
                <a:gd name="T39" fmla="*/ 30 h 1964"/>
                <a:gd name="T40" fmla="*/ 878 w 1970"/>
                <a:gd name="T41" fmla="*/ 0 h 1964"/>
                <a:gd name="T42" fmla="*/ 103 w 1970"/>
                <a:gd name="T43" fmla="*/ 4 h 1964"/>
                <a:gd name="T44" fmla="*/ 0 w 1970"/>
                <a:gd name="T45" fmla="*/ 108 h 1964"/>
                <a:gd name="T46" fmla="*/ 3 w 1970"/>
                <a:gd name="T47" fmla="*/ 897 h 1964"/>
                <a:gd name="T48" fmla="*/ 34 w 1970"/>
                <a:gd name="T49" fmla="*/ 970 h 1964"/>
                <a:gd name="T50" fmla="*/ 44 w 1970"/>
                <a:gd name="T51" fmla="*/ 980 h 1964"/>
                <a:gd name="T52" fmla="*/ 1039 w 1970"/>
                <a:gd name="T53" fmla="*/ 1955 h 1964"/>
                <a:gd name="T54" fmla="*/ 1082 w 1970"/>
                <a:gd name="T55" fmla="*/ 1964 h 1964"/>
                <a:gd name="T56" fmla="*/ 1082 w 1970"/>
                <a:gd name="T57" fmla="*/ 1964 h 1964"/>
                <a:gd name="T58" fmla="*/ 1155 w 1970"/>
                <a:gd name="T59" fmla="*/ 1934 h 1964"/>
                <a:gd name="T60" fmla="*/ 1940 w 1970"/>
                <a:gd name="T61" fmla="*/ 1142 h 1964"/>
                <a:gd name="T62" fmla="*/ 1970 w 1970"/>
                <a:gd name="T63" fmla="*/ 1068 h 1964"/>
                <a:gd name="T64" fmla="*/ 1939 w 1970"/>
                <a:gd name="T65" fmla="*/ 994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70" h="1964">
                  <a:moveTo>
                    <a:pt x="1893" y="1095"/>
                  </a:moveTo>
                  <a:lnTo>
                    <a:pt x="1893" y="1095"/>
                  </a:lnTo>
                  <a:lnTo>
                    <a:pt x="1108" y="1888"/>
                  </a:lnTo>
                  <a:cubicBezTo>
                    <a:pt x="1102" y="1895"/>
                    <a:pt x="1092" y="1899"/>
                    <a:pt x="1082" y="1899"/>
                  </a:cubicBezTo>
                  <a:cubicBezTo>
                    <a:pt x="1077" y="1899"/>
                    <a:pt x="1073" y="1898"/>
                    <a:pt x="1071" y="1898"/>
                  </a:cubicBezTo>
                  <a:cubicBezTo>
                    <a:pt x="1071" y="1898"/>
                    <a:pt x="1071" y="1898"/>
                    <a:pt x="1071" y="1898"/>
                  </a:cubicBezTo>
                  <a:cubicBezTo>
                    <a:pt x="1044" y="1877"/>
                    <a:pt x="668" y="1508"/>
                    <a:pt x="90" y="933"/>
                  </a:cubicBezTo>
                  <a:lnTo>
                    <a:pt x="81" y="923"/>
                  </a:lnTo>
                  <a:cubicBezTo>
                    <a:pt x="73" y="916"/>
                    <a:pt x="69" y="906"/>
                    <a:pt x="69" y="896"/>
                  </a:cubicBezTo>
                  <a:lnTo>
                    <a:pt x="65" y="108"/>
                  </a:lnTo>
                  <a:cubicBezTo>
                    <a:pt x="65" y="84"/>
                    <a:pt x="85" y="69"/>
                    <a:pt x="103" y="69"/>
                  </a:cubicBezTo>
                  <a:lnTo>
                    <a:pt x="840" y="66"/>
                  </a:lnTo>
                  <a:lnTo>
                    <a:pt x="878" y="65"/>
                  </a:lnTo>
                  <a:cubicBezTo>
                    <a:pt x="900" y="65"/>
                    <a:pt x="910" y="68"/>
                    <a:pt x="919" y="76"/>
                  </a:cubicBezTo>
                  <a:lnTo>
                    <a:pt x="1893" y="1041"/>
                  </a:lnTo>
                  <a:cubicBezTo>
                    <a:pt x="1900" y="1048"/>
                    <a:pt x="1904" y="1058"/>
                    <a:pt x="1904" y="1068"/>
                  </a:cubicBezTo>
                  <a:cubicBezTo>
                    <a:pt x="1905" y="1078"/>
                    <a:pt x="1901" y="1088"/>
                    <a:pt x="1893" y="1095"/>
                  </a:cubicBezTo>
                  <a:close/>
                  <a:moveTo>
                    <a:pt x="1939" y="994"/>
                  </a:moveTo>
                  <a:lnTo>
                    <a:pt x="1939" y="994"/>
                  </a:lnTo>
                  <a:lnTo>
                    <a:pt x="965" y="30"/>
                  </a:lnTo>
                  <a:cubicBezTo>
                    <a:pt x="938" y="4"/>
                    <a:pt x="906" y="0"/>
                    <a:pt x="878" y="0"/>
                  </a:cubicBezTo>
                  <a:lnTo>
                    <a:pt x="103" y="4"/>
                  </a:lnTo>
                  <a:cubicBezTo>
                    <a:pt x="45" y="5"/>
                    <a:pt x="0" y="51"/>
                    <a:pt x="0" y="108"/>
                  </a:cubicBezTo>
                  <a:lnTo>
                    <a:pt x="3" y="897"/>
                  </a:lnTo>
                  <a:cubicBezTo>
                    <a:pt x="3" y="924"/>
                    <a:pt x="15" y="950"/>
                    <a:pt x="34" y="970"/>
                  </a:cubicBezTo>
                  <a:lnTo>
                    <a:pt x="44" y="980"/>
                  </a:lnTo>
                  <a:cubicBezTo>
                    <a:pt x="1014" y="1944"/>
                    <a:pt x="1030" y="1951"/>
                    <a:pt x="1039" y="1955"/>
                  </a:cubicBezTo>
                  <a:cubicBezTo>
                    <a:pt x="1052" y="1961"/>
                    <a:pt x="1067" y="1964"/>
                    <a:pt x="1082" y="1964"/>
                  </a:cubicBezTo>
                  <a:lnTo>
                    <a:pt x="1082" y="1964"/>
                  </a:lnTo>
                  <a:cubicBezTo>
                    <a:pt x="1109" y="1964"/>
                    <a:pt x="1136" y="1953"/>
                    <a:pt x="1155" y="1934"/>
                  </a:cubicBezTo>
                  <a:lnTo>
                    <a:pt x="1940" y="1142"/>
                  </a:lnTo>
                  <a:cubicBezTo>
                    <a:pt x="1960" y="1122"/>
                    <a:pt x="1970" y="1096"/>
                    <a:pt x="1970" y="1068"/>
                  </a:cubicBezTo>
                  <a:cubicBezTo>
                    <a:pt x="1970" y="1040"/>
                    <a:pt x="1959" y="1014"/>
                    <a:pt x="1939" y="994"/>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22" name="Freeform 191"/>
            <p:cNvSpPr>
              <a:spLocks noEditPoints="1"/>
            </p:cNvSpPr>
            <p:nvPr/>
          </p:nvSpPr>
          <p:spPr bwMode="auto">
            <a:xfrm>
              <a:off x="4730" y="2249"/>
              <a:ext cx="79" cy="74"/>
            </a:xfrm>
            <a:custGeom>
              <a:avLst/>
              <a:gdLst>
                <a:gd name="T0" fmla="*/ 324 w 451"/>
                <a:gd name="T1" fmla="*/ 322 h 429"/>
                <a:gd name="T2" fmla="*/ 324 w 451"/>
                <a:gd name="T3" fmla="*/ 322 h 429"/>
                <a:gd name="T4" fmla="*/ 127 w 451"/>
                <a:gd name="T5" fmla="*/ 322 h 429"/>
                <a:gd name="T6" fmla="*/ 127 w 451"/>
                <a:gd name="T7" fmla="*/ 124 h 429"/>
                <a:gd name="T8" fmla="*/ 226 w 451"/>
                <a:gd name="T9" fmla="*/ 83 h 429"/>
                <a:gd name="T10" fmla="*/ 324 w 451"/>
                <a:gd name="T11" fmla="*/ 124 h 429"/>
                <a:gd name="T12" fmla="*/ 324 w 451"/>
                <a:gd name="T13" fmla="*/ 322 h 429"/>
                <a:gd name="T14" fmla="*/ 80 w 451"/>
                <a:gd name="T15" fmla="*/ 78 h 429"/>
                <a:gd name="T16" fmla="*/ 80 w 451"/>
                <a:gd name="T17" fmla="*/ 78 h 429"/>
                <a:gd name="T18" fmla="*/ 80 w 451"/>
                <a:gd name="T19" fmla="*/ 368 h 429"/>
                <a:gd name="T20" fmla="*/ 226 w 451"/>
                <a:gd name="T21" fmla="*/ 429 h 429"/>
                <a:gd name="T22" fmla="*/ 371 w 451"/>
                <a:gd name="T23" fmla="*/ 368 h 429"/>
                <a:gd name="T24" fmla="*/ 371 w 451"/>
                <a:gd name="T25" fmla="*/ 78 h 429"/>
                <a:gd name="T26" fmla="*/ 80 w 451"/>
                <a:gd name="T27" fmla="*/ 7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1" h="429">
                  <a:moveTo>
                    <a:pt x="324" y="322"/>
                  </a:moveTo>
                  <a:lnTo>
                    <a:pt x="324" y="322"/>
                  </a:lnTo>
                  <a:cubicBezTo>
                    <a:pt x="272" y="375"/>
                    <a:pt x="180" y="375"/>
                    <a:pt x="127" y="322"/>
                  </a:cubicBezTo>
                  <a:cubicBezTo>
                    <a:pt x="72" y="267"/>
                    <a:pt x="72" y="179"/>
                    <a:pt x="127" y="124"/>
                  </a:cubicBezTo>
                  <a:cubicBezTo>
                    <a:pt x="153" y="98"/>
                    <a:pt x="188" y="83"/>
                    <a:pt x="226" y="83"/>
                  </a:cubicBezTo>
                  <a:cubicBezTo>
                    <a:pt x="263" y="83"/>
                    <a:pt x="298" y="98"/>
                    <a:pt x="324" y="124"/>
                  </a:cubicBezTo>
                  <a:cubicBezTo>
                    <a:pt x="379" y="179"/>
                    <a:pt x="379" y="267"/>
                    <a:pt x="324" y="322"/>
                  </a:cubicBezTo>
                  <a:close/>
                  <a:moveTo>
                    <a:pt x="80" y="78"/>
                  </a:moveTo>
                  <a:lnTo>
                    <a:pt x="80" y="78"/>
                  </a:lnTo>
                  <a:cubicBezTo>
                    <a:pt x="0" y="158"/>
                    <a:pt x="0" y="288"/>
                    <a:pt x="80" y="368"/>
                  </a:cubicBezTo>
                  <a:cubicBezTo>
                    <a:pt x="119" y="407"/>
                    <a:pt x="171" y="429"/>
                    <a:pt x="226" y="429"/>
                  </a:cubicBezTo>
                  <a:cubicBezTo>
                    <a:pt x="280" y="429"/>
                    <a:pt x="332" y="407"/>
                    <a:pt x="371" y="368"/>
                  </a:cubicBezTo>
                  <a:cubicBezTo>
                    <a:pt x="451" y="288"/>
                    <a:pt x="451" y="158"/>
                    <a:pt x="371" y="78"/>
                  </a:cubicBezTo>
                  <a:cubicBezTo>
                    <a:pt x="293" y="0"/>
                    <a:pt x="158" y="0"/>
                    <a:pt x="80" y="78"/>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23" name="Freeform 192"/>
            <p:cNvSpPr>
              <a:spLocks/>
            </p:cNvSpPr>
            <p:nvPr/>
          </p:nvSpPr>
          <p:spPr bwMode="auto">
            <a:xfrm>
              <a:off x="4824" y="2336"/>
              <a:ext cx="154" cy="151"/>
            </a:xfrm>
            <a:custGeom>
              <a:avLst/>
              <a:gdLst>
                <a:gd name="T0" fmla="*/ 877 w 877"/>
                <a:gd name="T1" fmla="*/ 325 h 868"/>
                <a:gd name="T2" fmla="*/ 877 w 877"/>
                <a:gd name="T3" fmla="*/ 325 h 868"/>
                <a:gd name="T4" fmla="*/ 827 w 877"/>
                <a:gd name="T5" fmla="*/ 345 h 868"/>
                <a:gd name="T6" fmla="*/ 738 w 877"/>
                <a:gd name="T7" fmla="*/ 210 h 868"/>
                <a:gd name="T8" fmla="*/ 303 w 877"/>
                <a:gd name="T9" fmla="*/ 182 h 868"/>
                <a:gd name="T10" fmla="*/ 598 w 877"/>
                <a:gd name="T11" fmla="*/ 477 h 868"/>
                <a:gd name="T12" fmla="*/ 556 w 877"/>
                <a:gd name="T13" fmla="*/ 499 h 868"/>
                <a:gd name="T14" fmla="*/ 267 w 877"/>
                <a:gd name="T15" fmla="*/ 209 h 868"/>
                <a:gd name="T16" fmla="*/ 185 w 877"/>
                <a:gd name="T17" fmla="*/ 293 h 868"/>
                <a:gd name="T18" fmla="*/ 451 w 877"/>
                <a:gd name="T19" fmla="*/ 559 h 868"/>
                <a:gd name="T20" fmla="*/ 409 w 877"/>
                <a:gd name="T21" fmla="*/ 582 h 868"/>
                <a:gd name="T22" fmla="*/ 158 w 877"/>
                <a:gd name="T23" fmla="*/ 331 h 868"/>
                <a:gd name="T24" fmla="*/ 196 w 877"/>
                <a:gd name="T25" fmla="*/ 750 h 868"/>
                <a:gd name="T26" fmla="*/ 303 w 877"/>
                <a:gd name="T27" fmla="*/ 824 h 868"/>
                <a:gd name="T28" fmla="*/ 271 w 877"/>
                <a:gd name="T29" fmla="*/ 868 h 868"/>
                <a:gd name="T30" fmla="*/ 158 w 877"/>
                <a:gd name="T31" fmla="*/ 791 h 868"/>
                <a:gd name="T32" fmla="*/ 112 w 877"/>
                <a:gd name="T33" fmla="*/ 285 h 868"/>
                <a:gd name="T34" fmla="*/ 25 w 877"/>
                <a:gd name="T35" fmla="*/ 197 h 868"/>
                <a:gd name="T36" fmla="*/ 57 w 877"/>
                <a:gd name="T37" fmla="*/ 165 h 868"/>
                <a:gd name="T38" fmla="*/ 141 w 877"/>
                <a:gd name="T39" fmla="*/ 248 h 868"/>
                <a:gd name="T40" fmla="*/ 221 w 877"/>
                <a:gd name="T41" fmla="*/ 164 h 868"/>
                <a:gd name="T42" fmla="*/ 141 w 877"/>
                <a:gd name="T43" fmla="*/ 83 h 868"/>
                <a:gd name="T44" fmla="*/ 172 w 877"/>
                <a:gd name="T45" fmla="*/ 52 h 868"/>
                <a:gd name="T46" fmla="*/ 257 w 877"/>
                <a:gd name="T47" fmla="*/ 137 h 868"/>
                <a:gd name="T48" fmla="*/ 779 w 877"/>
                <a:gd name="T49" fmla="*/ 172 h 868"/>
                <a:gd name="T50" fmla="*/ 877 w 877"/>
                <a:gd name="T51" fmla="*/ 325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77" h="868">
                  <a:moveTo>
                    <a:pt x="877" y="325"/>
                  </a:moveTo>
                  <a:lnTo>
                    <a:pt x="877" y="325"/>
                  </a:lnTo>
                  <a:lnTo>
                    <a:pt x="827" y="345"/>
                  </a:lnTo>
                  <a:cubicBezTo>
                    <a:pt x="809" y="294"/>
                    <a:pt x="776" y="248"/>
                    <a:pt x="738" y="210"/>
                  </a:cubicBezTo>
                  <a:cubicBezTo>
                    <a:pt x="598" y="70"/>
                    <a:pt x="437" y="88"/>
                    <a:pt x="303" y="182"/>
                  </a:cubicBezTo>
                  <a:lnTo>
                    <a:pt x="598" y="477"/>
                  </a:lnTo>
                  <a:lnTo>
                    <a:pt x="556" y="499"/>
                  </a:lnTo>
                  <a:lnTo>
                    <a:pt x="267" y="209"/>
                  </a:lnTo>
                  <a:cubicBezTo>
                    <a:pt x="238" y="234"/>
                    <a:pt x="211" y="260"/>
                    <a:pt x="185" y="293"/>
                  </a:cubicBezTo>
                  <a:lnTo>
                    <a:pt x="451" y="559"/>
                  </a:lnTo>
                  <a:lnTo>
                    <a:pt x="409" y="582"/>
                  </a:lnTo>
                  <a:lnTo>
                    <a:pt x="158" y="331"/>
                  </a:lnTo>
                  <a:cubicBezTo>
                    <a:pt x="69" y="462"/>
                    <a:pt x="68" y="622"/>
                    <a:pt x="196" y="750"/>
                  </a:cubicBezTo>
                  <a:cubicBezTo>
                    <a:pt x="230" y="784"/>
                    <a:pt x="268" y="810"/>
                    <a:pt x="303" y="824"/>
                  </a:cubicBezTo>
                  <a:lnTo>
                    <a:pt x="271" y="868"/>
                  </a:lnTo>
                  <a:cubicBezTo>
                    <a:pt x="230" y="851"/>
                    <a:pt x="197" y="830"/>
                    <a:pt x="158" y="791"/>
                  </a:cubicBezTo>
                  <a:cubicBezTo>
                    <a:pt x="0" y="633"/>
                    <a:pt x="2" y="441"/>
                    <a:pt x="112" y="285"/>
                  </a:cubicBezTo>
                  <a:lnTo>
                    <a:pt x="25" y="197"/>
                  </a:lnTo>
                  <a:lnTo>
                    <a:pt x="57" y="165"/>
                  </a:lnTo>
                  <a:lnTo>
                    <a:pt x="141" y="248"/>
                  </a:lnTo>
                  <a:cubicBezTo>
                    <a:pt x="164" y="218"/>
                    <a:pt x="190" y="190"/>
                    <a:pt x="221" y="164"/>
                  </a:cubicBezTo>
                  <a:lnTo>
                    <a:pt x="141" y="83"/>
                  </a:lnTo>
                  <a:lnTo>
                    <a:pt x="172" y="52"/>
                  </a:lnTo>
                  <a:lnTo>
                    <a:pt x="257" y="137"/>
                  </a:lnTo>
                  <a:cubicBezTo>
                    <a:pt x="413" y="24"/>
                    <a:pt x="607" y="0"/>
                    <a:pt x="779" y="172"/>
                  </a:cubicBezTo>
                  <a:cubicBezTo>
                    <a:pt x="823" y="216"/>
                    <a:pt x="857" y="265"/>
                    <a:pt x="877" y="325"/>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024" name="Group 195"/>
          <p:cNvGrpSpPr>
            <a:grpSpLocks noChangeAspect="1"/>
          </p:cNvGrpSpPr>
          <p:nvPr/>
        </p:nvGrpSpPr>
        <p:grpSpPr bwMode="auto">
          <a:xfrm>
            <a:off x="11249046" y="4472347"/>
            <a:ext cx="437950" cy="439231"/>
            <a:chOff x="5069" y="2206"/>
            <a:chExt cx="342" cy="343"/>
          </a:xfrm>
        </p:grpSpPr>
        <p:sp>
          <p:nvSpPr>
            <p:cNvPr id="1025" name="Freeform 196"/>
            <p:cNvSpPr>
              <a:spLocks noEditPoints="1"/>
            </p:cNvSpPr>
            <p:nvPr/>
          </p:nvSpPr>
          <p:spPr bwMode="auto">
            <a:xfrm>
              <a:off x="5069" y="2206"/>
              <a:ext cx="342" cy="343"/>
            </a:xfrm>
            <a:custGeom>
              <a:avLst/>
              <a:gdLst>
                <a:gd name="T0" fmla="*/ 1882 w 1959"/>
                <a:gd name="T1" fmla="*/ 1095 h 1964"/>
                <a:gd name="T2" fmla="*/ 1882 w 1959"/>
                <a:gd name="T3" fmla="*/ 1095 h 1964"/>
                <a:gd name="T4" fmla="*/ 1102 w 1959"/>
                <a:gd name="T5" fmla="*/ 1888 h 1964"/>
                <a:gd name="T6" fmla="*/ 1075 w 1959"/>
                <a:gd name="T7" fmla="*/ 1899 h 1964"/>
                <a:gd name="T8" fmla="*/ 1065 w 1959"/>
                <a:gd name="T9" fmla="*/ 1898 h 1964"/>
                <a:gd name="T10" fmla="*/ 1064 w 1959"/>
                <a:gd name="T11" fmla="*/ 1898 h 1964"/>
                <a:gd name="T12" fmla="*/ 96 w 1959"/>
                <a:gd name="T13" fmla="*/ 939 h 1964"/>
                <a:gd name="T14" fmla="*/ 80 w 1959"/>
                <a:gd name="T15" fmla="*/ 924 h 1964"/>
                <a:gd name="T16" fmla="*/ 69 w 1959"/>
                <a:gd name="T17" fmla="*/ 896 h 1964"/>
                <a:gd name="T18" fmla="*/ 65 w 1959"/>
                <a:gd name="T19" fmla="*/ 108 h 1964"/>
                <a:gd name="T20" fmla="*/ 103 w 1959"/>
                <a:gd name="T21" fmla="*/ 69 h 1964"/>
                <a:gd name="T22" fmla="*/ 835 w 1959"/>
                <a:gd name="T23" fmla="*/ 66 h 1964"/>
                <a:gd name="T24" fmla="*/ 872 w 1959"/>
                <a:gd name="T25" fmla="*/ 65 h 1964"/>
                <a:gd name="T26" fmla="*/ 914 w 1959"/>
                <a:gd name="T27" fmla="*/ 77 h 1964"/>
                <a:gd name="T28" fmla="*/ 1882 w 1959"/>
                <a:gd name="T29" fmla="*/ 1041 h 1964"/>
                <a:gd name="T30" fmla="*/ 1893 w 1959"/>
                <a:gd name="T31" fmla="*/ 1068 h 1964"/>
                <a:gd name="T32" fmla="*/ 1882 w 1959"/>
                <a:gd name="T33" fmla="*/ 1095 h 1964"/>
                <a:gd name="T34" fmla="*/ 1928 w 1959"/>
                <a:gd name="T35" fmla="*/ 994 h 1964"/>
                <a:gd name="T36" fmla="*/ 1928 w 1959"/>
                <a:gd name="T37" fmla="*/ 994 h 1964"/>
                <a:gd name="T38" fmla="*/ 960 w 1959"/>
                <a:gd name="T39" fmla="*/ 30 h 1964"/>
                <a:gd name="T40" fmla="*/ 872 w 1959"/>
                <a:gd name="T41" fmla="*/ 0 h 1964"/>
                <a:gd name="T42" fmla="*/ 102 w 1959"/>
                <a:gd name="T43" fmla="*/ 4 h 1964"/>
                <a:gd name="T44" fmla="*/ 0 w 1959"/>
                <a:gd name="T45" fmla="*/ 108 h 1964"/>
                <a:gd name="T46" fmla="*/ 3 w 1959"/>
                <a:gd name="T47" fmla="*/ 897 h 1964"/>
                <a:gd name="T48" fmla="*/ 34 w 1959"/>
                <a:gd name="T49" fmla="*/ 970 h 1964"/>
                <a:gd name="T50" fmla="*/ 50 w 1959"/>
                <a:gd name="T51" fmla="*/ 986 h 1964"/>
                <a:gd name="T52" fmla="*/ 1032 w 1959"/>
                <a:gd name="T53" fmla="*/ 1955 h 1964"/>
                <a:gd name="T54" fmla="*/ 1075 w 1959"/>
                <a:gd name="T55" fmla="*/ 1964 h 1964"/>
                <a:gd name="T56" fmla="*/ 1148 w 1959"/>
                <a:gd name="T57" fmla="*/ 1934 h 1964"/>
                <a:gd name="T58" fmla="*/ 1928 w 1959"/>
                <a:gd name="T59" fmla="*/ 1142 h 1964"/>
                <a:gd name="T60" fmla="*/ 1958 w 1959"/>
                <a:gd name="T61" fmla="*/ 1068 h 1964"/>
                <a:gd name="T62" fmla="*/ 1928 w 1959"/>
                <a:gd name="T63" fmla="*/ 994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9" h="1964">
                  <a:moveTo>
                    <a:pt x="1882" y="1095"/>
                  </a:moveTo>
                  <a:lnTo>
                    <a:pt x="1882" y="1095"/>
                  </a:lnTo>
                  <a:lnTo>
                    <a:pt x="1102" y="1888"/>
                  </a:lnTo>
                  <a:cubicBezTo>
                    <a:pt x="1095" y="1895"/>
                    <a:pt x="1085" y="1899"/>
                    <a:pt x="1075" y="1899"/>
                  </a:cubicBezTo>
                  <a:cubicBezTo>
                    <a:pt x="1071" y="1899"/>
                    <a:pt x="1066" y="1898"/>
                    <a:pt x="1065" y="1898"/>
                  </a:cubicBezTo>
                  <a:cubicBezTo>
                    <a:pt x="1065" y="1898"/>
                    <a:pt x="1064" y="1898"/>
                    <a:pt x="1064" y="1898"/>
                  </a:cubicBezTo>
                  <a:cubicBezTo>
                    <a:pt x="1038" y="1877"/>
                    <a:pt x="676" y="1519"/>
                    <a:pt x="96" y="939"/>
                  </a:cubicBezTo>
                  <a:lnTo>
                    <a:pt x="80" y="924"/>
                  </a:lnTo>
                  <a:cubicBezTo>
                    <a:pt x="73" y="916"/>
                    <a:pt x="69" y="906"/>
                    <a:pt x="69" y="896"/>
                  </a:cubicBezTo>
                  <a:lnTo>
                    <a:pt x="65" y="108"/>
                  </a:lnTo>
                  <a:cubicBezTo>
                    <a:pt x="65" y="84"/>
                    <a:pt x="84" y="69"/>
                    <a:pt x="103" y="69"/>
                  </a:cubicBezTo>
                  <a:lnTo>
                    <a:pt x="835" y="66"/>
                  </a:lnTo>
                  <a:lnTo>
                    <a:pt x="872" y="65"/>
                  </a:lnTo>
                  <a:cubicBezTo>
                    <a:pt x="895" y="65"/>
                    <a:pt x="905" y="68"/>
                    <a:pt x="914" y="77"/>
                  </a:cubicBezTo>
                  <a:lnTo>
                    <a:pt x="1882" y="1041"/>
                  </a:lnTo>
                  <a:cubicBezTo>
                    <a:pt x="1889" y="1048"/>
                    <a:pt x="1893" y="1058"/>
                    <a:pt x="1893" y="1068"/>
                  </a:cubicBezTo>
                  <a:cubicBezTo>
                    <a:pt x="1893" y="1078"/>
                    <a:pt x="1889" y="1088"/>
                    <a:pt x="1882" y="1095"/>
                  </a:cubicBezTo>
                  <a:close/>
                  <a:moveTo>
                    <a:pt x="1928" y="994"/>
                  </a:moveTo>
                  <a:lnTo>
                    <a:pt x="1928" y="994"/>
                  </a:lnTo>
                  <a:lnTo>
                    <a:pt x="960" y="30"/>
                  </a:lnTo>
                  <a:cubicBezTo>
                    <a:pt x="933" y="4"/>
                    <a:pt x="900" y="0"/>
                    <a:pt x="872" y="0"/>
                  </a:cubicBezTo>
                  <a:lnTo>
                    <a:pt x="102" y="4"/>
                  </a:lnTo>
                  <a:cubicBezTo>
                    <a:pt x="45" y="5"/>
                    <a:pt x="0" y="51"/>
                    <a:pt x="0" y="108"/>
                  </a:cubicBezTo>
                  <a:lnTo>
                    <a:pt x="3" y="897"/>
                  </a:lnTo>
                  <a:cubicBezTo>
                    <a:pt x="3" y="924"/>
                    <a:pt x="14" y="950"/>
                    <a:pt x="34" y="970"/>
                  </a:cubicBezTo>
                  <a:lnTo>
                    <a:pt x="50" y="986"/>
                  </a:lnTo>
                  <a:cubicBezTo>
                    <a:pt x="1009" y="1944"/>
                    <a:pt x="1024" y="1951"/>
                    <a:pt x="1032" y="1955"/>
                  </a:cubicBezTo>
                  <a:cubicBezTo>
                    <a:pt x="1046" y="1961"/>
                    <a:pt x="1060" y="1964"/>
                    <a:pt x="1075" y="1964"/>
                  </a:cubicBezTo>
                  <a:cubicBezTo>
                    <a:pt x="1103" y="1964"/>
                    <a:pt x="1129" y="1953"/>
                    <a:pt x="1148" y="1934"/>
                  </a:cubicBezTo>
                  <a:lnTo>
                    <a:pt x="1928" y="1142"/>
                  </a:lnTo>
                  <a:cubicBezTo>
                    <a:pt x="1948" y="1122"/>
                    <a:pt x="1959" y="1096"/>
                    <a:pt x="1958" y="1068"/>
                  </a:cubicBezTo>
                  <a:cubicBezTo>
                    <a:pt x="1958" y="1040"/>
                    <a:pt x="1947" y="1014"/>
                    <a:pt x="1928" y="994"/>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26" name="Freeform 197"/>
            <p:cNvSpPr>
              <a:spLocks noEditPoints="1"/>
            </p:cNvSpPr>
            <p:nvPr/>
          </p:nvSpPr>
          <p:spPr bwMode="auto">
            <a:xfrm>
              <a:off x="5113" y="2247"/>
              <a:ext cx="71" cy="75"/>
            </a:xfrm>
            <a:custGeom>
              <a:avLst/>
              <a:gdLst>
                <a:gd name="T0" fmla="*/ 302 w 408"/>
                <a:gd name="T1" fmla="*/ 322 h 429"/>
                <a:gd name="T2" fmla="*/ 302 w 408"/>
                <a:gd name="T3" fmla="*/ 322 h 429"/>
                <a:gd name="T4" fmla="*/ 106 w 408"/>
                <a:gd name="T5" fmla="*/ 322 h 429"/>
                <a:gd name="T6" fmla="*/ 65 w 408"/>
                <a:gd name="T7" fmla="*/ 223 h 429"/>
                <a:gd name="T8" fmla="*/ 106 w 408"/>
                <a:gd name="T9" fmla="*/ 125 h 429"/>
                <a:gd name="T10" fmla="*/ 204 w 408"/>
                <a:gd name="T11" fmla="*/ 84 h 429"/>
                <a:gd name="T12" fmla="*/ 302 w 408"/>
                <a:gd name="T13" fmla="*/ 125 h 429"/>
                <a:gd name="T14" fmla="*/ 343 w 408"/>
                <a:gd name="T15" fmla="*/ 223 h 429"/>
                <a:gd name="T16" fmla="*/ 302 w 408"/>
                <a:gd name="T17" fmla="*/ 322 h 429"/>
                <a:gd name="T18" fmla="*/ 348 w 408"/>
                <a:gd name="T19" fmla="*/ 78 h 429"/>
                <a:gd name="T20" fmla="*/ 348 w 408"/>
                <a:gd name="T21" fmla="*/ 78 h 429"/>
                <a:gd name="T22" fmla="*/ 59 w 408"/>
                <a:gd name="T23" fmla="*/ 78 h 429"/>
                <a:gd name="T24" fmla="*/ 0 w 408"/>
                <a:gd name="T25" fmla="*/ 223 h 429"/>
                <a:gd name="T26" fmla="*/ 59 w 408"/>
                <a:gd name="T27" fmla="*/ 369 h 429"/>
                <a:gd name="T28" fmla="*/ 204 w 408"/>
                <a:gd name="T29" fmla="*/ 429 h 429"/>
                <a:gd name="T30" fmla="*/ 348 w 408"/>
                <a:gd name="T31" fmla="*/ 369 h 429"/>
                <a:gd name="T32" fmla="*/ 408 w 408"/>
                <a:gd name="T33" fmla="*/ 223 h 429"/>
                <a:gd name="T34" fmla="*/ 348 w 408"/>
                <a:gd name="T35" fmla="*/ 7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8" h="429">
                  <a:moveTo>
                    <a:pt x="302" y="322"/>
                  </a:moveTo>
                  <a:lnTo>
                    <a:pt x="302" y="322"/>
                  </a:lnTo>
                  <a:cubicBezTo>
                    <a:pt x="250" y="375"/>
                    <a:pt x="158" y="375"/>
                    <a:pt x="106" y="322"/>
                  </a:cubicBezTo>
                  <a:cubicBezTo>
                    <a:pt x="79" y="296"/>
                    <a:pt x="65" y="261"/>
                    <a:pt x="65" y="223"/>
                  </a:cubicBezTo>
                  <a:cubicBezTo>
                    <a:pt x="65" y="186"/>
                    <a:pt x="79" y="151"/>
                    <a:pt x="106" y="125"/>
                  </a:cubicBezTo>
                  <a:cubicBezTo>
                    <a:pt x="132" y="98"/>
                    <a:pt x="167" y="84"/>
                    <a:pt x="204" y="84"/>
                  </a:cubicBezTo>
                  <a:cubicBezTo>
                    <a:pt x="241" y="84"/>
                    <a:pt x="276" y="98"/>
                    <a:pt x="302" y="125"/>
                  </a:cubicBezTo>
                  <a:cubicBezTo>
                    <a:pt x="328" y="151"/>
                    <a:pt x="343" y="186"/>
                    <a:pt x="343" y="223"/>
                  </a:cubicBezTo>
                  <a:cubicBezTo>
                    <a:pt x="343" y="261"/>
                    <a:pt x="328" y="296"/>
                    <a:pt x="302" y="322"/>
                  </a:cubicBezTo>
                  <a:close/>
                  <a:moveTo>
                    <a:pt x="348" y="78"/>
                  </a:moveTo>
                  <a:lnTo>
                    <a:pt x="348" y="78"/>
                  </a:lnTo>
                  <a:cubicBezTo>
                    <a:pt x="271" y="0"/>
                    <a:pt x="137" y="0"/>
                    <a:pt x="59" y="78"/>
                  </a:cubicBezTo>
                  <a:cubicBezTo>
                    <a:pt x="21" y="117"/>
                    <a:pt x="0" y="168"/>
                    <a:pt x="0" y="223"/>
                  </a:cubicBezTo>
                  <a:cubicBezTo>
                    <a:pt x="0" y="278"/>
                    <a:pt x="21" y="330"/>
                    <a:pt x="59" y="369"/>
                  </a:cubicBezTo>
                  <a:cubicBezTo>
                    <a:pt x="98" y="407"/>
                    <a:pt x="149" y="429"/>
                    <a:pt x="204" y="429"/>
                  </a:cubicBezTo>
                  <a:cubicBezTo>
                    <a:pt x="258" y="429"/>
                    <a:pt x="310" y="407"/>
                    <a:pt x="348" y="369"/>
                  </a:cubicBezTo>
                  <a:cubicBezTo>
                    <a:pt x="387" y="330"/>
                    <a:pt x="408" y="278"/>
                    <a:pt x="408" y="223"/>
                  </a:cubicBezTo>
                  <a:cubicBezTo>
                    <a:pt x="408" y="168"/>
                    <a:pt x="387" y="117"/>
                    <a:pt x="348" y="78"/>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27" name="Freeform 198"/>
            <p:cNvSpPr>
              <a:spLocks noEditPoints="1"/>
            </p:cNvSpPr>
            <p:nvPr/>
          </p:nvSpPr>
          <p:spPr bwMode="auto">
            <a:xfrm>
              <a:off x="5223" y="2407"/>
              <a:ext cx="70" cy="67"/>
            </a:xfrm>
            <a:custGeom>
              <a:avLst/>
              <a:gdLst>
                <a:gd name="T0" fmla="*/ 275 w 406"/>
                <a:gd name="T1" fmla="*/ 275 h 386"/>
                <a:gd name="T2" fmla="*/ 275 w 406"/>
                <a:gd name="T3" fmla="*/ 275 h 386"/>
                <a:gd name="T4" fmla="*/ 174 w 406"/>
                <a:gd name="T5" fmla="*/ 320 h 386"/>
                <a:gd name="T6" fmla="*/ 111 w 406"/>
                <a:gd name="T7" fmla="*/ 295 h 386"/>
                <a:gd name="T8" fmla="*/ 131 w 406"/>
                <a:gd name="T9" fmla="*/ 131 h 386"/>
                <a:gd name="T10" fmla="*/ 232 w 406"/>
                <a:gd name="T11" fmla="*/ 86 h 386"/>
                <a:gd name="T12" fmla="*/ 295 w 406"/>
                <a:gd name="T13" fmla="*/ 110 h 386"/>
                <a:gd name="T14" fmla="*/ 275 w 406"/>
                <a:gd name="T15" fmla="*/ 275 h 386"/>
                <a:gd name="T16" fmla="*/ 85 w 406"/>
                <a:gd name="T17" fmla="*/ 84 h 386"/>
                <a:gd name="T18" fmla="*/ 85 w 406"/>
                <a:gd name="T19" fmla="*/ 84 h 386"/>
                <a:gd name="T20" fmla="*/ 65 w 406"/>
                <a:gd name="T21" fmla="*/ 342 h 386"/>
                <a:gd name="T22" fmla="*/ 174 w 406"/>
                <a:gd name="T23" fmla="*/ 386 h 386"/>
                <a:gd name="T24" fmla="*/ 321 w 406"/>
                <a:gd name="T25" fmla="*/ 321 h 386"/>
                <a:gd name="T26" fmla="*/ 341 w 406"/>
                <a:gd name="T27" fmla="*/ 64 h 386"/>
                <a:gd name="T28" fmla="*/ 85 w 406"/>
                <a:gd name="T29" fmla="*/ 84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6" h="386">
                  <a:moveTo>
                    <a:pt x="275" y="275"/>
                  </a:moveTo>
                  <a:lnTo>
                    <a:pt x="275" y="275"/>
                  </a:lnTo>
                  <a:cubicBezTo>
                    <a:pt x="246" y="303"/>
                    <a:pt x="210" y="320"/>
                    <a:pt x="174" y="320"/>
                  </a:cubicBezTo>
                  <a:cubicBezTo>
                    <a:pt x="157" y="320"/>
                    <a:pt x="131" y="316"/>
                    <a:pt x="111" y="295"/>
                  </a:cubicBezTo>
                  <a:cubicBezTo>
                    <a:pt x="71" y="256"/>
                    <a:pt x="81" y="182"/>
                    <a:pt x="131" y="131"/>
                  </a:cubicBezTo>
                  <a:cubicBezTo>
                    <a:pt x="160" y="102"/>
                    <a:pt x="196" y="86"/>
                    <a:pt x="232" y="86"/>
                  </a:cubicBezTo>
                  <a:cubicBezTo>
                    <a:pt x="250" y="86"/>
                    <a:pt x="275" y="90"/>
                    <a:pt x="295" y="110"/>
                  </a:cubicBezTo>
                  <a:cubicBezTo>
                    <a:pt x="335" y="150"/>
                    <a:pt x="326" y="224"/>
                    <a:pt x="275" y="275"/>
                  </a:cubicBezTo>
                  <a:close/>
                  <a:moveTo>
                    <a:pt x="85" y="84"/>
                  </a:moveTo>
                  <a:lnTo>
                    <a:pt x="85" y="84"/>
                  </a:lnTo>
                  <a:cubicBezTo>
                    <a:pt x="9" y="161"/>
                    <a:pt x="0" y="276"/>
                    <a:pt x="65" y="342"/>
                  </a:cubicBezTo>
                  <a:cubicBezTo>
                    <a:pt x="93" y="370"/>
                    <a:pt x="132" y="386"/>
                    <a:pt x="174" y="386"/>
                  </a:cubicBezTo>
                  <a:cubicBezTo>
                    <a:pt x="227" y="386"/>
                    <a:pt x="280" y="362"/>
                    <a:pt x="321" y="321"/>
                  </a:cubicBezTo>
                  <a:cubicBezTo>
                    <a:pt x="397" y="245"/>
                    <a:pt x="406" y="129"/>
                    <a:pt x="341" y="64"/>
                  </a:cubicBezTo>
                  <a:cubicBezTo>
                    <a:pt x="279" y="0"/>
                    <a:pt x="159" y="10"/>
                    <a:pt x="85" y="84"/>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28" name="Freeform 199"/>
            <p:cNvSpPr>
              <a:spLocks noEditPoints="1"/>
            </p:cNvSpPr>
            <p:nvPr/>
          </p:nvSpPr>
          <p:spPr bwMode="auto">
            <a:xfrm>
              <a:off x="5217" y="2312"/>
              <a:ext cx="71" cy="67"/>
            </a:xfrm>
            <a:custGeom>
              <a:avLst/>
              <a:gdLst>
                <a:gd name="T0" fmla="*/ 131 w 407"/>
                <a:gd name="T1" fmla="*/ 130 h 386"/>
                <a:gd name="T2" fmla="*/ 131 w 407"/>
                <a:gd name="T3" fmla="*/ 130 h 386"/>
                <a:gd name="T4" fmla="*/ 232 w 407"/>
                <a:gd name="T5" fmla="*/ 85 h 386"/>
                <a:gd name="T6" fmla="*/ 295 w 407"/>
                <a:gd name="T7" fmla="*/ 110 h 386"/>
                <a:gd name="T8" fmla="*/ 275 w 407"/>
                <a:gd name="T9" fmla="*/ 275 h 386"/>
                <a:gd name="T10" fmla="*/ 174 w 407"/>
                <a:gd name="T11" fmla="*/ 320 h 386"/>
                <a:gd name="T12" fmla="*/ 111 w 407"/>
                <a:gd name="T13" fmla="*/ 295 h 386"/>
                <a:gd name="T14" fmla="*/ 131 w 407"/>
                <a:gd name="T15" fmla="*/ 130 h 386"/>
                <a:gd name="T16" fmla="*/ 174 w 407"/>
                <a:gd name="T17" fmla="*/ 386 h 386"/>
                <a:gd name="T18" fmla="*/ 174 w 407"/>
                <a:gd name="T19" fmla="*/ 386 h 386"/>
                <a:gd name="T20" fmla="*/ 321 w 407"/>
                <a:gd name="T21" fmla="*/ 321 h 386"/>
                <a:gd name="T22" fmla="*/ 342 w 407"/>
                <a:gd name="T23" fmla="*/ 63 h 386"/>
                <a:gd name="T24" fmla="*/ 85 w 407"/>
                <a:gd name="T25" fmla="*/ 84 h 386"/>
                <a:gd name="T26" fmla="*/ 65 w 407"/>
                <a:gd name="T27" fmla="*/ 342 h 386"/>
                <a:gd name="T28" fmla="*/ 174 w 407"/>
                <a:gd name="T29"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7" h="386">
                  <a:moveTo>
                    <a:pt x="131" y="130"/>
                  </a:moveTo>
                  <a:lnTo>
                    <a:pt x="131" y="130"/>
                  </a:lnTo>
                  <a:cubicBezTo>
                    <a:pt x="160" y="102"/>
                    <a:pt x="197" y="85"/>
                    <a:pt x="232" y="85"/>
                  </a:cubicBezTo>
                  <a:cubicBezTo>
                    <a:pt x="250" y="85"/>
                    <a:pt x="275" y="90"/>
                    <a:pt x="295" y="110"/>
                  </a:cubicBezTo>
                  <a:cubicBezTo>
                    <a:pt x="335" y="150"/>
                    <a:pt x="326" y="224"/>
                    <a:pt x="275" y="275"/>
                  </a:cubicBezTo>
                  <a:cubicBezTo>
                    <a:pt x="246" y="303"/>
                    <a:pt x="210" y="320"/>
                    <a:pt x="174" y="320"/>
                  </a:cubicBezTo>
                  <a:cubicBezTo>
                    <a:pt x="157" y="320"/>
                    <a:pt x="131" y="316"/>
                    <a:pt x="111" y="295"/>
                  </a:cubicBezTo>
                  <a:cubicBezTo>
                    <a:pt x="72" y="256"/>
                    <a:pt x="81" y="182"/>
                    <a:pt x="131" y="130"/>
                  </a:cubicBezTo>
                  <a:close/>
                  <a:moveTo>
                    <a:pt x="174" y="386"/>
                  </a:moveTo>
                  <a:lnTo>
                    <a:pt x="174" y="386"/>
                  </a:lnTo>
                  <a:cubicBezTo>
                    <a:pt x="227" y="386"/>
                    <a:pt x="281" y="362"/>
                    <a:pt x="321" y="321"/>
                  </a:cubicBezTo>
                  <a:cubicBezTo>
                    <a:pt x="397" y="245"/>
                    <a:pt x="407" y="129"/>
                    <a:pt x="342" y="63"/>
                  </a:cubicBezTo>
                  <a:cubicBezTo>
                    <a:pt x="279" y="0"/>
                    <a:pt x="159" y="10"/>
                    <a:pt x="85" y="84"/>
                  </a:cubicBezTo>
                  <a:cubicBezTo>
                    <a:pt x="9" y="161"/>
                    <a:pt x="0" y="276"/>
                    <a:pt x="65" y="342"/>
                  </a:cubicBezTo>
                  <a:cubicBezTo>
                    <a:pt x="93" y="370"/>
                    <a:pt x="132" y="386"/>
                    <a:pt x="174" y="386"/>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29" name="Freeform 200"/>
            <p:cNvSpPr>
              <a:spLocks/>
            </p:cNvSpPr>
            <p:nvPr/>
          </p:nvSpPr>
          <p:spPr bwMode="auto">
            <a:xfrm>
              <a:off x="5178" y="2376"/>
              <a:ext cx="154" cy="35"/>
            </a:xfrm>
            <a:custGeom>
              <a:avLst/>
              <a:gdLst>
                <a:gd name="T0" fmla="*/ 842 w 883"/>
                <a:gd name="T1" fmla="*/ 3 h 199"/>
                <a:gd name="T2" fmla="*/ 842 w 883"/>
                <a:gd name="T3" fmla="*/ 3 h 199"/>
                <a:gd name="T4" fmla="*/ 30 w 883"/>
                <a:gd name="T5" fmla="*/ 134 h 199"/>
                <a:gd name="T6" fmla="*/ 3 w 883"/>
                <a:gd name="T7" fmla="*/ 171 h 199"/>
                <a:gd name="T8" fmla="*/ 35 w 883"/>
                <a:gd name="T9" fmla="*/ 199 h 199"/>
                <a:gd name="T10" fmla="*/ 40 w 883"/>
                <a:gd name="T11" fmla="*/ 199 h 199"/>
                <a:gd name="T12" fmla="*/ 853 w 883"/>
                <a:gd name="T13" fmla="*/ 68 h 199"/>
                <a:gd name="T14" fmla="*/ 880 w 883"/>
                <a:gd name="T15" fmla="*/ 30 h 199"/>
                <a:gd name="T16" fmla="*/ 842 w 883"/>
                <a:gd name="T17"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3" h="199">
                  <a:moveTo>
                    <a:pt x="842" y="3"/>
                  </a:moveTo>
                  <a:lnTo>
                    <a:pt x="842" y="3"/>
                  </a:lnTo>
                  <a:lnTo>
                    <a:pt x="30" y="134"/>
                  </a:lnTo>
                  <a:cubicBezTo>
                    <a:pt x="12" y="136"/>
                    <a:pt x="0" y="153"/>
                    <a:pt x="3" y="171"/>
                  </a:cubicBezTo>
                  <a:cubicBezTo>
                    <a:pt x="5" y="187"/>
                    <a:pt x="19" y="199"/>
                    <a:pt x="35" y="199"/>
                  </a:cubicBezTo>
                  <a:cubicBezTo>
                    <a:pt x="37" y="199"/>
                    <a:pt x="38" y="199"/>
                    <a:pt x="40" y="199"/>
                  </a:cubicBezTo>
                  <a:lnTo>
                    <a:pt x="853" y="68"/>
                  </a:lnTo>
                  <a:cubicBezTo>
                    <a:pt x="870" y="65"/>
                    <a:pt x="883" y="48"/>
                    <a:pt x="880" y="30"/>
                  </a:cubicBezTo>
                  <a:cubicBezTo>
                    <a:pt x="877" y="12"/>
                    <a:pt x="860" y="0"/>
                    <a:pt x="842" y="3"/>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pic>
        <p:nvPicPr>
          <p:cNvPr id="752" name="Grafik 75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0" y="6090000"/>
            <a:ext cx="768000" cy="768000"/>
          </a:xfrm>
          <a:prstGeom prst="rect">
            <a:avLst/>
          </a:prstGeom>
        </p:spPr>
      </p:pic>
      <p:pic>
        <p:nvPicPr>
          <p:cNvPr id="750" name="Grafik 7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spTree>
    <p:extLst>
      <p:ext uri="{BB962C8B-B14F-4D97-AF65-F5344CB8AC3E}">
        <p14:creationId xmlns:p14="http://schemas.microsoft.com/office/powerpoint/2010/main" val="28977909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Autofit/>
          </a:bodyPr>
          <a:lstStyle/>
          <a:p>
            <a:r>
              <a:rPr lang="de-DE" dirty="0"/>
              <a:t>Personen</a:t>
            </a:r>
          </a:p>
        </p:txBody>
      </p:sp>
      <p:sp>
        <p:nvSpPr>
          <p:cNvPr id="734" name="Freeform 27"/>
          <p:cNvSpPr>
            <a:spLocks noEditPoints="1"/>
          </p:cNvSpPr>
          <p:nvPr/>
        </p:nvSpPr>
        <p:spPr bwMode="auto">
          <a:xfrm>
            <a:off x="1488144" y="5120074"/>
            <a:ext cx="657091" cy="651394"/>
          </a:xfrm>
          <a:custGeom>
            <a:avLst/>
            <a:gdLst>
              <a:gd name="T0" fmla="*/ 800 w 1980"/>
              <a:gd name="T1" fmla="*/ 1214 h 1964"/>
              <a:gd name="T2" fmla="*/ 800 w 1980"/>
              <a:gd name="T3" fmla="*/ 1214 h 1964"/>
              <a:gd name="T4" fmla="*/ 802 w 1980"/>
              <a:gd name="T5" fmla="*/ 1201 h 1964"/>
              <a:gd name="T6" fmla="*/ 802 w 1980"/>
              <a:gd name="T7" fmla="*/ 1106 h 1964"/>
              <a:gd name="T8" fmla="*/ 789 w 1980"/>
              <a:gd name="T9" fmla="*/ 1075 h 1964"/>
              <a:gd name="T10" fmla="*/ 657 w 1980"/>
              <a:gd name="T11" fmla="*/ 835 h 1964"/>
              <a:gd name="T12" fmla="*/ 640 w 1980"/>
              <a:gd name="T13" fmla="*/ 811 h 1964"/>
              <a:gd name="T14" fmla="*/ 595 w 1980"/>
              <a:gd name="T15" fmla="*/ 737 h 1964"/>
              <a:gd name="T16" fmla="*/ 619 w 1980"/>
              <a:gd name="T17" fmla="*/ 652 h 1964"/>
              <a:gd name="T18" fmla="*/ 629 w 1980"/>
              <a:gd name="T19" fmla="*/ 624 h 1964"/>
              <a:gd name="T20" fmla="*/ 629 w 1980"/>
              <a:gd name="T21" fmla="*/ 412 h 1964"/>
              <a:gd name="T22" fmla="*/ 990 w 1980"/>
              <a:gd name="T23" fmla="*/ 86 h 1964"/>
              <a:gd name="T24" fmla="*/ 1350 w 1980"/>
              <a:gd name="T25" fmla="*/ 412 h 1964"/>
              <a:gd name="T26" fmla="*/ 1350 w 1980"/>
              <a:gd name="T27" fmla="*/ 624 h 1964"/>
              <a:gd name="T28" fmla="*/ 1360 w 1980"/>
              <a:gd name="T29" fmla="*/ 652 h 1964"/>
              <a:gd name="T30" fmla="*/ 1385 w 1980"/>
              <a:gd name="T31" fmla="*/ 737 h 1964"/>
              <a:gd name="T32" fmla="*/ 1339 w 1980"/>
              <a:gd name="T33" fmla="*/ 811 h 1964"/>
              <a:gd name="T34" fmla="*/ 1322 w 1980"/>
              <a:gd name="T35" fmla="*/ 835 h 1964"/>
              <a:gd name="T36" fmla="*/ 1191 w 1980"/>
              <a:gd name="T37" fmla="*/ 1075 h 1964"/>
              <a:gd name="T38" fmla="*/ 1178 w 1980"/>
              <a:gd name="T39" fmla="*/ 1106 h 1964"/>
              <a:gd name="T40" fmla="*/ 1178 w 1980"/>
              <a:gd name="T41" fmla="*/ 1201 h 1964"/>
              <a:gd name="T42" fmla="*/ 1180 w 1980"/>
              <a:gd name="T43" fmla="*/ 1214 h 1964"/>
              <a:gd name="T44" fmla="*/ 1878 w 1980"/>
              <a:gd name="T45" fmla="*/ 1594 h 1964"/>
              <a:gd name="T46" fmla="*/ 1893 w 1980"/>
              <a:gd name="T47" fmla="*/ 1616 h 1964"/>
              <a:gd name="T48" fmla="*/ 1893 w 1980"/>
              <a:gd name="T49" fmla="*/ 1853 h 1964"/>
              <a:gd name="T50" fmla="*/ 1869 w 1980"/>
              <a:gd name="T51" fmla="*/ 1877 h 1964"/>
              <a:gd name="T52" fmla="*/ 110 w 1980"/>
              <a:gd name="T53" fmla="*/ 1877 h 1964"/>
              <a:gd name="T54" fmla="*/ 87 w 1980"/>
              <a:gd name="T55" fmla="*/ 1853 h 1964"/>
              <a:gd name="T56" fmla="*/ 87 w 1980"/>
              <a:gd name="T57" fmla="*/ 1616 h 1964"/>
              <a:gd name="T58" fmla="*/ 102 w 1980"/>
              <a:gd name="T59" fmla="*/ 1594 h 1964"/>
              <a:gd name="T60" fmla="*/ 800 w 1980"/>
              <a:gd name="T61" fmla="*/ 1214 h 1964"/>
              <a:gd name="T62" fmla="*/ 1909 w 1980"/>
              <a:gd name="T63" fmla="*/ 1512 h 1964"/>
              <a:gd name="T64" fmla="*/ 1909 w 1980"/>
              <a:gd name="T65" fmla="*/ 1512 h 1964"/>
              <a:gd name="T66" fmla="*/ 1265 w 1980"/>
              <a:gd name="T67" fmla="*/ 1192 h 1964"/>
              <a:gd name="T68" fmla="*/ 1265 w 1980"/>
              <a:gd name="T69" fmla="*/ 1123 h 1964"/>
              <a:gd name="T70" fmla="*/ 1402 w 1980"/>
              <a:gd name="T71" fmla="*/ 873 h 1964"/>
              <a:gd name="T72" fmla="*/ 1471 w 1980"/>
              <a:gd name="T73" fmla="*/ 749 h 1964"/>
              <a:gd name="T74" fmla="*/ 1438 w 1980"/>
              <a:gd name="T75" fmla="*/ 610 h 1964"/>
              <a:gd name="T76" fmla="*/ 1438 w 1980"/>
              <a:gd name="T77" fmla="*/ 412 h 1964"/>
              <a:gd name="T78" fmla="*/ 990 w 1980"/>
              <a:gd name="T79" fmla="*/ 0 h 1964"/>
              <a:gd name="T80" fmla="*/ 542 w 1980"/>
              <a:gd name="T81" fmla="*/ 412 h 1964"/>
              <a:gd name="T82" fmla="*/ 542 w 1980"/>
              <a:gd name="T83" fmla="*/ 610 h 1964"/>
              <a:gd name="T84" fmla="*/ 508 w 1980"/>
              <a:gd name="T85" fmla="*/ 749 h 1964"/>
              <a:gd name="T86" fmla="*/ 577 w 1980"/>
              <a:gd name="T87" fmla="*/ 873 h 1964"/>
              <a:gd name="T88" fmla="*/ 714 w 1980"/>
              <a:gd name="T89" fmla="*/ 1123 h 1964"/>
              <a:gd name="T90" fmla="*/ 714 w 1980"/>
              <a:gd name="T91" fmla="*/ 1192 h 1964"/>
              <a:gd name="T92" fmla="*/ 71 w 1980"/>
              <a:gd name="T93" fmla="*/ 1512 h 1964"/>
              <a:gd name="T94" fmla="*/ 0 w 1980"/>
              <a:gd name="T95" fmla="*/ 1616 h 1964"/>
              <a:gd name="T96" fmla="*/ 0 w 1980"/>
              <a:gd name="T97" fmla="*/ 1853 h 1964"/>
              <a:gd name="T98" fmla="*/ 110 w 1980"/>
              <a:gd name="T99" fmla="*/ 1964 h 1964"/>
              <a:gd name="T100" fmla="*/ 1869 w 1980"/>
              <a:gd name="T101" fmla="*/ 1964 h 1964"/>
              <a:gd name="T102" fmla="*/ 1980 w 1980"/>
              <a:gd name="T103" fmla="*/ 1853 h 1964"/>
              <a:gd name="T104" fmla="*/ 1980 w 1980"/>
              <a:gd name="T105" fmla="*/ 1616 h 1964"/>
              <a:gd name="T106" fmla="*/ 1909 w 1980"/>
              <a:gd name="T107" fmla="*/ 1512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0" h="1964">
                <a:moveTo>
                  <a:pt x="800" y="1214"/>
                </a:moveTo>
                <a:lnTo>
                  <a:pt x="800" y="1214"/>
                </a:lnTo>
                <a:cubicBezTo>
                  <a:pt x="801" y="1209"/>
                  <a:pt x="802" y="1205"/>
                  <a:pt x="802" y="1201"/>
                </a:cubicBezTo>
                <a:lnTo>
                  <a:pt x="802" y="1106"/>
                </a:lnTo>
                <a:cubicBezTo>
                  <a:pt x="802" y="1094"/>
                  <a:pt x="797" y="1083"/>
                  <a:pt x="789" y="1075"/>
                </a:cubicBezTo>
                <a:cubicBezTo>
                  <a:pt x="730" y="1015"/>
                  <a:pt x="685" y="933"/>
                  <a:pt x="657" y="835"/>
                </a:cubicBezTo>
                <a:cubicBezTo>
                  <a:pt x="655" y="826"/>
                  <a:pt x="649" y="817"/>
                  <a:pt x="640" y="811"/>
                </a:cubicBezTo>
                <a:cubicBezTo>
                  <a:pt x="616" y="794"/>
                  <a:pt x="599" y="767"/>
                  <a:pt x="595" y="737"/>
                </a:cubicBezTo>
                <a:cubicBezTo>
                  <a:pt x="591" y="706"/>
                  <a:pt x="599" y="676"/>
                  <a:pt x="619" y="652"/>
                </a:cubicBezTo>
                <a:cubicBezTo>
                  <a:pt x="626" y="644"/>
                  <a:pt x="629" y="634"/>
                  <a:pt x="629" y="624"/>
                </a:cubicBezTo>
                <a:lnTo>
                  <a:pt x="629" y="412"/>
                </a:lnTo>
                <a:cubicBezTo>
                  <a:pt x="629" y="202"/>
                  <a:pt x="757" y="86"/>
                  <a:pt x="990" y="86"/>
                </a:cubicBezTo>
                <a:cubicBezTo>
                  <a:pt x="1226" y="86"/>
                  <a:pt x="1350" y="199"/>
                  <a:pt x="1350" y="412"/>
                </a:cubicBezTo>
                <a:lnTo>
                  <a:pt x="1350" y="624"/>
                </a:lnTo>
                <a:cubicBezTo>
                  <a:pt x="1350" y="634"/>
                  <a:pt x="1354" y="644"/>
                  <a:pt x="1360" y="652"/>
                </a:cubicBezTo>
                <a:cubicBezTo>
                  <a:pt x="1380" y="676"/>
                  <a:pt x="1389" y="707"/>
                  <a:pt x="1385" y="737"/>
                </a:cubicBezTo>
                <a:cubicBezTo>
                  <a:pt x="1381" y="767"/>
                  <a:pt x="1364" y="794"/>
                  <a:pt x="1339" y="811"/>
                </a:cubicBezTo>
                <a:cubicBezTo>
                  <a:pt x="1331" y="817"/>
                  <a:pt x="1325" y="826"/>
                  <a:pt x="1322" y="835"/>
                </a:cubicBezTo>
                <a:cubicBezTo>
                  <a:pt x="1295" y="933"/>
                  <a:pt x="1249" y="1015"/>
                  <a:pt x="1191" y="1075"/>
                </a:cubicBezTo>
                <a:cubicBezTo>
                  <a:pt x="1182" y="1083"/>
                  <a:pt x="1178" y="1094"/>
                  <a:pt x="1178" y="1106"/>
                </a:cubicBezTo>
                <a:lnTo>
                  <a:pt x="1178" y="1201"/>
                </a:lnTo>
                <a:cubicBezTo>
                  <a:pt x="1178" y="1205"/>
                  <a:pt x="1179" y="1209"/>
                  <a:pt x="1180" y="1214"/>
                </a:cubicBezTo>
                <a:cubicBezTo>
                  <a:pt x="1200" y="1277"/>
                  <a:pt x="1298" y="1372"/>
                  <a:pt x="1878" y="1594"/>
                </a:cubicBezTo>
                <a:cubicBezTo>
                  <a:pt x="1887" y="1597"/>
                  <a:pt x="1893" y="1606"/>
                  <a:pt x="1893" y="1616"/>
                </a:cubicBezTo>
                <a:lnTo>
                  <a:pt x="1893" y="1853"/>
                </a:lnTo>
                <a:cubicBezTo>
                  <a:pt x="1893" y="1866"/>
                  <a:pt x="1882" y="1877"/>
                  <a:pt x="1869" y="1877"/>
                </a:cubicBezTo>
                <a:lnTo>
                  <a:pt x="110" y="1877"/>
                </a:lnTo>
                <a:cubicBezTo>
                  <a:pt x="97" y="1877"/>
                  <a:pt x="87" y="1866"/>
                  <a:pt x="87" y="1853"/>
                </a:cubicBezTo>
                <a:lnTo>
                  <a:pt x="87" y="1616"/>
                </a:lnTo>
                <a:cubicBezTo>
                  <a:pt x="87" y="1606"/>
                  <a:pt x="93" y="1597"/>
                  <a:pt x="102" y="1594"/>
                </a:cubicBezTo>
                <a:cubicBezTo>
                  <a:pt x="681" y="1371"/>
                  <a:pt x="780" y="1277"/>
                  <a:pt x="800" y="1214"/>
                </a:cubicBezTo>
                <a:close/>
                <a:moveTo>
                  <a:pt x="1909" y="1512"/>
                </a:moveTo>
                <a:lnTo>
                  <a:pt x="1909" y="1512"/>
                </a:lnTo>
                <a:cubicBezTo>
                  <a:pt x="1367" y="1304"/>
                  <a:pt x="1279" y="1216"/>
                  <a:pt x="1265" y="1192"/>
                </a:cubicBezTo>
                <a:lnTo>
                  <a:pt x="1265" y="1123"/>
                </a:lnTo>
                <a:cubicBezTo>
                  <a:pt x="1325" y="1058"/>
                  <a:pt x="1373" y="971"/>
                  <a:pt x="1402" y="873"/>
                </a:cubicBezTo>
                <a:cubicBezTo>
                  <a:pt x="1440" y="842"/>
                  <a:pt x="1464" y="798"/>
                  <a:pt x="1471" y="749"/>
                </a:cubicBezTo>
                <a:cubicBezTo>
                  <a:pt x="1478" y="700"/>
                  <a:pt x="1466" y="651"/>
                  <a:pt x="1438" y="610"/>
                </a:cubicBezTo>
                <a:lnTo>
                  <a:pt x="1438" y="412"/>
                </a:lnTo>
                <a:cubicBezTo>
                  <a:pt x="1438" y="150"/>
                  <a:pt x="1275" y="0"/>
                  <a:pt x="990" y="0"/>
                </a:cubicBezTo>
                <a:cubicBezTo>
                  <a:pt x="709" y="0"/>
                  <a:pt x="542" y="153"/>
                  <a:pt x="542" y="412"/>
                </a:cubicBezTo>
                <a:lnTo>
                  <a:pt x="542" y="610"/>
                </a:lnTo>
                <a:cubicBezTo>
                  <a:pt x="513" y="651"/>
                  <a:pt x="502" y="700"/>
                  <a:pt x="508" y="749"/>
                </a:cubicBezTo>
                <a:cubicBezTo>
                  <a:pt x="515" y="798"/>
                  <a:pt x="540" y="842"/>
                  <a:pt x="577" y="873"/>
                </a:cubicBezTo>
                <a:cubicBezTo>
                  <a:pt x="607" y="971"/>
                  <a:pt x="654" y="1058"/>
                  <a:pt x="714" y="1123"/>
                </a:cubicBezTo>
                <a:lnTo>
                  <a:pt x="714" y="1192"/>
                </a:lnTo>
                <a:cubicBezTo>
                  <a:pt x="700" y="1216"/>
                  <a:pt x="613" y="1304"/>
                  <a:pt x="71" y="1512"/>
                </a:cubicBezTo>
                <a:cubicBezTo>
                  <a:pt x="28" y="1529"/>
                  <a:pt x="0" y="1570"/>
                  <a:pt x="0" y="1616"/>
                </a:cubicBezTo>
                <a:lnTo>
                  <a:pt x="0" y="1853"/>
                </a:lnTo>
                <a:cubicBezTo>
                  <a:pt x="0" y="1915"/>
                  <a:pt x="49" y="1964"/>
                  <a:pt x="110" y="1964"/>
                </a:cubicBezTo>
                <a:lnTo>
                  <a:pt x="1869" y="1964"/>
                </a:lnTo>
                <a:cubicBezTo>
                  <a:pt x="1930" y="1964"/>
                  <a:pt x="1980" y="1915"/>
                  <a:pt x="1980" y="1853"/>
                </a:cubicBezTo>
                <a:lnTo>
                  <a:pt x="1980" y="1616"/>
                </a:lnTo>
                <a:cubicBezTo>
                  <a:pt x="1980" y="1570"/>
                  <a:pt x="1952" y="1528"/>
                  <a:pt x="1909" y="1512"/>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735" name="Freeform 31"/>
          <p:cNvSpPr>
            <a:spLocks noEditPoints="1"/>
          </p:cNvSpPr>
          <p:nvPr/>
        </p:nvSpPr>
        <p:spPr bwMode="auto">
          <a:xfrm>
            <a:off x="334963" y="5120074"/>
            <a:ext cx="672284" cy="651394"/>
          </a:xfrm>
          <a:custGeom>
            <a:avLst/>
            <a:gdLst>
              <a:gd name="T0" fmla="*/ 819 w 2029"/>
              <a:gd name="T1" fmla="*/ 1368 h 1965"/>
              <a:gd name="T2" fmla="*/ 819 w 2029"/>
              <a:gd name="T3" fmla="*/ 1368 h 1965"/>
              <a:gd name="T4" fmla="*/ 821 w 2029"/>
              <a:gd name="T5" fmla="*/ 1354 h 1965"/>
              <a:gd name="T6" fmla="*/ 821 w 2029"/>
              <a:gd name="T7" fmla="*/ 1219 h 1965"/>
              <a:gd name="T8" fmla="*/ 776 w 2029"/>
              <a:gd name="T9" fmla="*/ 1174 h 1965"/>
              <a:gd name="T10" fmla="*/ 415 w 2029"/>
              <a:gd name="T11" fmla="*/ 1111 h 1965"/>
              <a:gd name="T12" fmla="*/ 557 w 2029"/>
              <a:gd name="T13" fmla="*/ 552 h 1965"/>
              <a:gd name="T14" fmla="*/ 1014 w 2029"/>
              <a:gd name="T15" fmla="*/ 88 h 1965"/>
              <a:gd name="T16" fmla="*/ 1471 w 2029"/>
              <a:gd name="T17" fmla="*/ 556 h 1965"/>
              <a:gd name="T18" fmla="*/ 1613 w 2029"/>
              <a:gd name="T19" fmla="*/ 1111 h 1965"/>
              <a:gd name="T20" fmla="*/ 1252 w 2029"/>
              <a:gd name="T21" fmla="*/ 1174 h 1965"/>
              <a:gd name="T22" fmla="*/ 1207 w 2029"/>
              <a:gd name="T23" fmla="*/ 1219 h 1965"/>
              <a:gd name="T24" fmla="*/ 1207 w 2029"/>
              <a:gd name="T25" fmla="*/ 1354 h 1965"/>
              <a:gd name="T26" fmla="*/ 1209 w 2029"/>
              <a:gd name="T27" fmla="*/ 1368 h 1965"/>
              <a:gd name="T28" fmla="*/ 1518 w 2029"/>
              <a:gd name="T29" fmla="*/ 1495 h 1965"/>
              <a:gd name="T30" fmla="*/ 1924 w 2029"/>
              <a:gd name="T31" fmla="*/ 1596 h 1965"/>
              <a:gd name="T32" fmla="*/ 1940 w 2029"/>
              <a:gd name="T33" fmla="*/ 1617 h 1965"/>
              <a:gd name="T34" fmla="*/ 1940 w 2029"/>
              <a:gd name="T35" fmla="*/ 1853 h 1965"/>
              <a:gd name="T36" fmla="*/ 1915 w 2029"/>
              <a:gd name="T37" fmla="*/ 1875 h 1965"/>
              <a:gd name="T38" fmla="*/ 113 w 2029"/>
              <a:gd name="T39" fmla="*/ 1875 h 1965"/>
              <a:gd name="T40" fmla="*/ 89 w 2029"/>
              <a:gd name="T41" fmla="*/ 1853 h 1965"/>
              <a:gd name="T42" fmla="*/ 89 w 2029"/>
              <a:gd name="T43" fmla="*/ 1617 h 1965"/>
              <a:gd name="T44" fmla="*/ 104 w 2029"/>
              <a:gd name="T45" fmla="*/ 1596 h 1965"/>
              <a:gd name="T46" fmla="*/ 510 w 2029"/>
              <a:gd name="T47" fmla="*/ 1495 h 1965"/>
              <a:gd name="T48" fmla="*/ 819 w 2029"/>
              <a:gd name="T49" fmla="*/ 1368 h 1965"/>
              <a:gd name="T50" fmla="*/ 1955 w 2029"/>
              <a:gd name="T51" fmla="*/ 1512 h 1965"/>
              <a:gd name="T52" fmla="*/ 1955 w 2029"/>
              <a:gd name="T53" fmla="*/ 1512 h 1965"/>
              <a:gd name="T54" fmla="*/ 1534 w 2029"/>
              <a:gd name="T55" fmla="*/ 1407 h 1965"/>
              <a:gd name="T56" fmla="*/ 1296 w 2029"/>
              <a:gd name="T57" fmla="*/ 1343 h 1965"/>
              <a:gd name="T58" fmla="*/ 1296 w 2029"/>
              <a:gd name="T59" fmla="*/ 1262 h 1965"/>
              <a:gd name="T60" fmla="*/ 1715 w 2029"/>
              <a:gd name="T61" fmla="*/ 1156 h 1965"/>
              <a:gd name="T62" fmla="*/ 1732 w 2029"/>
              <a:gd name="T63" fmla="*/ 1117 h 1965"/>
              <a:gd name="T64" fmla="*/ 1709 w 2029"/>
              <a:gd name="T65" fmla="*/ 1082 h 1965"/>
              <a:gd name="T66" fmla="*/ 1560 w 2029"/>
              <a:gd name="T67" fmla="*/ 552 h 1965"/>
              <a:gd name="T68" fmla="*/ 1014 w 2029"/>
              <a:gd name="T69" fmla="*/ 0 h 1965"/>
              <a:gd name="T70" fmla="*/ 628 w 2029"/>
              <a:gd name="T71" fmla="*/ 161 h 1965"/>
              <a:gd name="T72" fmla="*/ 468 w 2029"/>
              <a:gd name="T73" fmla="*/ 548 h 1965"/>
              <a:gd name="T74" fmla="*/ 319 w 2029"/>
              <a:gd name="T75" fmla="*/ 1082 h 1965"/>
              <a:gd name="T76" fmla="*/ 296 w 2029"/>
              <a:gd name="T77" fmla="*/ 1117 h 1965"/>
              <a:gd name="T78" fmla="*/ 313 w 2029"/>
              <a:gd name="T79" fmla="*/ 1156 h 1965"/>
              <a:gd name="T80" fmla="*/ 732 w 2029"/>
              <a:gd name="T81" fmla="*/ 1262 h 1965"/>
              <a:gd name="T82" fmla="*/ 732 w 2029"/>
              <a:gd name="T83" fmla="*/ 1343 h 1965"/>
              <a:gd name="T84" fmla="*/ 493 w 2029"/>
              <a:gd name="T85" fmla="*/ 1407 h 1965"/>
              <a:gd name="T86" fmla="*/ 73 w 2029"/>
              <a:gd name="T87" fmla="*/ 1512 h 1965"/>
              <a:gd name="T88" fmla="*/ 0 w 2029"/>
              <a:gd name="T89" fmla="*/ 1617 h 1965"/>
              <a:gd name="T90" fmla="*/ 0 w 2029"/>
              <a:gd name="T91" fmla="*/ 1853 h 1965"/>
              <a:gd name="T92" fmla="*/ 113 w 2029"/>
              <a:gd name="T93" fmla="*/ 1965 h 1965"/>
              <a:gd name="T94" fmla="*/ 1915 w 2029"/>
              <a:gd name="T95" fmla="*/ 1965 h 1965"/>
              <a:gd name="T96" fmla="*/ 2029 w 2029"/>
              <a:gd name="T97" fmla="*/ 1853 h 1965"/>
              <a:gd name="T98" fmla="*/ 2029 w 2029"/>
              <a:gd name="T99" fmla="*/ 1617 h 1965"/>
              <a:gd name="T100" fmla="*/ 1955 w 2029"/>
              <a:gd name="T101" fmla="*/ 1512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29" h="1965">
                <a:moveTo>
                  <a:pt x="819" y="1368"/>
                </a:moveTo>
                <a:lnTo>
                  <a:pt x="819" y="1368"/>
                </a:lnTo>
                <a:cubicBezTo>
                  <a:pt x="820" y="1363"/>
                  <a:pt x="821" y="1359"/>
                  <a:pt x="821" y="1354"/>
                </a:cubicBezTo>
                <a:lnTo>
                  <a:pt x="821" y="1219"/>
                </a:lnTo>
                <a:cubicBezTo>
                  <a:pt x="821" y="1194"/>
                  <a:pt x="801" y="1174"/>
                  <a:pt x="776" y="1174"/>
                </a:cubicBezTo>
                <a:cubicBezTo>
                  <a:pt x="589" y="1174"/>
                  <a:pt x="473" y="1136"/>
                  <a:pt x="415" y="1111"/>
                </a:cubicBezTo>
                <a:cubicBezTo>
                  <a:pt x="520" y="965"/>
                  <a:pt x="553" y="596"/>
                  <a:pt x="557" y="552"/>
                </a:cubicBezTo>
                <a:cubicBezTo>
                  <a:pt x="557" y="296"/>
                  <a:pt x="762" y="88"/>
                  <a:pt x="1014" y="88"/>
                </a:cubicBezTo>
                <a:cubicBezTo>
                  <a:pt x="1296" y="88"/>
                  <a:pt x="1471" y="330"/>
                  <a:pt x="1471" y="556"/>
                </a:cubicBezTo>
                <a:cubicBezTo>
                  <a:pt x="1475" y="598"/>
                  <a:pt x="1508" y="965"/>
                  <a:pt x="1613" y="1111"/>
                </a:cubicBezTo>
                <a:cubicBezTo>
                  <a:pt x="1555" y="1136"/>
                  <a:pt x="1439" y="1174"/>
                  <a:pt x="1252" y="1174"/>
                </a:cubicBezTo>
                <a:cubicBezTo>
                  <a:pt x="1227" y="1174"/>
                  <a:pt x="1207" y="1194"/>
                  <a:pt x="1207" y="1219"/>
                </a:cubicBezTo>
                <a:lnTo>
                  <a:pt x="1207" y="1354"/>
                </a:lnTo>
                <a:cubicBezTo>
                  <a:pt x="1207" y="1359"/>
                  <a:pt x="1208" y="1363"/>
                  <a:pt x="1209" y="1368"/>
                </a:cubicBezTo>
                <a:cubicBezTo>
                  <a:pt x="1233" y="1442"/>
                  <a:pt x="1347" y="1463"/>
                  <a:pt x="1518" y="1495"/>
                </a:cubicBezTo>
                <a:cubicBezTo>
                  <a:pt x="1637" y="1517"/>
                  <a:pt x="1786" y="1544"/>
                  <a:pt x="1924" y="1596"/>
                </a:cubicBezTo>
                <a:cubicBezTo>
                  <a:pt x="1933" y="1599"/>
                  <a:pt x="1940" y="1608"/>
                  <a:pt x="1940" y="1617"/>
                </a:cubicBezTo>
                <a:lnTo>
                  <a:pt x="1940" y="1853"/>
                </a:lnTo>
                <a:cubicBezTo>
                  <a:pt x="1940" y="1865"/>
                  <a:pt x="1929" y="1875"/>
                  <a:pt x="1915" y="1875"/>
                </a:cubicBezTo>
                <a:lnTo>
                  <a:pt x="113" y="1875"/>
                </a:lnTo>
                <a:cubicBezTo>
                  <a:pt x="99" y="1875"/>
                  <a:pt x="89" y="1865"/>
                  <a:pt x="89" y="1853"/>
                </a:cubicBezTo>
                <a:lnTo>
                  <a:pt x="89" y="1617"/>
                </a:lnTo>
                <a:cubicBezTo>
                  <a:pt x="89" y="1607"/>
                  <a:pt x="95" y="1599"/>
                  <a:pt x="104" y="1596"/>
                </a:cubicBezTo>
                <a:cubicBezTo>
                  <a:pt x="242" y="1544"/>
                  <a:pt x="391" y="1517"/>
                  <a:pt x="510" y="1495"/>
                </a:cubicBezTo>
                <a:cubicBezTo>
                  <a:pt x="682" y="1463"/>
                  <a:pt x="795" y="1442"/>
                  <a:pt x="819" y="1368"/>
                </a:cubicBezTo>
                <a:close/>
                <a:moveTo>
                  <a:pt x="1955" y="1512"/>
                </a:moveTo>
                <a:lnTo>
                  <a:pt x="1955" y="1512"/>
                </a:lnTo>
                <a:cubicBezTo>
                  <a:pt x="1810" y="1458"/>
                  <a:pt x="1658" y="1430"/>
                  <a:pt x="1534" y="1407"/>
                </a:cubicBezTo>
                <a:cubicBezTo>
                  <a:pt x="1453" y="1392"/>
                  <a:pt x="1318" y="1367"/>
                  <a:pt x="1296" y="1343"/>
                </a:cubicBezTo>
                <a:lnTo>
                  <a:pt x="1296" y="1262"/>
                </a:lnTo>
                <a:cubicBezTo>
                  <a:pt x="1587" y="1253"/>
                  <a:pt x="1710" y="1160"/>
                  <a:pt x="1715" y="1156"/>
                </a:cubicBezTo>
                <a:cubicBezTo>
                  <a:pt x="1727" y="1147"/>
                  <a:pt x="1733" y="1132"/>
                  <a:pt x="1732" y="1117"/>
                </a:cubicBezTo>
                <a:cubicBezTo>
                  <a:pt x="1730" y="1102"/>
                  <a:pt x="1722" y="1089"/>
                  <a:pt x="1709" y="1082"/>
                </a:cubicBezTo>
                <a:cubicBezTo>
                  <a:pt x="1634" y="1041"/>
                  <a:pt x="1577" y="747"/>
                  <a:pt x="1560" y="552"/>
                </a:cubicBezTo>
                <a:cubicBezTo>
                  <a:pt x="1560" y="286"/>
                  <a:pt x="1351" y="0"/>
                  <a:pt x="1014" y="0"/>
                </a:cubicBezTo>
                <a:cubicBezTo>
                  <a:pt x="868" y="0"/>
                  <a:pt x="731" y="57"/>
                  <a:pt x="628" y="161"/>
                </a:cubicBezTo>
                <a:cubicBezTo>
                  <a:pt x="525" y="265"/>
                  <a:pt x="468" y="403"/>
                  <a:pt x="468" y="548"/>
                </a:cubicBezTo>
                <a:cubicBezTo>
                  <a:pt x="452" y="745"/>
                  <a:pt x="395" y="1040"/>
                  <a:pt x="319" y="1082"/>
                </a:cubicBezTo>
                <a:cubicBezTo>
                  <a:pt x="306" y="1089"/>
                  <a:pt x="298" y="1102"/>
                  <a:pt x="296" y="1117"/>
                </a:cubicBezTo>
                <a:cubicBezTo>
                  <a:pt x="295" y="1132"/>
                  <a:pt x="302" y="1147"/>
                  <a:pt x="313" y="1156"/>
                </a:cubicBezTo>
                <a:cubicBezTo>
                  <a:pt x="318" y="1160"/>
                  <a:pt x="441" y="1253"/>
                  <a:pt x="732" y="1262"/>
                </a:cubicBezTo>
                <a:lnTo>
                  <a:pt x="732" y="1343"/>
                </a:lnTo>
                <a:cubicBezTo>
                  <a:pt x="710" y="1367"/>
                  <a:pt x="581" y="1391"/>
                  <a:pt x="493" y="1407"/>
                </a:cubicBezTo>
                <a:cubicBezTo>
                  <a:pt x="370" y="1430"/>
                  <a:pt x="218" y="1458"/>
                  <a:pt x="73" y="1512"/>
                </a:cubicBezTo>
                <a:cubicBezTo>
                  <a:pt x="29" y="1529"/>
                  <a:pt x="0" y="1571"/>
                  <a:pt x="0" y="1617"/>
                </a:cubicBezTo>
                <a:lnTo>
                  <a:pt x="0" y="1853"/>
                </a:lnTo>
                <a:cubicBezTo>
                  <a:pt x="0" y="1914"/>
                  <a:pt x="50" y="1965"/>
                  <a:pt x="113" y="1965"/>
                </a:cubicBezTo>
                <a:lnTo>
                  <a:pt x="1915" y="1965"/>
                </a:lnTo>
                <a:cubicBezTo>
                  <a:pt x="1978" y="1965"/>
                  <a:pt x="2029" y="1914"/>
                  <a:pt x="2029" y="1853"/>
                </a:cubicBezTo>
                <a:lnTo>
                  <a:pt x="2029" y="1617"/>
                </a:lnTo>
                <a:cubicBezTo>
                  <a:pt x="2029" y="1571"/>
                  <a:pt x="1999" y="1529"/>
                  <a:pt x="1955" y="1512"/>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 name="Fußzeilenplatzhalter 1"/>
          <p:cNvSpPr>
            <a:spLocks noGrp="1"/>
          </p:cNvSpPr>
          <p:nvPr>
            <p:ph type="ftr" sz="quarter" idx="37"/>
          </p:nvPr>
        </p:nvSpPr>
        <p:spPr/>
        <p:txBody>
          <a:bodyPr/>
          <a:lstStyle/>
          <a:p>
            <a:r>
              <a:rPr lang="de-DE"/>
              <a:t>encoway PowerPoint Vorlage </a:t>
            </a:r>
          </a:p>
        </p:txBody>
      </p:sp>
      <p:sp>
        <p:nvSpPr>
          <p:cNvPr id="5" name="Foliennummernplatzhalter 4"/>
          <p:cNvSpPr>
            <a:spLocks noGrp="1"/>
          </p:cNvSpPr>
          <p:nvPr>
            <p:ph type="sldNum" sz="quarter" idx="38"/>
          </p:nvPr>
        </p:nvSpPr>
        <p:spPr/>
        <p:txBody>
          <a:bodyPr/>
          <a:lstStyle/>
          <a:p>
            <a:fld id="{5D660186-B466-462D-A2F2-AF451F248765}" type="slidenum">
              <a:rPr lang="de-DE" smtClean="0"/>
              <a:t>30</a:t>
            </a:fld>
            <a:endParaRPr lang="de-DE"/>
          </a:p>
        </p:txBody>
      </p:sp>
      <p:grpSp>
        <p:nvGrpSpPr>
          <p:cNvPr id="58" name="Gruppieren 57"/>
          <p:cNvGrpSpPr/>
          <p:nvPr/>
        </p:nvGrpSpPr>
        <p:grpSpPr>
          <a:xfrm>
            <a:off x="2734071" y="3409892"/>
            <a:ext cx="728742" cy="769564"/>
            <a:chOff x="2095922" y="4273809"/>
            <a:chExt cx="765175" cy="808038"/>
          </a:xfrm>
        </p:grpSpPr>
        <p:sp>
          <p:nvSpPr>
            <p:cNvPr id="8" name="Freeform 5"/>
            <p:cNvSpPr>
              <a:spLocks/>
            </p:cNvSpPr>
            <p:nvPr/>
          </p:nvSpPr>
          <p:spPr bwMode="auto">
            <a:xfrm>
              <a:off x="2481685" y="4870709"/>
              <a:ext cx="171450" cy="138113"/>
            </a:xfrm>
            <a:custGeom>
              <a:avLst/>
              <a:gdLst>
                <a:gd name="T0" fmla="*/ 89 w 108"/>
                <a:gd name="T1" fmla="*/ 15 h 87"/>
                <a:gd name="T2" fmla="*/ 108 w 108"/>
                <a:gd name="T3" fmla="*/ 57 h 87"/>
                <a:gd name="T4" fmla="*/ 63 w 108"/>
                <a:gd name="T5" fmla="*/ 56 h 87"/>
                <a:gd name="T6" fmla="*/ 0 w 108"/>
                <a:gd name="T7" fmla="*/ 87 h 87"/>
                <a:gd name="T8" fmla="*/ 67 w 108"/>
                <a:gd name="T9" fmla="*/ 0 h 87"/>
                <a:gd name="T10" fmla="*/ 89 w 108"/>
                <a:gd name="T11" fmla="*/ 15 h 87"/>
              </a:gdLst>
              <a:ahLst/>
              <a:cxnLst>
                <a:cxn ang="0">
                  <a:pos x="T0" y="T1"/>
                </a:cxn>
                <a:cxn ang="0">
                  <a:pos x="T2" y="T3"/>
                </a:cxn>
                <a:cxn ang="0">
                  <a:pos x="T4" y="T5"/>
                </a:cxn>
                <a:cxn ang="0">
                  <a:pos x="T6" y="T7"/>
                </a:cxn>
                <a:cxn ang="0">
                  <a:pos x="T8" y="T9"/>
                </a:cxn>
                <a:cxn ang="0">
                  <a:pos x="T10" y="T11"/>
                </a:cxn>
              </a:cxnLst>
              <a:rect l="0" t="0" r="r" b="b"/>
              <a:pathLst>
                <a:path w="108" h="87">
                  <a:moveTo>
                    <a:pt x="89" y="15"/>
                  </a:moveTo>
                  <a:lnTo>
                    <a:pt x="108" y="57"/>
                  </a:lnTo>
                  <a:lnTo>
                    <a:pt x="63" y="56"/>
                  </a:lnTo>
                  <a:lnTo>
                    <a:pt x="0" y="87"/>
                  </a:lnTo>
                  <a:lnTo>
                    <a:pt x="67" y="0"/>
                  </a:lnTo>
                  <a:lnTo>
                    <a:pt x="89" y="15"/>
                  </a:lnTo>
                  <a:close/>
                </a:path>
              </a:pathLst>
            </a:custGeom>
            <a:solidFill>
              <a:srgbClr val="F0B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9" name="Freeform 6"/>
            <p:cNvSpPr>
              <a:spLocks/>
            </p:cNvSpPr>
            <p:nvPr/>
          </p:nvSpPr>
          <p:spPr bwMode="auto">
            <a:xfrm>
              <a:off x="2316585" y="4869122"/>
              <a:ext cx="165100" cy="139700"/>
            </a:xfrm>
            <a:custGeom>
              <a:avLst/>
              <a:gdLst>
                <a:gd name="T0" fmla="*/ 17 w 104"/>
                <a:gd name="T1" fmla="*/ 15 h 88"/>
                <a:gd name="T2" fmla="*/ 0 w 104"/>
                <a:gd name="T3" fmla="*/ 54 h 88"/>
                <a:gd name="T4" fmla="*/ 42 w 104"/>
                <a:gd name="T5" fmla="*/ 55 h 88"/>
                <a:gd name="T6" fmla="*/ 104 w 104"/>
                <a:gd name="T7" fmla="*/ 88 h 88"/>
                <a:gd name="T8" fmla="*/ 40 w 104"/>
                <a:gd name="T9" fmla="*/ 0 h 88"/>
                <a:gd name="T10" fmla="*/ 17 w 104"/>
                <a:gd name="T11" fmla="*/ 15 h 88"/>
              </a:gdLst>
              <a:ahLst/>
              <a:cxnLst>
                <a:cxn ang="0">
                  <a:pos x="T0" y="T1"/>
                </a:cxn>
                <a:cxn ang="0">
                  <a:pos x="T2" y="T3"/>
                </a:cxn>
                <a:cxn ang="0">
                  <a:pos x="T4" y="T5"/>
                </a:cxn>
                <a:cxn ang="0">
                  <a:pos x="T6" y="T7"/>
                </a:cxn>
                <a:cxn ang="0">
                  <a:pos x="T8" y="T9"/>
                </a:cxn>
                <a:cxn ang="0">
                  <a:pos x="T10" y="T11"/>
                </a:cxn>
              </a:cxnLst>
              <a:rect l="0" t="0" r="r" b="b"/>
              <a:pathLst>
                <a:path w="104" h="88">
                  <a:moveTo>
                    <a:pt x="17" y="15"/>
                  </a:moveTo>
                  <a:lnTo>
                    <a:pt x="0" y="54"/>
                  </a:lnTo>
                  <a:lnTo>
                    <a:pt x="42" y="55"/>
                  </a:lnTo>
                  <a:lnTo>
                    <a:pt x="104" y="88"/>
                  </a:lnTo>
                  <a:lnTo>
                    <a:pt x="40" y="0"/>
                  </a:lnTo>
                  <a:lnTo>
                    <a:pt x="17" y="15"/>
                  </a:lnTo>
                  <a:close/>
                </a:path>
              </a:pathLst>
            </a:custGeom>
            <a:solidFill>
              <a:srgbClr val="F0B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9"/>
            <p:cNvSpPr>
              <a:spLocks/>
            </p:cNvSpPr>
            <p:nvPr/>
          </p:nvSpPr>
          <p:spPr bwMode="auto">
            <a:xfrm>
              <a:off x="2095922" y="4273809"/>
              <a:ext cx="765175" cy="808038"/>
            </a:xfrm>
            <a:custGeom>
              <a:avLst/>
              <a:gdLst>
                <a:gd name="T0" fmla="*/ 547 w 582"/>
                <a:gd name="T1" fmla="*/ 519 h 614"/>
                <a:gd name="T2" fmla="*/ 376 w 582"/>
                <a:gd name="T3" fmla="*/ 460 h 614"/>
                <a:gd name="T4" fmla="*/ 361 w 582"/>
                <a:gd name="T5" fmla="*/ 368 h 614"/>
                <a:gd name="T6" fmla="*/ 409 w 582"/>
                <a:gd name="T7" fmla="*/ 277 h 614"/>
                <a:gd name="T8" fmla="*/ 438 w 582"/>
                <a:gd name="T9" fmla="*/ 241 h 614"/>
                <a:gd name="T10" fmla="*/ 439 w 582"/>
                <a:gd name="T11" fmla="*/ 191 h 614"/>
                <a:gd name="T12" fmla="*/ 433 w 582"/>
                <a:gd name="T13" fmla="*/ 191 h 614"/>
                <a:gd name="T14" fmla="*/ 291 w 582"/>
                <a:gd name="T15" fmla="*/ 0 h 614"/>
                <a:gd name="T16" fmla="*/ 148 w 582"/>
                <a:gd name="T17" fmla="*/ 192 h 614"/>
                <a:gd name="T18" fmla="*/ 141 w 582"/>
                <a:gd name="T19" fmla="*/ 191 h 614"/>
                <a:gd name="T20" fmla="*/ 144 w 582"/>
                <a:gd name="T21" fmla="*/ 239 h 614"/>
                <a:gd name="T22" fmla="*/ 172 w 582"/>
                <a:gd name="T23" fmla="*/ 277 h 614"/>
                <a:gd name="T24" fmla="*/ 222 w 582"/>
                <a:gd name="T25" fmla="*/ 369 h 614"/>
                <a:gd name="T26" fmla="*/ 204 w 582"/>
                <a:gd name="T27" fmla="*/ 460 h 614"/>
                <a:gd name="T28" fmla="*/ 34 w 582"/>
                <a:gd name="T29" fmla="*/ 519 h 614"/>
                <a:gd name="T30" fmla="*/ 0 w 582"/>
                <a:gd name="T31" fmla="*/ 614 h 614"/>
                <a:gd name="T32" fmla="*/ 582 w 582"/>
                <a:gd name="T33" fmla="*/ 614 h 614"/>
                <a:gd name="T34" fmla="*/ 547 w 582"/>
                <a:gd name="T35" fmla="*/ 519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2" h="614">
                  <a:moveTo>
                    <a:pt x="547" y="519"/>
                  </a:moveTo>
                  <a:cubicBezTo>
                    <a:pt x="522" y="493"/>
                    <a:pt x="387" y="468"/>
                    <a:pt x="376" y="460"/>
                  </a:cubicBezTo>
                  <a:cubicBezTo>
                    <a:pt x="367" y="453"/>
                    <a:pt x="361" y="411"/>
                    <a:pt x="361" y="368"/>
                  </a:cubicBezTo>
                  <a:cubicBezTo>
                    <a:pt x="376" y="355"/>
                    <a:pt x="387" y="330"/>
                    <a:pt x="409" y="277"/>
                  </a:cubicBezTo>
                  <a:cubicBezTo>
                    <a:pt x="415" y="286"/>
                    <a:pt x="430" y="264"/>
                    <a:pt x="438" y="241"/>
                  </a:cubicBezTo>
                  <a:cubicBezTo>
                    <a:pt x="446" y="216"/>
                    <a:pt x="445" y="196"/>
                    <a:pt x="439" y="191"/>
                  </a:cubicBezTo>
                  <a:cubicBezTo>
                    <a:pt x="437" y="190"/>
                    <a:pt x="435" y="190"/>
                    <a:pt x="433" y="191"/>
                  </a:cubicBezTo>
                  <a:cubicBezTo>
                    <a:pt x="427" y="49"/>
                    <a:pt x="366" y="0"/>
                    <a:pt x="291" y="0"/>
                  </a:cubicBezTo>
                  <a:cubicBezTo>
                    <a:pt x="216" y="0"/>
                    <a:pt x="154" y="49"/>
                    <a:pt x="148" y="192"/>
                  </a:cubicBezTo>
                  <a:cubicBezTo>
                    <a:pt x="146" y="190"/>
                    <a:pt x="144" y="189"/>
                    <a:pt x="141" y="191"/>
                  </a:cubicBezTo>
                  <a:cubicBezTo>
                    <a:pt x="137" y="195"/>
                    <a:pt x="136" y="215"/>
                    <a:pt x="144" y="239"/>
                  </a:cubicBezTo>
                  <a:cubicBezTo>
                    <a:pt x="152" y="263"/>
                    <a:pt x="167" y="285"/>
                    <a:pt x="172" y="277"/>
                  </a:cubicBezTo>
                  <a:cubicBezTo>
                    <a:pt x="195" y="331"/>
                    <a:pt x="206" y="357"/>
                    <a:pt x="222" y="369"/>
                  </a:cubicBezTo>
                  <a:cubicBezTo>
                    <a:pt x="220" y="411"/>
                    <a:pt x="213" y="453"/>
                    <a:pt x="204" y="460"/>
                  </a:cubicBezTo>
                  <a:cubicBezTo>
                    <a:pt x="194" y="468"/>
                    <a:pt x="50" y="493"/>
                    <a:pt x="34" y="519"/>
                  </a:cubicBezTo>
                  <a:cubicBezTo>
                    <a:pt x="23" y="537"/>
                    <a:pt x="5" y="566"/>
                    <a:pt x="0" y="614"/>
                  </a:cubicBezTo>
                  <a:cubicBezTo>
                    <a:pt x="582" y="614"/>
                    <a:pt x="582" y="614"/>
                    <a:pt x="582" y="614"/>
                  </a:cubicBezTo>
                  <a:cubicBezTo>
                    <a:pt x="577" y="565"/>
                    <a:pt x="562" y="535"/>
                    <a:pt x="547" y="519"/>
                  </a:cubicBezTo>
                  <a:close/>
                </a:path>
              </a:pathLst>
            </a:custGeom>
            <a:noFill/>
            <a:ln w="31750" cap="flat">
              <a:solidFill>
                <a:srgbClr val="1E1E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61" name="Gruppieren 60"/>
          <p:cNvGrpSpPr/>
          <p:nvPr/>
        </p:nvGrpSpPr>
        <p:grpSpPr>
          <a:xfrm>
            <a:off x="6465544" y="3439225"/>
            <a:ext cx="929959" cy="796189"/>
            <a:chOff x="6161510" y="314584"/>
            <a:chExt cx="1147763" cy="982663"/>
          </a:xfrm>
        </p:grpSpPr>
        <p:sp>
          <p:nvSpPr>
            <p:cNvPr id="15" name="Freeform 12"/>
            <p:cNvSpPr>
              <a:spLocks/>
            </p:cNvSpPr>
            <p:nvPr/>
          </p:nvSpPr>
          <p:spPr bwMode="auto">
            <a:xfrm>
              <a:off x="6502822" y="405072"/>
              <a:ext cx="444500" cy="466725"/>
            </a:xfrm>
            <a:custGeom>
              <a:avLst/>
              <a:gdLst>
                <a:gd name="T0" fmla="*/ 317 w 337"/>
                <a:gd name="T1" fmla="*/ 300 h 355"/>
                <a:gd name="T2" fmla="*/ 218 w 337"/>
                <a:gd name="T3" fmla="*/ 266 h 355"/>
                <a:gd name="T4" fmla="*/ 209 w 337"/>
                <a:gd name="T5" fmla="*/ 213 h 355"/>
                <a:gd name="T6" fmla="*/ 237 w 337"/>
                <a:gd name="T7" fmla="*/ 160 h 355"/>
                <a:gd name="T8" fmla="*/ 253 w 337"/>
                <a:gd name="T9" fmla="*/ 139 h 355"/>
                <a:gd name="T10" fmla="*/ 254 w 337"/>
                <a:gd name="T11" fmla="*/ 110 h 355"/>
                <a:gd name="T12" fmla="*/ 251 w 337"/>
                <a:gd name="T13" fmla="*/ 110 h 355"/>
                <a:gd name="T14" fmla="*/ 168 w 337"/>
                <a:gd name="T15" fmla="*/ 0 h 355"/>
                <a:gd name="T16" fmla="*/ 86 w 337"/>
                <a:gd name="T17" fmla="*/ 111 h 355"/>
                <a:gd name="T18" fmla="*/ 82 w 337"/>
                <a:gd name="T19" fmla="*/ 110 h 355"/>
                <a:gd name="T20" fmla="*/ 83 w 337"/>
                <a:gd name="T21" fmla="*/ 138 h 355"/>
                <a:gd name="T22" fmla="*/ 100 w 337"/>
                <a:gd name="T23" fmla="*/ 160 h 355"/>
                <a:gd name="T24" fmla="*/ 128 w 337"/>
                <a:gd name="T25" fmla="*/ 213 h 355"/>
                <a:gd name="T26" fmla="*/ 118 w 337"/>
                <a:gd name="T27" fmla="*/ 266 h 355"/>
                <a:gd name="T28" fmla="*/ 20 w 337"/>
                <a:gd name="T29" fmla="*/ 300 h 355"/>
                <a:gd name="T30" fmla="*/ 0 w 337"/>
                <a:gd name="T31" fmla="*/ 355 h 355"/>
                <a:gd name="T32" fmla="*/ 337 w 337"/>
                <a:gd name="T33" fmla="*/ 355 h 355"/>
                <a:gd name="T34" fmla="*/ 317 w 337"/>
                <a:gd name="T35" fmla="*/ 30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55">
                  <a:moveTo>
                    <a:pt x="317" y="300"/>
                  </a:moveTo>
                  <a:cubicBezTo>
                    <a:pt x="302" y="285"/>
                    <a:pt x="224" y="270"/>
                    <a:pt x="218" y="266"/>
                  </a:cubicBezTo>
                  <a:cubicBezTo>
                    <a:pt x="213" y="262"/>
                    <a:pt x="209" y="237"/>
                    <a:pt x="209" y="213"/>
                  </a:cubicBezTo>
                  <a:cubicBezTo>
                    <a:pt x="218" y="205"/>
                    <a:pt x="224" y="190"/>
                    <a:pt x="237" y="160"/>
                  </a:cubicBezTo>
                  <a:cubicBezTo>
                    <a:pt x="240" y="165"/>
                    <a:pt x="249" y="153"/>
                    <a:pt x="253" y="139"/>
                  </a:cubicBezTo>
                  <a:cubicBezTo>
                    <a:pt x="258" y="125"/>
                    <a:pt x="257" y="113"/>
                    <a:pt x="254" y="110"/>
                  </a:cubicBezTo>
                  <a:cubicBezTo>
                    <a:pt x="253" y="110"/>
                    <a:pt x="252" y="110"/>
                    <a:pt x="251" y="110"/>
                  </a:cubicBezTo>
                  <a:cubicBezTo>
                    <a:pt x="247" y="28"/>
                    <a:pt x="212" y="0"/>
                    <a:pt x="168" y="0"/>
                  </a:cubicBezTo>
                  <a:cubicBezTo>
                    <a:pt x="125" y="0"/>
                    <a:pt x="89" y="28"/>
                    <a:pt x="86" y="111"/>
                  </a:cubicBezTo>
                  <a:cubicBezTo>
                    <a:pt x="85" y="110"/>
                    <a:pt x="83" y="109"/>
                    <a:pt x="82" y="110"/>
                  </a:cubicBezTo>
                  <a:cubicBezTo>
                    <a:pt x="79" y="112"/>
                    <a:pt x="79" y="124"/>
                    <a:pt x="83" y="138"/>
                  </a:cubicBezTo>
                  <a:cubicBezTo>
                    <a:pt x="88" y="152"/>
                    <a:pt x="97" y="165"/>
                    <a:pt x="100" y="160"/>
                  </a:cubicBezTo>
                  <a:cubicBezTo>
                    <a:pt x="113" y="191"/>
                    <a:pt x="120" y="206"/>
                    <a:pt x="128" y="213"/>
                  </a:cubicBezTo>
                  <a:cubicBezTo>
                    <a:pt x="128" y="238"/>
                    <a:pt x="123" y="262"/>
                    <a:pt x="118" y="266"/>
                  </a:cubicBezTo>
                  <a:cubicBezTo>
                    <a:pt x="112" y="270"/>
                    <a:pt x="29" y="285"/>
                    <a:pt x="20" y="300"/>
                  </a:cubicBezTo>
                  <a:cubicBezTo>
                    <a:pt x="14" y="311"/>
                    <a:pt x="3" y="327"/>
                    <a:pt x="0" y="355"/>
                  </a:cubicBezTo>
                  <a:cubicBezTo>
                    <a:pt x="337" y="355"/>
                    <a:pt x="337" y="355"/>
                    <a:pt x="337" y="355"/>
                  </a:cubicBezTo>
                  <a:cubicBezTo>
                    <a:pt x="334" y="326"/>
                    <a:pt x="325" y="309"/>
                    <a:pt x="317" y="300"/>
                  </a:cubicBezTo>
                  <a:close/>
                </a:path>
              </a:pathLst>
            </a:custGeom>
            <a:noFill/>
            <a:ln w="31750" cap="flat">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Freeform 16"/>
            <p:cNvSpPr>
              <a:spLocks/>
            </p:cNvSpPr>
            <p:nvPr/>
          </p:nvSpPr>
          <p:spPr bwMode="auto">
            <a:xfrm>
              <a:off x="6161510" y="314584"/>
              <a:ext cx="1147763" cy="784225"/>
            </a:xfrm>
            <a:custGeom>
              <a:avLst/>
              <a:gdLst>
                <a:gd name="T0" fmla="*/ 35 w 872"/>
                <a:gd name="T1" fmla="*/ 0 h 595"/>
                <a:gd name="T2" fmla="*/ 837 w 872"/>
                <a:gd name="T3" fmla="*/ 0 h 595"/>
                <a:gd name="T4" fmla="*/ 872 w 872"/>
                <a:gd name="T5" fmla="*/ 35 h 595"/>
                <a:gd name="T6" fmla="*/ 872 w 872"/>
                <a:gd name="T7" fmla="*/ 559 h 595"/>
                <a:gd name="T8" fmla="*/ 837 w 872"/>
                <a:gd name="T9" fmla="*/ 595 h 595"/>
                <a:gd name="T10" fmla="*/ 35 w 872"/>
                <a:gd name="T11" fmla="*/ 595 h 595"/>
                <a:gd name="T12" fmla="*/ 0 w 872"/>
                <a:gd name="T13" fmla="*/ 559 h 595"/>
                <a:gd name="T14" fmla="*/ 0 w 872"/>
                <a:gd name="T15" fmla="*/ 35 h 595"/>
                <a:gd name="T16" fmla="*/ 35 w 872"/>
                <a:gd name="T17"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2" h="595">
                  <a:moveTo>
                    <a:pt x="35" y="0"/>
                  </a:moveTo>
                  <a:cubicBezTo>
                    <a:pt x="837" y="0"/>
                    <a:pt x="837" y="0"/>
                    <a:pt x="837" y="0"/>
                  </a:cubicBezTo>
                  <a:cubicBezTo>
                    <a:pt x="856" y="0"/>
                    <a:pt x="872" y="16"/>
                    <a:pt x="872" y="35"/>
                  </a:cubicBezTo>
                  <a:cubicBezTo>
                    <a:pt x="872" y="559"/>
                    <a:pt x="872" y="559"/>
                    <a:pt x="872" y="559"/>
                  </a:cubicBezTo>
                  <a:cubicBezTo>
                    <a:pt x="872" y="579"/>
                    <a:pt x="856" y="595"/>
                    <a:pt x="837" y="595"/>
                  </a:cubicBezTo>
                  <a:cubicBezTo>
                    <a:pt x="35" y="595"/>
                    <a:pt x="35" y="595"/>
                    <a:pt x="35" y="595"/>
                  </a:cubicBezTo>
                  <a:cubicBezTo>
                    <a:pt x="16" y="595"/>
                    <a:pt x="0" y="579"/>
                    <a:pt x="0" y="559"/>
                  </a:cubicBezTo>
                  <a:cubicBezTo>
                    <a:pt x="0" y="35"/>
                    <a:pt x="0" y="35"/>
                    <a:pt x="0" y="35"/>
                  </a:cubicBezTo>
                  <a:cubicBezTo>
                    <a:pt x="0" y="16"/>
                    <a:pt x="16" y="0"/>
                    <a:pt x="35" y="0"/>
                  </a:cubicBezTo>
                  <a:close/>
                </a:path>
              </a:pathLst>
            </a:custGeom>
            <a:noFill/>
            <a:ln w="34925" cap="rnd">
              <a:solidFill>
                <a:srgbClr val="2C2F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 name="Freeform 17"/>
            <p:cNvSpPr>
              <a:spLocks/>
            </p:cNvSpPr>
            <p:nvPr/>
          </p:nvSpPr>
          <p:spPr bwMode="auto">
            <a:xfrm>
              <a:off x="6531397" y="1098809"/>
              <a:ext cx="407988" cy="198438"/>
            </a:xfrm>
            <a:custGeom>
              <a:avLst/>
              <a:gdLst>
                <a:gd name="T0" fmla="*/ 57 w 310"/>
                <a:gd name="T1" fmla="*/ 0 h 151"/>
                <a:gd name="T2" fmla="*/ 57 w 310"/>
                <a:gd name="T3" fmla="*/ 74 h 151"/>
                <a:gd name="T4" fmla="*/ 38 w 310"/>
                <a:gd name="T5" fmla="*/ 110 h 151"/>
                <a:gd name="T6" fmla="*/ 8 w 310"/>
                <a:gd name="T7" fmla="*/ 132 h 151"/>
                <a:gd name="T8" fmla="*/ 14 w 310"/>
                <a:gd name="T9" fmla="*/ 151 h 151"/>
                <a:gd name="T10" fmla="*/ 296 w 310"/>
                <a:gd name="T11" fmla="*/ 151 h 151"/>
                <a:gd name="T12" fmla="*/ 302 w 310"/>
                <a:gd name="T13" fmla="*/ 132 h 151"/>
                <a:gd name="T14" fmla="*/ 272 w 310"/>
                <a:gd name="T15" fmla="*/ 110 h 151"/>
                <a:gd name="T16" fmla="*/ 253 w 310"/>
                <a:gd name="T17" fmla="*/ 74 h 151"/>
                <a:gd name="T18" fmla="*/ 253 w 310"/>
                <a:gd name="T1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151">
                  <a:moveTo>
                    <a:pt x="57" y="0"/>
                  </a:moveTo>
                  <a:cubicBezTo>
                    <a:pt x="57" y="74"/>
                    <a:pt x="57" y="74"/>
                    <a:pt x="57" y="74"/>
                  </a:cubicBezTo>
                  <a:cubicBezTo>
                    <a:pt x="57" y="88"/>
                    <a:pt x="50" y="102"/>
                    <a:pt x="38" y="110"/>
                  </a:cubicBezTo>
                  <a:cubicBezTo>
                    <a:pt x="8" y="132"/>
                    <a:pt x="8" y="132"/>
                    <a:pt x="8" y="132"/>
                  </a:cubicBezTo>
                  <a:cubicBezTo>
                    <a:pt x="0" y="138"/>
                    <a:pt x="4" y="151"/>
                    <a:pt x="14" y="151"/>
                  </a:cubicBezTo>
                  <a:cubicBezTo>
                    <a:pt x="296" y="151"/>
                    <a:pt x="296" y="151"/>
                    <a:pt x="296" y="151"/>
                  </a:cubicBezTo>
                  <a:cubicBezTo>
                    <a:pt x="306" y="151"/>
                    <a:pt x="310" y="138"/>
                    <a:pt x="302" y="132"/>
                  </a:cubicBezTo>
                  <a:cubicBezTo>
                    <a:pt x="272" y="110"/>
                    <a:pt x="272" y="110"/>
                    <a:pt x="272" y="110"/>
                  </a:cubicBezTo>
                  <a:cubicBezTo>
                    <a:pt x="260" y="102"/>
                    <a:pt x="253" y="88"/>
                    <a:pt x="253" y="74"/>
                  </a:cubicBezTo>
                  <a:cubicBezTo>
                    <a:pt x="253" y="0"/>
                    <a:pt x="253" y="0"/>
                    <a:pt x="253" y="0"/>
                  </a:cubicBezTo>
                </a:path>
              </a:pathLst>
            </a:custGeom>
            <a:noFill/>
            <a:ln w="34925" cap="rnd">
              <a:solidFill>
                <a:srgbClr val="2C2F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 name="Line 18"/>
            <p:cNvSpPr>
              <a:spLocks noChangeShapeType="1"/>
            </p:cNvSpPr>
            <p:nvPr/>
          </p:nvSpPr>
          <p:spPr bwMode="auto">
            <a:xfrm>
              <a:off x="6161510" y="959109"/>
              <a:ext cx="1147763" cy="0"/>
            </a:xfrm>
            <a:prstGeom prst="line">
              <a:avLst/>
            </a:prstGeom>
            <a:noFill/>
            <a:ln w="34925" cap="rnd">
              <a:solidFill>
                <a:srgbClr val="2C2F3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7" name="Gruppieren 56"/>
          <p:cNvGrpSpPr/>
          <p:nvPr/>
        </p:nvGrpSpPr>
        <p:grpSpPr>
          <a:xfrm>
            <a:off x="343994" y="3409892"/>
            <a:ext cx="639758" cy="769564"/>
            <a:chOff x="829730" y="2380716"/>
            <a:chExt cx="985838" cy="1185863"/>
          </a:xfrm>
        </p:grpSpPr>
        <p:sp>
          <p:nvSpPr>
            <p:cNvPr id="10" name="Freeform 7"/>
            <p:cNvSpPr>
              <a:spLocks/>
            </p:cNvSpPr>
            <p:nvPr/>
          </p:nvSpPr>
          <p:spPr bwMode="auto">
            <a:xfrm>
              <a:off x="829730" y="2526766"/>
              <a:ext cx="985838" cy="1039813"/>
            </a:xfrm>
            <a:custGeom>
              <a:avLst/>
              <a:gdLst>
                <a:gd name="T0" fmla="*/ 704 w 749"/>
                <a:gd name="T1" fmla="*/ 668 h 790"/>
                <a:gd name="T2" fmla="*/ 484 w 749"/>
                <a:gd name="T3" fmla="*/ 592 h 790"/>
                <a:gd name="T4" fmla="*/ 465 w 749"/>
                <a:gd name="T5" fmla="*/ 474 h 790"/>
                <a:gd name="T6" fmla="*/ 526 w 749"/>
                <a:gd name="T7" fmla="*/ 357 h 790"/>
                <a:gd name="T8" fmla="*/ 564 w 749"/>
                <a:gd name="T9" fmla="*/ 309 h 790"/>
                <a:gd name="T10" fmla="*/ 565 w 749"/>
                <a:gd name="T11" fmla="*/ 246 h 790"/>
                <a:gd name="T12" fmla="*/ 558 w 749"/>
                <a:gd name="T13" fmla="*/ 245 h 790"/>
                <a:gd name="T14" fmla="*/ 374 w 749"/>
                <a:gd name="T15" fmla="*/ 0 h 790"/>
                <a:gd name="T16" fmla="*/ 191 w 749"/>
                <a:gd name="T17" fmla="*/ 247 h 790"/>
                <a:gd name="T18" fmla="*/ 182 w 749"/>
                <a:gd name="T19" fmla="*/ 246 h 790"/>
                <a:gd name="T20" fmla="*/ 185 w 749"/>
                <a:gd name="T21" fmla="*/ 308 h 790"/>
                <a:gd name="T22" fmla="*/ 222 w 749"/>
                <a:gd name="T23" fmla="*/ 356 h 790"/>
                <a:gd name="T24" fmla="*/ 286 w 749"/>
                <a:gd name="T25" fmla="*/ 475 h 790"/>
                <a:gd name="T26" fmla="*/ 263 w 749"/>
                <a:gd name="T27" fmla="*/ 592 h 790"/>
                <a:gd name="T28" fmla="*/ 44 w 749"/>
                <a:gd name="T29" fmla="*/ 668 h 790"/>
                <a:gd name="T30" fmla="*/ 0 w 749"/>
                <a:gd name="T31" fmla="*/ 790 h 790"/>
                <a:gd name="T32" fmla="*/ 749 w 749"/>
                <a:gd name="T33" fmla="*/ 790 h 790"/>
                <a:gd name="T34" fmla="*/ 704 w 749"/>
                <a:gd name="T35" fmla="*/ 668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9" h="790">
                  <a:moveTo>
                    <a:pt x="704" y="668"/>
                  </a:moveTo>
                  <a:cubicBezTo>
                    <a:pt x="672" y="634"/>
                    <a:pt x="498" y="602"/>
                    <a:pt x="484" y="592"/>
                  </a:cubicBezTo>
                  <a:cubicBezTo>
                    <a:pt x="473" y="583"/>
                    <a:pt x="465" y="528"/>
                    <a:pt x="465" y="474"/>
                  </a:cubicBezTo>
                  <a:cubicBezTo>
                    <a:pt x="484" y="457"/>
                    <a:pt x="498" y="424"/>
                    <a:pt x="526" y="357"/>
                  </a:cubicBezTo>
                  <a:cubicBezTo>
                    <a:pt x="534" y="367"/>
                    <a:pt x="553" y="340"/>
                    <a:pt x="564" y="309"/>
                  </a:cubicBezTo>
                  <a:cubicBezTo>
                    <a:pt x="574" y="278"/>
                    <a:pt x="573" y="252"/>
                    <a:pt x="565" y="246"/>
                  </a:cubicBezTo>
                  <a:cubicBezTo>
                    <a:pt x="563" y="244"/>
                    <a:pt x="560" y="245"/>
                    <a:pt x="558" y="245"/>
                  </a:cubicBezTo>
                  <a:cubicBezTo>
                    <a:pt x="550" y="63"/>
                    <a:pt x="471" y="0"/>
                    <a:pt x="374" y="0"/>
                  </a:cubicBezTo>
                  <a:cubicBezTo>
                    <a:pt x="278" y="0"/>
                    <a:pt x="199" y="63"/>
                    <a:pt x="191" y="247"/>
                  </a:cubicBezTo>
                  <a:cubicBezTo>
                    <a:pt x="188" y="245"/>
                    <a:pt x="185" y="243"/>
                    <a:pt x="182" y="246"/>
                  </a:cubicBezTo>
                  <a:cubicBezTo>
                    <a:pt x="176" y="250"/>
                    <a:pt x="175" y="276"/>
                    <a:pt x="185" y="308"/>
                  </a:cubicBezTo>
                  <a:cubicBezTo>
                    <a:pt x="196" y="339"/>
                    <a:pt x="215" y="367"/>
                    <a:pt x="222" y="356"/>
                  </a:cubicBezTo>
                  <a:cubicBezTo>
                    <a:pt x="251" y="425"/>
                    <a:pt x="266" y="459"/>
                    <a:pt x="286" y="475"/>
                  </a:cubicBezTo>
                  <a:cubicBezTo>
                    <a:pt x="284" y="529"/>
                    <a:pt x="274" y="583"/>
                    <a:pt x="263" y="592"/>
                  </a:cubicBezTo>
                  <a:cubicBezTo>
                    <a:pt x="249" y="602"/>
                    <a:pt x="64" y="634"/>
                    <a:pt x="44" y="668"/>
                  </a:cubicBezTo>
                  <a:cubicBezTo>
                    <a:pt x="30" y="691"/>
                    <a:pt x="7" y="728"/>
                    <a:pt x="0" y="790"/>
                  </a:cubicBezTo>
                  <a:cubicBezTo>
                    <a:pt x="749" y="790"/>
                    <a:pt x="749" y="790"/>
                    <a:pt x="749" y="790"/>
                  </a:cubicBezTo>
                  <a:cubicBezTo>
                    <a:pt x="743" y="727"/>
                    <a:pt x="723" y="688"/>
                    <a:pt x="704" y="668"/>
                  </a:cubicBezTo>
                  <a:close/>
                </a:path>
              </a:pathLst>
            </a:custGeom>
            <a:noFill/>
            <a:ln w="31750" cap="flat">
              <a:solidFill>
                <a:srgbClr val="1E1E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 name="Freeform 28"/>
            <p:cNvSpPr>
              <a:spLocks/>
            </p:cNvSpPr>
            <p:nvPr/>
          </p:nvSpPr>
          <p:spPr bwMode="auto">
            <a:xfrm>
              <a:off x="1113893" y="2380716"/>
              <a:ext cx="422275" cy="230188"/>
            </a:xfrm>
            <a:custGeom>
              <a:avLst/>
              <a:gdLst>
                <a:gd name="T0" fmla="*/ 266 w 321"/>
                <a:gd name="T1" fmla="*/ 80 h 174"/>
                <a:gd name="T2" fmla="*/ 266 w 321"/>
                <a:gd name="T3" fmla="*/ 80 h 174"/>
                <a:gd name="T4" fmla="*/ 216 w 321"/>
                <a:gd name="T5" fmla="*/ 2 h 174"/>
                <a:gd name="T6" fmla="*/ 212 w 321"/>
                <a:gd name="T7" fmla="*/ 2 h 174"/>
                <a:gd name="T8" fmla="*/ 162 w 321"/>
                <a:gd name="T9" fmla="*/ 80 h 174"/>
                <a:gd name="T10" fmla="*/ 159 w 321"/>
                <a:gd name="T11" fmla="*/ 80 h 174"/>
                <a:gd name="T12" fmla="*/ 109 w 321"/>
                <a:gd name="T13" fmla="*/ 2 h 174"/>
                <a:gd name="T14" fmla="*/ 105 w 321"/>
                <a:gd name="T15" fmla="*/ 2 h 174"/>
                <a:gd name="T16" fmla="*/ 55 w 321"/>
                <a:gd name="T17" fmla="*/ 80 h 174"/>
                <a:gd name="T18" fmla="*/ 51 w 321"/>
                <a:gd name="T19" fmla="*/ 80 h 174"/>
                <a:gd name="T20" fmla="*/ 4 w 321"/>
                <a:gd name="T21" fmla="*/ 5 h 174"/>
                <a:gd name="T22" fmla="*/ 0 w 321"/>
                <a:gd name="T23" fmla="*/ 7 h 174"/>
                <a:gd name="T24" fmla="*/ 0 w 321"/>
                <a:gd name="T25" fmla="*/ 171 h 174"/>
                <a:gd name="T26" fmla="*/ 2 w 321"/>
                <a:gd name="T27" fmla="*/ 174 h 174"/>
                <a:gd name="T28" fmla="*/ 319 w 321"/>
                <a:gd name="T29" fmla="*/ 174 h 174"/>
                <a:gd name="T30" fmla="*/ 321 w 321"/>
                <a:gd name="T31" fmla="*/ 171 h 174"/>
                <a:gd name="T32" fmla="*/ 321 w 321"/>
                <a:gd name="T33" fmla="*/ 7 h 174"/>
                <a:gd name="T34" fmla="*/ 317 w 321"/>
                <a:gd name="T35" fmla="*/ 5 h 174"/>
                <a:gd name="T36" fmla="*/ 270 w 321"/>
                <a:gd name="T37" fmla="*/ 80 h 174"/>
                <a:gd name="T38" fmla="*/ 266 w 321"/>
                <a:gd name="T39" fmla="*/ 8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1" h="174">
                  <a:moveTo>
                    <a:pt x="266" y="80"/>
                  </a:moveTo>
                  <a:cubicBezTo>
                    <a:pt x="266" y="80"/>
                    <a:pt x="266" y="80"/>
                    <a:pt x="266" y="80"/>
                  </a:cubicBezTo>
                  <a:cubicBezTo>
                    <a:pt x="216" y="2"/>
                    <a:pt x="216" y="2"/>
                    <a:pt x="216" y="2"/>
                  </a:cubicBezTo>
                  <a:cubicBezTo>
                    <a:pt x="215" y="0"/>
                    <a:pt x="213" y="0"/>
                    <a:pt x="212" y="2"/>
                  </a:cubicBezTo>
                  <a:cubicBezTo>
                    <a:pt x="162" y="80"/>
                    <a:pt x="162" y="80"/>
                    <a:pt x="162" y="80"/>
                  </a:cubicBezTo>
                  <a:cubicBezTo>
                    <a:pt x="162" y="81"/>
                    <a:pt x="159" y="81"/>
                    <a:pt x="159" y="80"/>
                  </a:cubicBezTo>
                  <a:cubicBezTo>
                    <a:pt x="109" y="2"/>
                    <a:pt x="109" y="2"/>
                    <a:pt x="109" y="2"/>
                  </a:cubicBezTo>
                  <a:cubicBezTo>
                    <a:pt x="108" y="0"/>
                    <a:pt x="106" y="0"/>
                    <a:pt x="105" y="2"/>
                  </a:cubicBezTo>
                  <a:cubicBezTo>
                    <a:pt x="55" y="80"/>
                    <a:pt x="55" y="80"/>
                    <a:pt x="55" y="80"/>
                  </a:cubicBezTo>
                  <a:cubicBezTo>
                    <a:pt x="54" y="81"/>
                    <a:pt x="52" y="81"/>
                    <a:pt x="51" y="80"/>
                  </a:cubicBezTo>
                  <a:cubicBezTo>
                    <a:pt x="4" y="5"/>
                    <a:pt x="4" y="5"/>
                    <a:pt x="4" y="5"/>
                  </a:cubicBezTo>
                  <a:cubicBezTo>
                    <a:pt x="3" y="3"/>
                    <a:pt x="0" y="4"/>
                    <a:pt x="0" y="7"/>
                  </a:cubicBezTo>
                  <a:cubicBezTo>
                    <a:pt x="0" y="171"/>
                    <a:pt x="0" y="171"/>
                    <a:pt x="0" y="171"/>
                  </a:cubicBezTo>
                  <a:cubicBezTo>
                    <a:pt x="0" y="172"/>
                    <a:pt x="1" y="174"/>
                    <a:pt x="2" y="174"/>
                  </a:cubicBezTo>
                  <a:cubicBezTo>
                    <a:pt x="319" y="174"/>
                    <a:pt x="319" y="174"/>
                    <a:pt x="319" y="174"/>
                  </a:cubicBezTo>
                  <a:cubicBezTo>
                    <a:pt x="320" y="174"/>
                    <a:pt x="321" y="172"/>
                    <a:pt x="321" y="171"/>
                  </a:cubicBezTo>
                  <a:cubicBezTo>
                    <a:pt x="321" y="7"/>
                    <a:pt x="321" y="7"/>
                    <a:pt x="321" y="7"/>
                  </a:cubicBezTo>
                  <a:cubicBezTo>
                    <a:pt x="321" y="4"/>
                    <a:pt x="318" y="3"/>
                    <a:pt x="317" y="5"/>
                  </a:cubicBezTo>
                  <a:cubicBezTo>
                    <a:pt x="270" y="80"/>
                    <a:pt x="270" y="80"/>
                    <a:pt x="270" y="80"/>
                  </a:cubicBezTo>
                  <a:cubicBezTo>
                    <a:pt x="269" y="81"/>
                    <a:pt x="267" y="81"/>
                    <a:pt x="266" y="80"/>
                  </a:cubicBezTo>
                  <a:close/>
                </a:path>
              </a:pathLst>
            </a:custGeom>
            <a:solidFill>
              <a:srgbClr val="F0B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59" name="Gruppieren 58"/>
          <p:cNvGrpSpPr/>
          <p:nvPr/>
        </p:nvGrpSpPr>
        <p:grpSpPr>
          <a:xfrm>
            <a:off x="4038600" y="3419224"/>
            <a:ext cx="620283" cy="769564"/>
            <a:chOff x="4229522" y="4181734"/>
            <a:chExt cx="765175" cy="949326"/>
          </a:xfrm>
        </p:grpSpPr>
        <p:sp>
          <p:nvSpPr>
            <p:cNvPr id="11" name="Freeform 8"/>
            <p:cNvSpPr>
              <a:spLocks/>
            </p:cNvSpPr>
            <p:nvPr/>
          </p:nvSpPr>
          <p:spPr bwMode="auto">
            <a:xfrm>
              <a:off x="4229522" y="4323022"/>
              <a:ext cx="765175" cy="808038"/>
            </a:xfrm>
            <a:custGeom>
              <a:avLst/>
              <a:gdLst>
                <a:gd name="T0" fmla="*/ 547 w 581"/>
                <a:gd name="T1" fmla="*/ 519 h 614"/>
                <a:gd name="T2" fmla="*/ 376 w 581"/>
                <a:gd name="T3" fmla="*/ 460 h 614"/>
                <a:gd name="T4" fmla="*/ 360 w 581"/>
                <a:gd name="T5" fmla="*/ 368 h 614"/>
                <a:gd name="T6" fmla="*/ 408 w 581"/>
                <a:gd name="T7" fmla="*/ 277 h 614"/>
                <a:gd name="T8" fmla="*/ 437 w 581"/>
                <a:gd name="T9" fmla="*/ 240 h 614"/>
                <a:gd name="T10" fmla="*/ 438 w 581"/>
                <a:gd name="T11" fmla="*/ 191 h 614"/>
                <a:gd name="T12" fmla="*/ 433 w 581"/>
                <a:gd name="T13" fmla="*/ 191 h 614"/>
                <a:gd name="T14" fmla="*/ 290 w 581"/>
                <a:gd name="T15" fmla="*/ 0 h 614"/>
                <a:gd name="T16" fmla="*/ 148 w 581"/>
                <a:gd name="T17" fmla="*/ 191 h 614"/>
                <a:gd name="T18" fmla="*/ 141 w 581"/>
                <a:gd name="T19" fmla="*/ 191 h 614"/>
                <a:gd name="T20" fmla="*/ 144 w 581"/>
                <a:gd name="T21" fmla="*/ 239 h 614"/>
                <a:gd name="T22" fmla="*/ 172 w 581"/>
                <a:gd name="T23" fmla="*/ 277 h 614"/>
                <a:gd name="T24" fmla="*/ 221 w 581"/>
                <a:gd name="T25" fmla="*/ 369 h 614"/>
                <a:gd name="T26" fmla="*/ 204 w 581"/>
                <a:gd name="T27" fmla="*/ 460 h 614"/>
                <a:gd name="T28" fmla="*/ 34 w 581"/>
                <a:gd name="T29" fmla="*/ 519 h 614"/>
                <a:gd name="T30" fmla="*/ 0 w 581"/>
                <a:gd name="T31" fmla="*/ 614 h 614"/>
                <a:gd name="T32" fmla="*/ 581 w 581"/>
                <a:gd name="T33" fmla="*/ 614 h 614"/>
                <a:gd name="T34" fmla="*/ 547 w 581"/>
                <a:gd name="T35" fmla="*/ 519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614">
                  <a:moveTo>
                    <a:pt x="547" y="519"/>
                  </a:moveTo>
                  <a:cubicBezTo>
                    <a:pt x="522" y="492"/>
                    <a:pt x="387" y="468"/>
                    <a:pt x="376" y="460"/>
                  </a:cubicBezTo>
                  <a:cubicBezTo>
                    <a:pt x="367" y="453"/>
                    <a:pt x="361" y="410"/>
                    <a:pt x="360" y="368"/>
                  </a:cubicBezTo>
                  <a:cubicBezTo>
                    <a:pt x="375" y="355"/>
                    <a:pt x="387" y="329"/>
                    <a:pt x="408" y="277"/>
                  </a:cubicBezTo>
                  <a:cubicBezTo>
                    <a:pt x="414" y="285"/>
                    <a:pt x="429" y="264"/>
                    <a:pt x="437" y="240"/>
                  </a:cubicBezTo>
                  <a:cubicBezTo>
                    <a:pt x="446" y="216"/>
                    <a:pt x="444" y="196"/>
                    <a:pt x="438" y="191"/>
                  </a:cubicBezTo>
                  <a:cubicBezTo>
                    <a:pt x="437" y="190"/>
                    <a:pt x="435" y="190"/>
                    <a:pt x="433" y="191"/>
                  </a:cubicBezTo>
                  <a:cubicBezTo>
                    <a:pt x="427" y="49"/>
                    <a:pt x="365" y="0"/>
                    <a:pt x="290" y="0"/>
                  </a:cubicBezTo>
                  <a:cubicBezTo>
                    <a:pt x="215" y="0"/>
                    <a:pt x="154" y="49"/>
                    <a:pt x="148" y="191"/>
                  </a:cubicBezTo>
                  <a:cubicBezTo>
                    <a:pt x="146" y="190"/>
                    <a:pt x="143" y="189"/>
                    <a:pt x="141" y="191"/>
                  </a:cubicBezTo>
                  <a:cubicBezTo>
                    <a:pt x="136" y="194"/>
                    <a:pt x="135" y="215"/>
                    <a:pt x="144" y="239"/>
                  </a:cubicBezTo>
                  <a:cubicBezTo>
                    <a:pt x="152" y="263"/>
                    <a:pt x="166" y="285"/>
                    <a:pt x="172" y="277"/>
                  </a:cubicBezTo>
                  <a:cubicBezTo>
                    <a:pt x="194" y="330"/>
                    <a:pt x="206" y="356"/>
                    <a:pt x="221" y="369"/>
                  </a:cubicBezTo>
                  <a:cubicBezTo>
                    <a:pt x="220" y="411"/>
                    <a:pt x="213" y="453"/>
                    <a:pt x="204" y="460"/>
                  </a:cubicBezTo>
                  <a:cubicBezTo>
                    <a:pt x="193" y="468"/>
                    <a:pt x="50" y="493"/>
                    <a:pt x="34" y="519"/>
                  </a:cubicBezTo>
                  <a:cubicBezTo>
                    <a:pt x="23" y="537"/>
                    <a:pt x="5" y="565"/>
                    <a:pt x="0" y="614"/>
                  </a:cubicBezTo>
                  <a:cubicBezTo>
                    <a:pt x="581" y="614"/>
                    <a:pt x="581" y="614"/>
                    <a:pt x="581" y="614"/>
                  </a:cubicBezTo>
                  <a:cubicBezTo>
                    <a:pt x="577" y="564"/>
                    <a:pt x="561" y="534"/>
                    <a:pt x="547" y="519"/>
                  </a:cubicBezTo>
                  <a:close/>
                </a:path>
              </a:pathLst>
            </a:custGeom>
            <a:noFill/>
            <a:ln w="31750" cap="flat">
              <a:solidFill>
                <a:srgbClr val="1E1E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 name="Freeform 29"/>
            <p:cNvSpPr>
              <a:spLocks/>
            </p:cNvSpPr>
            <p:nvPr/>
          </p:nvSpPr>
          <p:spPr bwMode="auto">
            <a:xfrm>
              <a:off x="4400972" y="4181734"/>
              <a:ext cx="430213" cy="249238"/>
            </a:xfrm>
            <a:custGeom>
              <a:avLst/>
              <a:gdLst>
                <a:gd name="T0" fmla="*/ 83 w 271"/>
                <a:gd name="T1" fmla="*/ 21 h 157"/>
                <a:gd name="T2" fmla="*/ 91 w 271"/>
                <a:gd name="T3" fmla="*/ 70 h 157"/>
                <a:gd name="T4" fmla="*/ 104 w 271"/>
                <a:gd name="T5" fmla="*/ 81 h 157"/>
                <a:gd name="T6" fmla="*/ 107 w 271"/>
                <a:gd name="T7" fmla="*/ 73 h 157"/>
                <a:gd name="T8" fmla="*/ 109 w 271"/>
                <a:gd name="T9" fmla="*/ 65 h 157"/>
                <a:gd name="T10" fmla="*/ 102 w 271"/>
                <a:gd name="T11" fmla="*/ 21 h 157"/>
                <a:gd name="T12" fmla="*/ 99 w 271"/>
                <a:gd name="T13" fmla="*/ 13 h 157"/>
                <a:gd name="T14" fmla="*/ 109 w 271"/>
                <a:gd name="T15" fmla="*/ 0 h 157"/>
                <a:gd name="T16" fmla="*/ 117 w 271"/>
                <a:gd name="T17" fmla="*/ 0 h 157"/>
                <a:gd name="T18" fmla="*/ 123 w 271"/>
                <a:gd name="T19" fmla="*/ 0 h 157"/>
                <a:gd name="T20" fmla="*/ 159 w 271"/>
                <a:gd name="T21" fmla="*/ 0 h 157"/>
                <a:gd name="T22" fmla="*/ 166 w 271"/>
                <a:gd name="T23" fmla="*/ 11 h 157"/>
                <a:gd name="T24" fmla="*/ 164 w 271"/>
                <a:gd name="T25" fmla="*/ 47 h 157"/>
                <a:gd name="T26" fmla="*/ 161 w 271"/>
                <a:gd name="T27" fmla="*/ 70 h 157"/>
                <a:gd name="T28" fmla="*/ 161 w 271"/>
                <a:gd name="T29" fmla="*/ 75 h 157"/>
                <a:gd name="T30" fmla="*/ 166 w 271"/>
                <a:gd name="T31" fmla="*/ 81 h 157"/>
                <a:gd name="T32" fmla="*/ 177 w 271"/>
                <a:gd name="T33" fmla="*/ 73 h 157"/>
                <a:gd name="T34" fmla="*/ 185 w 271"/>
                <a:gd name="T35" fmla="*/ 39 h 157"/>
                <a:gd name="T36" fmla="*/ 187 w 271"/>
                <a:gd name="T37" fmla="*/ 21 h 157"/>
                <a:gd name="T38" fmla="*/ 211 w 271"/>
                <a:gd name="T39" fmla="*/ 36 h 157"/>
                <a:gd name="T40" fmla="*/ 229 w 271"/>
                <a:gd name="T41" fmla="*/ 57 h 157"/>
                <a:gd name="T42" fmla="*/ 242 w 271"/>
                <a:gd name="T43" fmla="*/ 81 h 157"/>
                <a:gd name="T44" fmla="*/ 248 w 271"/>
                <a:gd name="T45" fmla="*/ 107 h 157"/>
                <a:gd name="T46" fmla="*/ 250 w 271"/>
                <a:gd name="T47" fmla="*/ 120 h 157"/>
                <a:gd name="T48" fmla="*/ 260 w 271"/>
                <a:gd name="T49" fmla="*/ 125 h 157"/>
                <a:gd name="T50" fmla="*/ 266 w 271"/>
                <a:gd name="T51" fmla="*/ 128 h 157"/>
                <a:gd name="T52" fmla="*/ 271 w 271"/>
                <a:gd name="T53" fmla="*/ 138 h 157"/>
                <a:gd name="T54" fmla="*/ 271 w 271"/>
                <a:gd name="T55" fmla="*/ 143 h 157"/>
                <a:gd name="T56" fmla="*/ 266 w 271"/>
                <a:gd name="T57" fmla="*/ 152 h 157"/>
                <a:gd name="T58" fmla="*/ 255 w 271"/>
                <a:gd name="T59" fmla="*/ 157 h 157"/>
                <a:gd name="T60" fmla="*/ 248 w 271"/>
                <a:gd name="T61" fmla="*/ 157 h 157"/>
                <a:gd name="T62" fmla="*/ 23 w 271"/>
                <a:gd name="T63" fmla="*/ 157 h 157"/>
                <a:gd name="T64" fmla="*/ 16 w 271"/>
                <a:gd name="T65" fmla="*/ 157 h 157"/>
                <a:gd name="T66" fmla="*/ 10 w 271"/>
                <a:gd name="T67" fmla="*/ 157 h 157"/>
                <a:gd name="T68" fmla="*/ 0 w 271"/>
                <a:gd name="T69" fmla="*/ 141 h 157"/>
                <a:gd name="T70" fmla="*/ 2 w 271"/>
                <a:gd name="T71" fmla="*/ 133 h 157"/>
                <a:gd name="T72" fmla="*/ 7 w 271"/>
                <a:gd name="T73" fmla="*/ 128 h 157"/>
                <a:gd name="T74" fmla="*/ 16 w 271"/>
                <a:gd name="T75" fmla="*/ 123 h 157"/>
                <a:gd name="T76" fmla="*/ 21 w 271"/>
                <a:gd name="T77" fmla="*/ 104 h 157"/>
                <a:gd name="T78" fmla="*/ 28 w 271"/>
                <a:gd name="T79" fmla="*/ 79 h 157"/>
                <a:gd name="T80" fmla="*/ 60 w 271"/>
                <a:gd name="T81" fmla="*/ 36 h 157"/>
                <a:gd name="T82" fmla="*/ 83 w 271"/>
                <a:gd name="T83" fmla="*/ 21 h 157"/>
                <a:gd name="T84" fmla="*/ 83 w 271"/>
                <a:gd name="T85" fmla="*/ 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157">
                  <a:moveTo>
                    <a:pt x="83" y="21"/>
                  </a:moveTo>
                  <a:lnTo>
                    <a:pt x="83" y="21"/>
                  </a:lnTo>
                  <a:lnTo>
                    <a:pt x="91" y="70"/>
                  </a:lnTo>
                  <a:lnTo>
                    <a:pt x="91" y="70"/>
                  </a:lnTo>
                  <a:lnTo>
                    <a:pt x="96" y="75"/>
                  </a:lnTo>
                  <a:lnTo>
                    <a:pt x="104" y="81"/>
                  </a:lnTo>
                  <a:lnTo>
                    <a:pt x="104" y="81"/>
                  </a:lnTo>
                  <a:lnTo>
                    <a:pt x="107" y="73"/>
                  </a:lnTo>
                  <a:lnTo>
                    <a:pt x="109" y="65"/>
                  </a:lnTo>
                  <a:lnTo>
                    <a:pt x="109" y="65"/>
                  </a:lnTo>
                  <a:lnTo>
                    <a:pt x="107" y="45"/>
                  </a:lnTo>
                  <a:lnTo>
                    <a:pt x="102" y="21"/>
                  </a:lnTo>
                  <a:lnTo>
                    <a:pt x="102" y="21"/>
                  </a:lnTo>
                  <a:lnTo>
                    <a:pt x="99" y="13"/>
                  </a:lnTo>
                  <a:lnTo>
                    <a:pt x="104" y="6"/>
                  </a:lnTo>
                  <a:lnTo>
                    <a:pt x="109" y="0"/>
                  </a:lnTo>
                  <a:lnTo>
                    <a:pt x="117" y="0"/>
                  </a:lnTo>
                  <a:lnTo>
                    <a:pt x="117" y="0"/>
                  </a:lnTo>
                  <a:lnTo>
                    <a:pt x="123" y="0"/>
                  </a:lnTo>
                  <a:lnTo>
                    <a:pt x="123" y="0"/>
                  </a:lnTo>
                  <a:lnTo>
                    <a:pt x="151" y="0"/>
                  </a:lnTo>
                  <a:lnTo>
                    <a:pt x="159" y="0"/>
                  </a:lnTo>
                  <a:lnTo>
                    <a:pt x="164" y="6"/>
                  </a:lnTo>
                  <a:lnTo>
                    <a:pt x="166" y="11"/>
                  </a:lnTo>
                  <a:lnTo>
                    <a:pt x="166" y="18"/>
                  </a:lnTo>
                  <a:lnTo>
                    <a:pt x="164" y="47"/>
                  </a:lnTo>
                  <a:lnTo>
                    <a:pt x="164" y="47"/>
                  </a:lnTo>
                  <a:lnTo>
                    <a:pt x="161" y="70"/>
                  </a:lnTo>
                  <a:lnTo>
                    <a:pt x="161" y="70"/>
                  </a:lnTo>
                  <a:lnTo>
                    <a:pt x="161" y="75"/>
                  </a:lnTo>
                  <a:lnTo>
                    <a:pt x="166" y="81"/>
                  </a:lnTo>
                  <a:lnTo>
                    <a:pt x="166" y="81"/>
                  </a:lnTo>
                  <a:lnTo>
                    <a:pt x="171" y="79"/>
                  </a:lnTo>
                  <a:lnTo>
                    <a:pt x="177" y="73"/>
                  </a:lnTo>
                  <a:lnTo>
                    <a:pt x="177" y="73"/>
                  </a:lnTo>
                  <a:lnTo>
                    <a:pt x="185" y="39"/>
                  </a:lnTo>
                  <a:lnTo>
                    <a:pt x="185" y="39"/>
                  </a:lnTo>
                  <a:lnTo>
                    <a:pt x="187" y="21"/>
                  </a:lnTo>
                  <a:lnTo>
                    <a:pt x="187" y="21"/>
                  </a:lnTo>
                  <a:lnTo>
                    <a:pt x="211" y="36"/>
                  </a:lnTo>
                  <a:lnTo>
                    <a:pt x="221" y="47"/>
                  </a:lnTo>
                  <a:lnTo>
                    <a:pt x="229" y="57"/>
                  </a:lnTo>
                  <a:lnTo>
                    <a:pt x="237" y="68"/>
                  </a:lnTo>
                  <a:lnTo>
                    <a:pt x="242" y="81"/>
                  </a:lnTo>
                  <a:lnTo>
                    <a:pt x="245" y="94"/>
                  </a:lnTo>
                  <a:lnTo>
                    <a:pt x="248" y="107"/>
                  </a:lnTo>
                  <a:lnTo>
                    <a:pt x="248" y="107"/>
                  </a:lnTo>
                  <a:lnTo>
                    <a:pt x="250" y="120"/>
                  </a:lnTo>
                  <a:lnTo>
                    <a:pt x="255" y="123"/>
                  </a:lnTo>
                  <a:lnTo>
                    <a:pt x="260" y="125"/>
                  </a:lnTo>
                  <a:lnTo>
                    <a:pt x="260" y="125"/>
                  </a:lnTo>
                  <a:lnTo>
                    <a:pt x="266" y="128"/>
                  </a:lnTo>
                  <a:lnTo>
                    <a:pt x="268" y="133"/>
                  </a:lnTo>
                  <a:lnTo>
                    <a:pt x="271" y="138"/>
                  </a:lnTo>
                  <a:lnTo>
                    <a:pt x="271" y="143"/>
                  </a:lnTo>
                  <a:lnTo>
                    <a:pt x="271" y="143"/>
                  </a:lnTo>
                  <a:lnTo>
                    <a:pt x="268" y="146"/>
                  </a:lnTo>
                  <a:lnTo>
                    <a:pt x="266" y="152"/>
                  </a:lnTo>
                  <a:lnTo>
                    <a:pt x="255" y="157"/>
                  </a:lnTo>
                  <a:lnTo>
                    <a:pt x="255" y="157"/>
                  </a:lnTo>
                  <a:lnTo>
                    <a:pt x="253" y="157"/>
                  </a:lnTo>
                  <a:lnTo>
                    <a:pt x="248" y="157"/>
                  </a:lnTo>
                  <a:lnTo>
                    <a:pt x="248" y="157"/>
                  </a:lnTo>
                  <a:lnTo>
                    <a:pt x="23" y="157"/>
                  </a:lnTo>
                  <a:lnTo>
                    <a:pt x="23" y="157"/>
                  </a:lnTo>
                  <a:lnTo>
                    <a:pt x="16" y="157"/>
                  </a:lnTo>
                  <a:lnTo>
                    <a:pt x="10" y="157"/>
                  </a:lnTo>
                  <a:lnTo>
                    <a:pt x="10" y="157"/>
                  </a:lnTo>
                  <a:lnTo>
                    <a:pt x="2" y="148"/>
                  </a:lnTo>
                  <a:lnTo>
                    <a:pt x="0" y="141"/>
                  </a:lnTo>
                  <a:lnTo>
                    <a:pt x="0" y="141"/>
                  </a:lnTo>
                  <a:lnTo>
                    <a:pt x="2" y="133"/>
                  </a:lnTo>
                  <a:lnTo>
                    <a:pt x="5" y="128"/>
                  </a:lnTo>
                  <a:lnTo>
                    <a:pt x="7" y="128"/>
                  </a:lnTo>
                  <a:lnTo>
                    <a:pt x="7" y="128"/>
                  </a:lnTo>
                  <a:lnTo>
                    <a:pt x="16" y="123"/>
                  </a:lnTo>
                  <a:lnTo>
                    <a:pt x="18" y="118"/>
                  </a:lnTo>
                  <a:lnTo>
                    <a:pt x="21" y="104"/>
                  </a:lnTo>
                  <a:lnTo>
                    <a:pt x="21" y="104"/>
                  </a:lnTo>
                  <a:lnTo>
                    <a:pt x="28" y="79"/>
                  </a:lnTo>
                  <a:lnTo>
                    <a:pt x="41" y="57"/>
                  </a:lnTo>
                  <a:lnTo>
                    <a:pt x="60" y="36"/>
                  </a:lnTo>
                  <a:lnTo>
                    <a:pt x="83" y="21"/>
                  </a:lnTo>
                  <a:lnTo>
                    <a:pt x="83" y="21"/>
                  </a:lnTo>
                  <a:lnTo>
                    <a:pt x="83" y="21"/>
                  </a:lnTo>
                  <a:lnTo>
                    <a:pt x="83" y="21"/>
                  </a:lnTo>
                  <a:close/>
                </a:path>
              </a:pathLst>
            </a:custGeom>
            <a:solidFill>
              <a:srgbClr val="F0B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93" name="Gruppieren 192"/>
          <p:cNvGrpSpPr/>
          <p:nvPr/>
        </p:nvGrpSpPr>
        <p:grpSpPr>
          <a:xfrm>
            <a:off x="1480969" y="3409893"/>
            <a:ext cx="765341" cy="769564"/>
            <a:chOff x="4007272" y="209809"/>
            <a:chExt cx="1150938" cy="1157288"/>
          </a:xfrm>
        </p:grpSpPr>
        <p:sp>
          <p:nvSpPr>
            <p:cNvPr id="18" name="Freeform 15"/>
            <p:cNvSpPr>
              <a:spLocks/>
            </p:cNvSpPr>
            <p:nvPr/>
          </p:nvSpPr>
          <p:spPr bwMode="auto">
            <a:xfrm>
              <a:off x="4724822" y="933709"/>
              <a:ext cx="433388" cy="433388"/>
            </a:xfrm>
            <a:custGeom>
              <a:avLst/>
              <a:gdLst>
                <a:gd name="T0" fmla="*/ 77 w 330"/>
                <a:gd name="T1" fmla="*/ 0 h 330"/>
                <a:gd name="T2" fmla="*/ 309 w 330"/>
                <a:gd name="T3" fmla="*/ 232 h 330"/>
                <a:gd name="T4" fmla="*/ 309 w 330"/>
                <a:gd name="T5" fmla="*/ 308 h 330"/>
                <a:gd name="T6" fmla="*/ 309 w 330"/>
                <a:gd name="T7" fmla="*/ 308 h 330"/>
                <a:gd name="T8" fmla="*/ 233 w 330"/>
                <a:gd name="T9" fmla="*/ 308 h 330"/>
                <a:gd name="T10" fmla="*/ 0 w 330"/>
                <a:gd name="T11" fmla="*/ 76 h 330"/>
              </a:gdLst>
              <a:ahLst/>
              <a:cxnLst>
                <a:cxn ang="0">
                  <a:pos x="T0" y="T1"/>
                </a:cxn>
                <a:cxn ang="0">
                  <a:pos x="T2" y="T3"/>
                </a:cxn>
                <a:cxn ang="0">
                  <a:pos x="T4" y="T5"/>
                </a:cxn>
                <a:cxn ang="0">
                  <a:pos x="T6" y="T7"/>
                </a:cxn>
                <a:cxn ang="0">
                  <a:pos x="T8" y="T9"/>
                </a:cxn>
                <a:cxn ang="0">
                  <a:pos x="T10" y="T11"/>
                </a:cxn>
              </a:cxnLst>
              <a:rect l="0" t="0" r="r" b="b"/>
              <a:pathLst>
                <a:path w="330" h="330">
                  <a:moveTo>
                    <a:pt x="77" y="0"/>
                  </a:moveTo>
                  <a:cubicBezTo>
                    <a:pt x="309" y="232"/>
                    <a:pt x="309" y="232"/>
                    <a:pt x="309" y="232"/>
                  </a:cubicBezTo>
                  <a:cubicBezTo>
                    <a:pt x="330" y="253"/>
                    <a:pt x="330" y="287"/>
                    <a:pt x="309" y="308"/>
                  </a:cubicBezTo>
                  <a:cubicBezTo>
                    <a:pt x="309" y="308"/>
                    <a:pt x="309" y="308"/>
                    <a:pt x="309" y="308"/>
                  </a:cubicBezTo>
                  <a:cubicBezTo>
                    <a:pt x="288" y="330"/>
                    <a:pt x="254" y="330"/>
                    <a:pt x="233" y="308"/>
                  </a:cubicBezTo>
                  <a:cubicBezTo>
                    <a:pt x="0" y="76"/>
                    <a:pt x="0" y="76"/>
                    <a:pt x="0" y="76"/>
                  </a:cubicBezTo>
                </a:path>
              </a:pathLst>
            </a:custGeom>
            <a:noFill/>
            <a:ln w="34925" cap="rnd">
              <a:solidFill>
                <a:srgbClr val="2C2F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60" name="Gruppieren 59"/>
            <p:cNvGrpSpPr/>
            <p:nvPr/>
          </p:nvGrpSpPr>
          <p:grpSpPr>
            <a:xfrm>
              <a:off x="4007272" y="209809"/>
              <a:ext cx="941388" cy="941388"/>
              <a:chOff x="4007272" y="209809"/>
              <a:chExt cx="941388" cy="941388"/>
            </a:xfrm>
          </p:grpSpPr>
          <p:sp>
            <p:nvSpPr>
              <p:cNvPr id="17" name="Freeform 14"/>
              <p:cNvSpPr>
                <a:spLocks/>
              </p:cNvSpPr>
              <p:nvPr/>
            </p:nvSpPr>
            <p:spPr bwMode="auto">
              <a:xfrm>
                <a:off x="4007272" y="209809"/>
                <a:ext cx="941388" cy="941388"/>
              </a:xfrm>
              <a:custGeom>
                <a:avLst/>
                <a:gdLst>
                  <a:gd name="T0" fmla="*/ 127 w 715"/>
                  <a:gd name="T1" fmla="*/ 127 h 715"/>
                  <a:gd name="T2" fmla="*/ 588 w 715"/>
                  <a:gd name="T3" fmla="*/ 127 h 715"/>
                  <a:gd name="T4" fmla="*/ 588 w 715"/>
                  <a:gd name="T5" fmla="*/ 587 h 715"/>
                  <a:gd name="T6" fmla="*/ 127 w 715"/>
                  <a:gd name="T7" fmla="*/ 587 h 715"/>
                  <a:gd name="T8" fmla="*/ 127 w 715"/>
                  <a:gd name="T9" fmla="*/ 127 h 715"/>
                </a:gdLst>
                <a:ahLst/>
                <a:cxnLst>
                  <a:cxn ang="0">
                    <a:pos x="T0" y="T1"/>
                  </a:cxn>
                  <a:cxn ang="0">
                    <a:pos x="T2" y="T3"/>
                  </a:cxn>
                  <a:cxn ang="0">
                    <a:pos x="T4" y="T5"/>
                  </a:cxn>
                  <a:cxn ang="0">
                    <a:pos x="T6" y="T7"/>
                  </a:cxn>
                  <a:cxn ang="0">
                    <a:pos x="T8" y="T9"/>
                  </a:cxn>
                </a:cxnLst>
                <a:rect l="0" t="0" r="r" b="b"/>
                <a:pathLst>
                  <a:path w="715" h="715">
                    <a:moveTo>
                      <a:pt x="127" y="127"/>
                    </a:moveTo>
                    <a:cubicBezTo>
                      <a:pt x="255" y="0"/>
                      <a:pt x="461" y="0"/>
                      <a:pt x="588" y="127"/>
                    </a:cubicBezTo>
                    <a:cubicBezTo>
                      <a:pt x="715" y="254"/>
                      <a:pt x="715" y="460"/>
                      <a:pt x="588" y="587"/>
                    </a:cubicBezTo>
                    <a:cubicBezTo>
                      <a:pt x="461" y="715"/>
                      <a:pt x="255" y="715"/>
                      <a:pt x="127" y="587"/>
                    </a:cubicBezTo>
                    <a:cubicBezTo>
                      <a:pt x="0" y="460"/>
                      <a:pt x="0" y="254"/>
                      <a:pt x="127" y="127"/>
                    </a:cubicBezTo>
                    <a:close/>
                  </a:path>
                </a:pathLst>
              </a:custGeom>
              <a:noFill/>
              <a:ln w="34925" cap="rnd">
                <a:solidFill>
                  <a:srgbClr val="2C2F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 name="Freeform 30"/>
              <p:cNvSpPr>
                <a:spLocks/>
              </p:cNvSpPr>
              <p:nvPr/>
            </p:nvSpPr>
            <p:spPr bwMode="auto">
              <a:xfrm>
                <a:off x="4256510" y="419359"/>
                <a:ext cx="442913" cy="466725"/>
              </a:xfrm>
              <a:custGeom>
                <a:avLst/>
                <a:gdLst>
                  <a:gd name="T0" fmla="*/ 317 w 337"/>
                  <a:gd name="T1" fmla="*/ 300 h 355"/>
                  <a:gd name="T2" fmla="*/ 218 w 337"/>
                  <a:gd name="T3" fmla="*/ 266 h 355"/>
                  <a:gd name="T4" fmla="*/ 209 w 337"/>
                  <a:gd name="T5" fmla="*/ 213 h 355"/>
                  <a:gd name="T6" fmla="*/ 237 w 337"/>
                  <a:gd name="T7" fmla="*/ 160 h 355"/>
                  <a:gd name="T8" fmla="*/ 254 w 337"/>
                  <a:gd name="T9" fmla="*/ 139 h 355"/>
                  <a:gd name="T10" fmla="*/ 254 w 337"/>
                  <a:gd name="T11" fmla="*/ 110 h 355"/>
                  <a:gd name="T12" fmla="*/ 251 w 337"/>
                  <a:gd name="T13" fmla="*/ 110 h 355"/>
                  <a:gd name="T14" fmla="*/ 169 w 337"/>
                  <a:gd name="T15" fmla="*/ 0 h 355"/>
                  <a:gd name="T16" fmla="*/ 86 w 337"/>
                  <a:gd name="T17" fmla="*/ 110 h 355"/>
                  <a:gd name="T18" fmla="*/ 82 w 337"/>
                  <a:gd name="T19" fmla="*/ 110 h 355"/>
                  <a:gd name="T20" fmla="*/ 84 w 337"/>
                  <a:gd name="T21" fmla="*/ 138 h 355"/>
                  <a:gd name="T22" fmla="*/ 100 w 337"/>
                  <a:gd name="T23" fmla="*/ 160 h 355"/>
                  <a:gd name="T24" fmla="*/ 129 w 337"/>
                  <a:gd name="T25" fmla="*/ 213 h 355"/>
                  <a:gd name="T26" fmla="*/ 119 w 337"/>
                  <a:gd name="T27" fmla="*/ 266 h 355"/>
                  <a:gd name="T28" fmla="*/ 20 w 337"/>
                  <a:gd name="T29" fmla="*/ 300 h 355"/>
                  <a:gd name="T30" fmla="*/ 0 w 337"/>
                  <a:gd name="T31" fmla="*/ 355 h 355"/>
                  <a:gd name="T32" fmla="*/ 337 w 337"/>
                  <a:gd name="T33" fmla="*/ 355 h 355"/>
                  <a:gd name="T34" fmla="*/ 317 w 337"/>
                  <a:gd name="T35" fmla="*/ 30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55">
                    <a:moveTo>
                      <a:pt x="317" y="300"/>
                    </a:moveTo>
                    <a:cubicBezTo>
                      <a:pt x="303" y="285"/>
                      <a:pt x="224" y="270"/>
                      <a:pt x="218" y="266"/>
                    </a:cubicBezTo>
                    <a:cubicBezTo>
                      <a:pt x="213" y="262"/>
                      <a:pt x="209" y="237"/>
                      <a:pt x="209" y="213"/>
                    </a:cubicBezTo>
                    <a:cubicBezTo>
                      <a:pt x="218" y="205"/>
                      <a:pt x="224" y="190"/>
                      <a:pt x="237" y="160"/>
                    </a:cubicBezTo>
                    <a:cubicBezTo>
                      <a:pt x="240" y="165"/>
                      <a:pt x="249" y="153"/>
                      <a:pt x="254" y="139"/>
                    </a:cubicBezTo>
                    <a:cubicBezTo>
                      <a:pt x="258" y="125"/>
                      <a:pt x="258" y="113"/>
                      <a:pt x="254" y="110"/>
                    </a:cubicBezTo>
                    <a:cubicBezTo>
                      <a:pt x="253" y="110"/>
                      <a:pt x="252" y="110"/>
                      <a:pt x="251" y="110"/>
                    </a:cubicBezTo>
                    <a:cubicBezTo>
                      <a:pt x="247" y="28"/>
                      <a:pt x="212" y="0"/>
                      <a:pt x="169" y="0"/>
                    </a:cubicBezTo>
                    <a:cubicBezTo>
                      <a:pt x="125" y="0"/>
                      <a:pt x="90" y="28"/>
                      <a:pt x="86" y="110"/>
                    </a:cubicBezTo>
                    <a:cubicBezTo>
                      <a:pt x="85" y="110"/>
                      <a:pt x="84" y="109"/>
                      <a:pt x="82" y="110"/>
                    </a:cubicBezTo>
                    <a:cubicBezTo>
                      <a:pt x="80" y="112"/>
                      <a:pt x="79" y="124"/>
                      <a:pt x="84" y="138"/>
                    </a:cubicBezTo>
                    <a:cubicBezTo>
                      <a:pt x="88" y="152"/>
                      <a:pt x="97" y="165"/>
                      <a:pt x="100" y="160"/>
                    </a:cubicBezTo>
                    <a:cubicBezTo>
                      <a:pt x="113" y="191"/>
                      <a:pt x="120" y="206"/>
                      <a:pt x="129" y="213"/>
                    </a:cubicBezTo>
                    <a:cubicBezTo>
                      <a:pt x="128" y="238"/>
                      <a:pt x="124" y="262"/>
                      <a:pt x="119" y="266"/>
                    </a:cubicBezTo>
                    <a:cubicBezTo>
                      <a:pt x="112" y="270"/>
                      <a:pt x="29" y="285"/>
                      <a:pt x="20" y="300"/>
                    </a:cubicBezTo>
                    <a:cubicBezTo>
                      <a:pt x="14" y="311"/>
                      <a:pt x="4" y="327"/>
                      <a:pt x="0" y="355"/>
                    </a:cubicBezTo>
                    <a:cubicBezTo>
                      <a:pt x="337" y="355"/>
                      <a:pt x="337" y="355"/>
                      <a:pt x="337" y="355"/>
                    </a:cubicBezTo>
                    <a:cubicBezTo>
                      <a:pt x="334" y="326"/>
                      <a:pt x="325" y="309"/>
                      <a:pt x="317" y="300"/>
                    </a:cubicBezTo>
                    <a:close/>
                  </a:path>
                </a:pathLst>
              </a:custGeom>
              <a:noFill/>
              <a:ln w="31750" cap="flat">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grpSp>
        <p:nvGrpSpPr>
          <p:cNvPr id="62" name="Gruppieren 61"/>
          <p:cNvGrpSpPr/>
          <p:nvPr/>
        </p:nvGrpSpPr>
        <p:grpSpPr>
          <a:xfrm>
            <a:off x="7158619" y="2052424"/>
            <a:ext cx="861926" cy="726741"/>
            <a:chOff x="8280822" y="2268798"/>
            <a:chExt cx="1103321" cy="930275"/>
          </a:xfrm>
        </p:grpSpPr>
        <p:sp>
          <p:nvSpPr>
            <p:cNvPr id="28" name="Freeform 25"/>
            <p:cNvSpPr>
              <a:spLocks/>
            </p:cNvSpPr>
            <p:nvPr/>
          </p:nvSpPr>
          <p:spPr bwMode="auto">
            <a:xfrm>
              <a:off x="8595160" y="2268798"/>
              <a:ext cx="501651" cy="122238"/>
            </a:xfrm>
            <a:custGeom>
              <a:avLst/>
              <a:gdLst>
                <a:gd name="T0" fmla="*/ 376 w 381"/>
                <a:gd name="T1" fmla="*/ 83 h 93"/>
                <a:gd name="T2" fmla="*/ 376 w 381"/>
                <a:gd name="T3" fmla="*/ 83 h 93"/>
                <a:gd name="T4" fmla="*/ 371 w 381"/>
                <a:gd name="T5" fmla="*/ 62 h 93"/>
                <a:gd name="T6" fmla="*/ 10 w 381"/>
                <a:gd name="T7" fmla="*/ 62 h 93"/>
                <a:gd name="T8" fmla="*/ 5 w 381"/>
                <a:gd name="T9" fmla="*/ 83 h 93"/>
                <a:gd name="T10" fmla="*/ 18 w 381"/>
                <a:gd name="T11" fmla="*/ 91 h 93"/>
                <a:gd name="T12" fmla="*/ 26 w 381"/>
                <a:gd name="T13" fmla="*/ 88 h 93"/>
                <a:gd name="T14" fmla="*/ 355 w 381"/>
                <a:gd name="T15" fmla="*/ 88 h 93"/>
                <a:gd name="T16" fmla="*/ 376 w 381"/>
                <a:gd name="T17" fmla="*/ 8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 h="93">
                  <a:moveTo>
                    <a:pt x="376" y="83"/>
                  </a:moveTo>
                  <a:cubicBezTo>
                    <a:pt x="376" y="83"/>
                    <a:pt x="376" y="83"/>
                    <a:pt x="376" y="83"/>
                  </a:cubicBezTo>
                  <a:cubicBezTo>
                    <a:pt x="381" y="75"/>
                    <a:pt x="379" y="66"/>
                    <a:pt x="371" y="62"/>
                  </a:cubicBezTo>
                  <a:cubicBezTo>
                    <a:pt x="261" y="0"/>
                    <a:pt x="119" y="0"/>
                    <a:pt x="10" y="62"/>
                  </a:cubicBezTo>
                  <a:cubicBezTo>
                    <a:pt x="3" y="66"/>
                    <a:pt x="0" y="76"/>
                    <a:pt x="5" y="83"/>
                  </a:cubicBezTo>
                  <a:cubicBezTo>
                    <a:pt x="8" y="88"/>
                    <a:pt x="13" y="91"/>
                    <a:pt x="18" y="91"/>
                  </a:cubicBezTo>
                  <a:cubicBezTo>
                    <a:pt x="21" y="91"/>
                    <a:pt x="24" y="90"/>
                    <a:pt x="26" y="88"/>
                  </a:cubicBezTo>
                  <a:cubicBezTo>
                    <a:pt x="126" y="32"/>
                    <a:pt x="255" y="32"/>
                    <a:pt x="355" y="88"/>
                  </a:cubicBezTo>
                  <a:cubicBezTo>
                    <a:pt x="363" y="93"/>
                    <a:pt x="372" y="91"/>
                    <a:pt x="376" y="83"/>
                  </a:cubicBezTo>
                  <a:close/>
                </a:path>
              </a:pathLst>
            </a:custGeom>
            <a:solidFill>
              <a:srgbClr val="F0B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6"/>
            <p:cNvSpPr>
              <a:spLocks/>
            </p:cNvSpPr>
            <p:nvPr/>
          </p:nvSpPr>
          <p:spPr bwMode="auto">
            <a:xfrm>
              <a:off x="9074586" y="2830773"/>
              <a:ext cx="239714" cy="368300"/>
            </a:xfrm>
            <a:custGeom>
              <a:avLst/>
              <a:gdLst>
                <a:gd name="T0" fmla="*/ 169 w 183"/>
                <a:gd name="T1" fmla="*/ 1 h 281"/>
                <a:gd name="T2" fmla="*/ 169 w 183"/>
                <a:gd name="T3" fmla="*/ 1 h 281"/>
                <a:gd name="T4" fmla="*/ 151 w 183"/>
                <a:gd name="T5" fmla="*/ 15 h 281"/>
                <a:gd name="T6" fmla="*/ 7 w 183"/>
                <a:gd name="T7" fmla="*/ 252 h 281"/>
                <a:gd name="T8" fmla="*/ 0 w 183"/>
                <a:gd name="T9" fmla="*/ 265 h 281"/>
                <a:gd name="T10" fmla="*/ 2 w 183"/>
                <a:gd name="T11" fmla="*/ 274 h 281"/>
                <a:gd name="T12" fmla="*/ 16 w 183"/>
                <a:gd name="T13" fmla="*/ 281 h 281"/>
                <a:gd name="T14" fmla="*/ 24 w 183"/>
                <a:gd name="T15" fmla="*/ 278 h 281"/>
                <a:gd name="T16" fmla="*/ 182 w 183"/>
                <a:gd name="T17" fmla="*/ 19 h 281"/>
                <a:gd name="T18" fmla="*/ 183 w 183"/>
                <a:gd name="T19" fmla="*/ 17 h 281"/>
                <a:gd name="T20" fmla="*/ 169 w 183"/>
                <a:gd name="T21" fmla="*/ 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81">
                  <a:moveTo>
                    <a:pt x="169" y="1"/>
                  </a:moveTo>
                  <a:cubicBezTo>
                    <a:pt x="169" y="1"/>
                    <a:pt x="169" y="1"/>
                    <a:pt x="169" y="1"/>
                  </a:cubicBezTo>
                  <a:cubicBezTo>
                    <a:pt x="160" y="0"/>
                    <a:pt x="152" y="6"/>
                    <a:pt x="151" y="15"/>
                  </a:cubicBezTo>
                  <a:cubicBezTo>
                    <a:pt x="140" y="111"/>
                    <a:pt x="88" y="198"/>
                    <a:pt x="7" y="252"/>
                  </a:cubicBezTo>
                  <a:cubicBezTo>
                    <a:pt x="2" y="255"/>
                    <a:pt x="0" y="260"/>
                    <a:pt x="0" y="265"/>
                  </a:cubicBezTo>
                  <a:cubicBezTo>
                    <a:pt x="0" y="268"/>
                    <a:pt x="1" y="271"/>
                    <a:pt x="2" y="274"/>
                  </a:cubicBezTo>
                  <a:cubicBezTo>
                    <a:pt x="5" y="278"/>
                    <a:pt x="10" y="281"/>
                    <a:pt x="16" y="281"/>
                  </a:cubicBezTo>
                  <a:cubicBezTo>
                    <a:pt x="18" y="281"/>
                    <a:pt x="21" y="280"/>
                    <a:pt x="24" y="278"/>
                  </a:cubicBezTo>
                  <a:cubicBezTo>
                    <a:pt x="113" y="219"/>
                    <a:pt x="171" y="125"/>
                    <a:pt x="182" y="19"/>
                  </a:cubicBezTo>
                  <a:cubicBezTo>
                    <a:pt x="183" y="18"/>
                    <a:pt x="183" y="17"/>
                    <a:pt x="183" y="17"/>
                  </a:cubicBezTo>
                  <a:cubicBezTo>
                    <a:pt x="183" y="9"/>
                    <a:pt x="177" y="2"/>
                    <a:pt x="169" y="1"/>
                  </a:cubicBezTo>
                  <a:close/>
                </a:path>
              </a:pathLst>
            </a:custGeom>
            <a:solidFill>
              <a:srgbClr val="F0B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Freeform 27"/>
            <p:cNvSpPr>
              <a:spLocks/>
            </p:cNvSpPr>
            <p:nvPr/>
          </p:nvSpPr>
          <p:spPr bwMode="auto">
            <a:xfrm>
              <a:off x="8380848" y="2830773"/>
              <a:ext cx="241300" cy="368300"/>
            </a:xfrm>
            <a:custGeom>
              <a:avLst/>
              <a:gdLst>
                <a:gd name="T0" fmla="*/ 31 w 183"/>
                <a:gd name="T1" fmla="*/ 15 h 281"/>
                <a:gd name="T2" fmla="*/ 31 w 183"/>
                <a:gd name="T3" fmla="*/ 15 h 281"/>
                <a:gd name="T4" fmla="*/ 14 w 183"/>
                <a:gd name="T5" fmla="*/ 1 h 281"/>
                <a:gd name="T6" fmla="*/ 0 w 183"/>
                <a:gd name="T7" fmla="*/ 17 h 281"/>
                <a:gd name="T8" fmla="*/ 0 w 183"/>
                <a:gd name="T9" fmla="*/ 19 h 281"/>
                <a:gd name="T10" fmla="*/ 158 w 183"/>
                <a:gd name="T11" fmla="*/ 278 h 281"/>
                <a:gd name="T12" fmla="*/ 167 w 183"/>
                <a:gd name="T13" fmla="*/ 281 h 281"/>
                <a:gd name="T14" fmla="*/ 180 w 183"/>
                <a:gd name="T15" fmla="*/ 274 h 281"/>
                <a:gd name="T16" fmla="*/ 183 w 183"/>
                <a:gd name="T17" fmla="*/ 265 h 281"/>
                <a:gd name="T18" fmla="*/ 175 w 183"/>
                <a:gd name="T19" fmla="*/ 252 h 281"/>
                <a:gd name="T20" fmla="*/ 31 w 183"/>
                <a:gd name="T21" fmla="*/ 1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81">
                  <a:moveTo>
                    <a:pt x="31" y="15"/>
                  </a:moveTo>
                  <a:cubicBezTo>
                    <a:pt x="31" y="15"/>
                    <a:pt x="31" y="15"/>
                    <a:pt x="31" y="15"/>
                  </a:cubicBezTo>
                  <a:cubicBezTo>
                    <a:pt x="30" y="6"/>
                    <a:pt x="22" y="0"/>
                    <a:pt x="14" y="1"/>
                  </a:cubicBezTo>
                  <a:cubicBezTo>
                    <a:pt x="6" y="2"/>
                    <a:pt x="0" y="9"/>
                    <a:pt x="0" y="17"/>
                  </a:cubicBezTo>
                  <a:cubicBezTo>
                    <a:pt x="0" y="17"/>
                    <a:pt x="0" y="18"/>
                    <a:pt x="0" y="19"/>
                  </a:cubicBezTo>
                  <a:cubicBezTo>
                    <a:pt x="12" y="125"/>
                    <a:pt x="69" y="219"/>
                    <a:pt x="158" y="278"/>
                  </a:cubicBezTo>
                  <a:cubicBezTo>
                    <a:pt x="161" y="280"/>
                    <a:pt x="163" y="281"/>
                    <a:pt x="167" y="281"/>
                  </a:cubicBezTo>
                  <a:cubicBezTo>
                    <a:pt x="172" y="281"/>
                    <a:pt x="177" y="278"/>
                    <a:pt x="180" y="274"/>
                  </a:cubicBezTo>
                  <a:cubicBezTo>
                    <a:pt x="182" y="271"/>
                    <a:pt x="183" y="268"/>
                    <a:pt x="183" y="265"/>
                  </a:cubicBezTo>
                  <a:cubicBezTo>
                    <a:pt x="183" y="260"/>
                    <a:pt x="180" y="255"/>
                    <a:pt x="175" y="252"/>
                  </a:cubicBezTo>
                  <a:cubicBezTo>
                    <a:pt x="95" y="198"/>
                    <a:pt x="42" y="111"/>
                    <a:pt x="31" y="15"/>
                  </a:cubicBezTo>
                  <a:close/>
                </a:path>
              </a:pathLst>
            </a:custGeom>
            <a:solidFill>
              <a:srgbClr val="F0B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Freeform 31"/>
            <p:cNvSpPr>
              <a:spLocks/>
            </p:cNvSpPr>
            <p:nvPr/>
          </p:nvSpPr>
          <p:spPr bwMode="auto">
            <a:xfrm>
              <a:off x="9082518" y="2406911"/>
              <a:ext cx="301625" cy="319088"/>
            </a:xfrm>
            <a:custGeom>
              <a:avLst/>
              <a:gdLst>
                <a:gd name="T0" fmla="*/ 217 w 230"/>
                <a:gd name="T1" fmla="*/ 205 h 242"/>
                <a:gd name="T2" fmla="*/ 149 w 230"/>
                <a:gd name="T3" fmla="*/ 181 h 242"/>
                <a:gd name="T4" fmla="*/ 143 w 230"/>
                <a:gd name="T5" fmla="*/ 145 h 242"/>
                <a:gd name="T6" fmla="*/ 162 w 230"/>
                <a:gd name="T7" fmla="*/ 109 h 242"/>
                <a:gd name="T8" fmla="*/ 173 w 230"/>
                <a:gd name="T9" fmla="*/ 95 h 242"/>
                <a:gd name="T10" fmla="*/ 174 w 230"/>
                <a:gd name="T11" fmla="*/ 75 h 242"/>
                <a:gd name="T12" fmla="*/ 172 w 230"/>
                <a:gd name="T13" fmla="*/ 75 h 242"/>
                <a:gd name="T14" fmla="*/ 115 w 230"/>
                <a:gd name="T15" fmla="*/ 0 h 242"/>
                <a:gd name="T16" fmla="*/ 59 w 230"/>
                <a:gd name="T17" fmla="*/ 75 h 242"/>
                <a:gd name="T18" fmla="*/ 56 w 230"/>
                <a:gd name="T19" fmla="*/ 75 h 242"/>
                <a:gd name="T20" fmla="*/ 57 w 230"/>
                <a:gd name="T21" fmla="*/ 94 h 242"/>
                <a:gd name="T22" fmla="*/ 69 w 230"/>
                <a:gd name="T23" fmla="*/ 109 h 242"/>
                <a:gd name="T24" fmla="*/ 88 w 230"/>
                <a:gd name="T25" fmla="*/ 145 h 242"/>
                <a:gd name="T26" fmla="*/ 81 w 230"/>
                <a:gd name="T27" fmla="*/ 181 h 242"/>
                <a:gd name="T28" fmla="*/ 14 w 230"/>
                <a:gd name="T29" fmla="*/ 205 h 242"/>
                <a:gd name="T30" fmla="*/ 0 w 230"/>
                <a:gd name="T31" fmla="*/ 242 h 242"/>
                <a:gd name="T32" fmla="*/ 230 w 230"/>
                <a:gd name="T33" fmla="*/ 242 h 242"/>
                <a:gd name="T34" fmla="*/ 217 w 230"/>
                <a:gd name="T35" fmla="*/ 20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 h="242">
                  <a:moveTo>
                    <a:pt x="217" y="205"/>
                  </a:moveTo>
                  <a:cubicBezTo>
                    <a:pt x="207" y="194"/>
                    <a:pt x="153" y="184"/>
                    <a:pt x="149" y="181"/>
                  </a:cubicBezTo>
                  <a:cubicBezTo>
                    <a:pt x="145" y="179"/>
                    <a:pt x="143" y="162"/>
                    <a:pt x="143" y="145"/>
                  </a:cubicBezTo>
                  <a:cubicBezTo>
                    <a:pt x="149" y="140"/>
                    <a:pt x="153" y="130"/>
                    <a:pt x="162" y="109"/>
                  </a:cubicBezTo>
                  <a:cubicBezTo>
                    <a:pt x="164" y="112"/>
                    <a:pt x="170" y="104"/>
                    <a:pt x="173" y="95"/>
                  </a:cubicBezTo>
                  <a:cubicBezTo>
                    <a:pt x="177" y="85"/>
                    <a:pt x="176" y="77"/>
                    <a:pt x="174" y="75"/>
                  </a:cubicBezTo>
                  <a:cubicBezTo>
                    <a:pt x="173" y="75"/>
                    <a:pt x="172" y="75"/>
                    <a:pt x="172" y="75"/>
                  </a:cubicBezTo>
                  <a:cubicBezTo>
                    <a:pt x="169" y="19"/>
                    <a:pt x="145" y="0"/>
                    <a:pt x="115" y="0"/>
                  </a:cubicBezTo>
                  <a:cubicBezTo>
                    <a:pt x="86" y="0"/>
                    <a:pt x="61" y="19"/>
                    <a:pt x="59" y="75"/>
                  </a:cubicBezTo>
                  <a:cubicBezTo>
                    <a:pt x="58" y="75"/>
                    <a:pt x="57" y="74"/>
                    <a:pt x="56" y="75"/>
                  </a:cubicBezTo>
                  <a:cubicBezTo>
                    <a:pt x="54" y="77"/>
                    <a:pt x="54" y="85"/>
                    <a:pt x="57" y="94"/>
                  </a:cubicBezTo>
                  <a:cubicBezTo>
                    <a:pt x="60" y="104"/>
                    <a:pt x="66" y="112"/>
                    <a:pt x="69" y="109"/>
                  </a:cubicBezTo>
                  <a:cubicBezTo>
                    <a:pt x="77" y="130"/>
                    <a:pt x="82" y="141"/>
                    <a:pt x="88" y="145"/>
                  </a:cubicBezTo>
                  <a:cubicBezTo>
                    <a:pt x="87" y="162"/>
                    <a:pt x="85" y="179"/>
                    <a:pt x="81" y="181"/>
                  </a:cubicBezTo>
                  <a:cubicBezTo>
                    <a:pt x="77" y="184"/>
                    <a:pt x="20" y="194"/>
                    <a:pt x="14" y="205"/>
                  </a:cubicBezTo>
                  <a:cubicBezTo>
                    <a:pt x="10" y="212"/>
                    <a:pt x="3" y="223"/>
                    <a:pt x="0" y="242"/>
                  </a:cubicBezTo>
                  <a:cubicBezTo>
                    <a:pt x="230" y="242"/>
                    <a:pt x="230" y="242"/>
                    <a:pt x="230" y="242"/>
                  </a:cubicBezTo>
                  <a:cubicBezTo>
                    <a:pt x="228" y="223"/>
                    <a:pt x="222" y="211"/>
                    <a:pt x="217" y="205"/>
                  </a:cubicBezTo>
                  <a:close/>
                </a:path>
              </a:pathLst>
            </a:custGeom>
            <a:noFill/>
            <a:ln w="26988" cap="flat">
              <a:solidFill>
                <a:srgbClr val="1E1E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 name="Freeform 33"/>
            <p:cNvSpPr>
              <a:spLocks/>
            </p:cNvSpPr>
            <p:nvPr/>
          </p:nvSpPr>
          <p:spPr bwMode="auto">
            <a:xfrm>
              <a:off x="8280822" y="2398972"/>
              <a:ext cx="303214" cy="319088"/>
            </a:xfrm>
            <a:custGeom>
              <a:avLst/>
              <a:gdLst>
                <a:gd name="T0" fmla="*/ 216 w 230"/>
                <a:gd name="T1" fmla="*/ 205 h 243"/>
                <a:gd name="T2" fmla="*/ 149 w 230"/>
                <a:gd name="T3" fmla="*/ 182 h 243"/>
                <a:gd name="T4" fmla="*/ 143 w 230"/>
                <a:gd name="T5" fmla="*/ 146 h 243"/>
                <a:gd name="T6" fmla="*/ 162 w 230"/>
                <a:gd name="T7" fmla="*/ 110 h 243"/>
                <a:gd name="T8" fmla="*/ 173 w 230"/>
                <a:gd name="T9" fmla="*/ 95 h 243"/>
                <a:gd name="T10" fmla="*/ 174 w 230"/>
                <a:gd name="T11" fmla="*/ 76 h 243"/>
                <a:gd name="T12" fmla="*/ 171 w 230"/>
                <a:gd name="T13" fmla="*/ 76 h 243"/>
                <a:gd name="T14" fmla="*/ 115 w 230"/>
                <a:gd name="T15" fmla="*/ 0 h 243"/>
                <a:gd name="T16" fmla="*/ 59 w 230"/>
                <a:gd name="T17" fmla="*/ 76 h 243"/>
                <a:gd name="T18" fmla="*/ 56 w 230"/>
                <a:gd name="T19" fmla="*/ 76 h 243"/>
                <a:gd name="T20" fmla="*/ 57 w 230"/>
                <a:gd name="T21" fmla="*/ 95 h 243"/>
                <a:gd name="T22" fmla="*/ 68 w 230"/>
                <a:gd name="T23" fmla="*/ 110 h 243"/>
                <a:gd name="T24" fmla="*/ 88 w 230"/>
                <a:gd name="T25" fmla="*/ 146 h 243"/>
                <a:gd name="T26" fmla="*/ 81 w 230"/>
                <a:gd name="T27" fmla="*/ 182 h 243"/>
                <a:gd name="T28" fmla="*/ 14 w 230"/>
                <a:gd name="T29" fmla="*/ 205 h 243"/>
                <a:gd name="T30" fmla="*/ 0 w 230"/>
                <a:gd name="T31" fmla="*/ 243 h 243"/>
                <a:gd name="T32" fmla="*/ 230 w 230"/>
                <a:gd name="T33" fmla="*/ 243 h 243"/>
                <a:gd name="T34" fmla="*/ 216 w 230"/>
                <a:gd name="T35" fmla="*/ 2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 h="243">
                  <a:moveTo>
                    <a:pt x="216" y="205"/>
                  </a:moveTo>
                  <a:cubicBezTo>
                    <a:pt x="207" y="195"/>
                    <a:pt x="153" y="185"/>
                    <a:pt x="149" y="182"/>
                  </a:cubicBezTo>
                  <a:cubicBezTo>
                    <a:pt x="145" y="179"/>
                    <a:pt x="143" y="162"/>
                    <a:pt x="143" y="146"/>
                  </a:cubicBezTo>
                  <a:cubicBezTo>
                    <a:pt x="149" y="141"/>
                    <a:pt x="153" y="130"/>
                    <a:pt x="162" y="110"/>
                  </a:cubicBezTo>
                  <a:cubicBezTo>
                    <a:pt x="164" y="113"/>
                    <a:pt x="170" y="105"/>
                    <a:pt x="173" y="95"/>
                  </a:cubicBezTo>
                  <a:cubicBezTo>
                    <a:pt x="176" y="86"/>
                    <a:pt x="176" y="78"/>
                    <a:pt x="174" y="76"/>
                  </a:cubicBezTo>
                  <a:cubicBezTo>
                    <a:pt x="173" y="75"/>
                    <a:pt x="172" y="75"/>
                    <a:pt x="171" y="76"/>
                  </a:cubicBezTo>
                  <a:cubicBezTo>
                    <a:pt x="169" y="20"/>
                    <a:pt x="145" y="0"/>
                    <a:pt x="115" y="0"/>
                  </a:cubicBezTo>
                  <a:cubicBezTo>
                    <a:pt x="85" y="0"/>
                    <a:pt x="61" y="20"/>
                    <a:pt x="59" y="76"/>
                  </a:cubicBezTo>
                  <a:cubicBezTo>
                    <a:pt x="58" y="75"/>
                    <a:pt x="57" y="75"/>
                    <a:pt x="56" y="76"/>
                  </a:cubicBezTo>
                  <a:cubicBezTo>
                    <a:pt x="54" y="77"/>
                    <a:pt x="54" y="85"/>
                    <a:pt x="57" y="95"/>
                  </a:cubicBezTo>
                  <a:cubicBezTo>
                    <a:pt x="60" y="104"/>
                    <a:pt x="66" y="113"/>
                    <a:pt x="68" y="110"/>
                  </a:cubicBezTo>
                  <a:cubicBezTo>
                    <a:pt x="77" y="131"/>
                    <a:pt x="82" y="141"/>
                    <a:pt x="88" y="146"/>
                  </a:cubicBezTo>
                  <a:cubicBezTo>
                    <a:pt x="87" y="163"/>
                    <a:pt x="84" y="179"/>
                    <a:pt x="81" y="182"/>
                  </a:cubicBezTo>
                  <a:cubicBezTo>
                    <a:pt x="77" y="185"/>
                    <a:pt x="20" y="195"/>
                    <a:pt x="14" y="205"/>
                  </a:cubicBezTo>
                  <a:cubicBezTo>
                    <a:pt x="9" y="212"/>
                    <a:pt x="2" y="224"/>
                    <a:pt x="0" y="243"/>
                  </a:cubicBezTo>
                  <a:cubicBezTo>
                    <a:pt x="230" y="243"/>
                    <a:pt x="230" y="243"/>
                    <a:pt x="230" y="243"/>
                  </a:cubicBezTo>
                  <a:cubicBezTo>
                    <a:pt x="228" y="223"/>
                    <a:pt x="222" y="211"/>
                    <a:pt x="216" y="205"/>
                  </a:cubicBezTo>
                  <a:close/>
                </a:path>
              </a:pathLst>
            </a:custGeom>
            <a:noFill/>
            <a:ln w="26988" cap="flat">
              <a:solidFill>
                <a:srgbClr val="1E1E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192" name="Gruppieren 191"/>
          <p:cNvGrpSpPr/>
          <p:nvPr/>
        </p:nvGrpSpPr>
        <p:grpSpPr>
          <a:xfrm>
            <a:off x="1532696" y="2089498"/>
            <a:ext cx="908632" cy="732690"/>
            <a:chOff x="6126585" y="2276326"/>
            <a:chExt cx="1196975" cy="965201"/>
          </a:xfrm>
        </p:grpSpPr>
        <p:sp>
          <p:nvSpPr>
            <p:cNvPr id="13" name="Freeform 10"/>
            <p:cNvSpPr>
              <a:spLocks/>
            </p:cNvSpPr>
            <p:nvPr/>
          </p:nvSpPr>
          <p:spPr bwMode="auto">
            <a:xfrm>
              <a:off x="6512347" y="2375159"/>
              <a:ext cx="811213" cy="855663"/>
            </a:xfrm>
            <a:custGeom>
              <a:avLst/>
              <a:gdLst>
                <a:gd name="T0" fmla="*/ 0 w 616"/>
                <a:gd name="T1" fmla="*/ 651 h 651"/>
                <a:gd name="T2" fmla="*/ 616 w 616"/>
                <a:gd name="T3" fmla="*/ 651 h 651"/>
                <a:gd name="T4" fmla="*/ 580 w 616"/>
                <a:gd name="T5" fmla="*/ 550 h 651"/>
                <a:gd name="T6" fmla="*/ 398 w 616"/>
                <a:gd name="T7" fmla="*/ 487 h 651"/>
                <a:gd name="T8" fmla="*/ 382 w 616"/>
                <a:gd name="T9" fmla="*/ 390 h 651"/>
                <a:gd name="T10" fmla="*/ 433 w 616"/>
                <a:gd name="T11" fmla="*/ 294 h 651"/>
                <a:gd name="T12" fmla="*/ 464 w 616"/>
                <a:gd name="T13" fmla="*/ 255 h 651"/>
                <a:gd name="T14" fmla="*/ 465 w 616"/>
                <a:gd name="T15" fmla="*/ 203 h 651"/>
                <a:gd name="T16" fmla="*/ 459 w 616"/>
                <a:gd name="T17" fmla="*/ 202 h 651"/>
                <a:gd name="T18" fmla="*/ 308 w 616"/>
                <a:gd name="T19" fmla="*/ 0 h 651"/>
                <a:gd name="T20" fmla="*/ 253 w 616"/>
                <a:gd name="T21" fmla="*/ 10 h 651"/>
                <a:gd name="T22" fmla="*/ 207 w 616"/>
                <a:gd name="T23" fmla="*/ 43 h 651"/>
                <a:gd name="T24" fmla="*/ 204 w 616"/>
                <a:gd name="T25" fmla="*/ 46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6" h="651">
                  <a:moveTo>
                    <a:pt x="0" y="651"/>
                  </a:moveTo>
                  <a:cubicBezTo>
                    <a:pt x="616" y="651"/>
                    <a:pt x="616" y="651"/>
                    <a:pt x="616" y="651"/>
                  </a:cubicBezTo>
                  <a:cubicBezTo>
                    <a:pt x="611" y="598"/>
                    <a:pt x="595" y="566"/>
                    <a:pt x="580" y="550"/>
                  </a:cubicBezTo>
                  <a:cubicBezTo>
                    <a:pt x="554" y="522"/>
                    <a:pt x="410" y="496"/>
                    <a:pt x="398" y="487"/>
                  </a:cubicBezTo>
                  <a:cubicBezTo>
                    <a:pt x="389" y="480"/>
                    <a:pt x="383" y="435"/>
                    <a:pt x="382" y="390"/>
                  </a:cubicBezTo>
                  <a:cubicBezTo>
                    <a:pt x="398" y="377"/>
                    <a:pt x="410" y="349"/>
                    <a:pt x="433" y="294"/>
                  </a:cubicBezTo>
                  <a:cubicBezTo>
                    <a:pt x="439" y="303"/>
                    <a:pt x="455" y="280"/>
                    <a:pt x="464" y="255"/>
                  </a:cubicBezTo>
                  <a:cubicBezTo>
                    <a:pt x="473" y="229"/>
                    <a:pt x="471" y="208"/>
                    <a:pt x="465" y="203"/>
                  </a:cubicBezTo>
                  <a:cubicBezTo>
                    <a:pt x="463" y="202"/>
                    <a:pt x="461" y="202"/>
                    <a:pt x="459" y="202"/>
                  </a:cubicBezTo>
                  <a:cubicBezTo>
                    <a:pt x="452" y="52"/>
                    <a:pt x="388" y="0"/>
                    <a:pt x="308" y="0"/>
                  </a:cubicBezTo>
                  <a:cubicBezTo>
                    <a:pt x="289" y="0"/>
                    <a:pt x="270" y="3"/>
                    <a:pt x="253" y="10"/>
                  </a:cubicBezTo>
                  <a:cubicBezTo>
                    <a:pt x="236" y="17"/>
                    <a:pt x="221" y="28"/>
                    <a:pt x="207" y="43"/>
                  </a:cubicBezTo>
                  <a:cubicBezTo>
                    <a:pt x="206" y="44"/>
                    <a:pt x="205" y="45"/>
                    <a:pt x="204" y="46"/>
                  </a:cubicBezTo>
                </a:path>
              </a:pathLst>
            </a:custGeom>
            <a:noFill/>
            <a:ln w="31750" cap="flat">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4" name="Freeform 11"/>
            <p:cNvSpPr>
              <a:spLocks/>
            </p:cNvSpPr>
            <p:nvPr/>
          </p:nvSpPr>
          <p:spPr bwMode="auto">
            <a:xfrm>
              <a:off x="6753647" y="2760922"/>
              <a:ext cx="68263" cy="255588"/>
            </a:xfrm>
            <a:custGeom>
              <a:avLst/>
              <a:gdLst>
                <a:gd name="T0" fmla="*/ 0 w 52"/>
                <a:gd name="T1" fmla="*/ 0 h 194"/>
                <a:gd name="T2" fmla="*/ 52 w 52"/>
                <a:gd name="T3" fmla="*/ 97 h 194"/>
                <a:gd name="T4" fmla="*/ 34 w 52"/>
                <a:gd name="T5" fmla="*/ 193 h 194"/>
                <a:gd name="T6" fmla="*/ 32 w 52"/>
                <a:gd name="T7" fmla="*/ 194 h 194"/>
              </a:gdLst>
              <a:ahLst/>
              <a:cxnLst>
                <a:cxn ang="0">
                  <a:pos x="T0" y="T1"/>
                </a:cxn>
                <a:cxn ang="0">
                  <a:pos x="T2" y="T3"/>
                </a:cxn>
                <a:cxn ang="0">
                  <a:pos x="T4" y="T5"/>
                </a:cxn>
                <a:cxn ang="0">
                  <a:pos x="T6" y="T7"/>
                </a:cxn>
              </a:cxnLst>
              <a:rect l="0" t="0" r="r" b="b"/>
              <a:pathLst>
                <a:path w="52" h="194">
                  <a:moveTo>
                    <a:pt x="0" y="0"/>
                  </a:moveTo>
                  <a:cubicBezTo>
                    <a:pt x="23" y="56"/>
                    <a:pt x="36" y="84"/>
                    <a:pt x="52" y="97"/>
                  </a:cubicBezTo>
                  <a:cubicBezTo>
                    <a:pt x="50" y="142"/>
                    <a:pt x="43" y="187"/>
                    <a:pt x="34" y="193"/>
                  </a:cubicBezTo>
                  <a:cubicBezTo>
                    <a:pt x="33" y="194"/>
                    <a:pt x="33" y="194"/>
                    <a:pt x="32" y="194"/>
                  </a:cubicBezTo>
                </a:path>
              </a:pathLst>
            </a:custGeom>
            <a:noFill/>
            <a:ln w="31750" cap="flat">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 name="Freeform 34"/>
            <p:cNvSpPr>
              <a:spLocks/>
            </p:cNvSpPr>
            <p:nvPr/>
          </p:nvSpPr>
          <p:spPr bwMode="auto">
            <a:xfrm>
              <a:off x="6126585" y="2276326"/>
              <a:ext cx="912813" cy="965201"/>
            </a:xfrm>
            <a:custGeom>
              <a:avLst/>
              <a:gdLst>
                <a:gd name="T0" fmla="*/ 653 w 694"/>
                <a:gd name="T1" fmla="*/ 620 h 733"/>
                <a:gd name="T2" fmla="*/ 449 w 694"/>
                <a:gd name="T3" fmla="*/ 549 h 733"/>
                <a:gd name="T4" fmla="*/ 430 w 694"/>
                <a:gd name="T5" fmla="*/ 440 h 733"/>
                <a:gd name="T6" fmla="*/ 488 w 694"/>
                <a:gd name="T7" fmla="*/ 331 h 733"/>
                <a:gd name="T8" fmla="*/ 522 w 694"/>
                <a:gd name="T9" fmla="*/ 287 h 733"/>
                <a:gd name="T10" fmla="*/ 524 w 694"/>
                <a:gd name="T11" fmla="*/ 228 h 733"/>
                <a:gd name="T12" fmla="*/ 517 w 694"/>
                <a:gd name="T13" fmla="*/ 228 h 733"/>
                <a:gd name="T14" fmla="*/ 347 w 694"/>
                <a:gd name="T15" fmla="*/ 0 h 733"/>
                <a:gd name="T16" fmla="*/ 176 w 694"/>
                <a:gd name="T17" fmla="*/ 229 h 733"/>
                <a:gd name="T18" fmla="*/ 168 w 694"/>
                <a:gd name="T19" fmla="*/ 228 h 733"/>
                <a:gd name="T20" fmla="*/ 171 w 694"/>
                <a:gd name="T21" fmla="*/ 286 h 733"/>
                <a:gd name="T22" fmla="*/ 205 w 694"/>
                <a:gd name="T23" fmla="*/ 331 h 733"/>
                <a:gd name="T24" fmla="*/ 264 w 694"/>
                <a:gd name="T25" fmla="*/ 441 h 733"/>
                <a:gd name="T26" fmla="*/ 244 w 694"/>
                <a:gd name="T27" fmla="*/ 549 h 733"/>
                <a:gd name="T28" fmla="*/ 40 w 694"/>
                <a:gd name="T29" fmla="*/ 620 h 733"/>
                <a:gd name="T30" fmla="*/ 0 w 694"/>
                <a:gd name="T31" fmla="*/ 733 h 733"/>
                <a:gd name="T32" fmla="*/ 694 w 694"/>
                <a:gd name="T33" fmla="*/ 733 h 733"/>
                <a:gd name="T34" fmla="*/ 653 w 694"/>
                <a:gd name="T35" fmla="*/ 62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4" h="733">
                  <a:moveTo>
                    <a:pt x="653" y="620"/>
                  </a:moveTo>
                  <a:cubicBezTo>
                    <a:pt x="623" y="588"/>
                    <a:pt x="462" y="559"/>
                    <a:pt x="449" y="549"/>
                  </a:cubicBezTo>
                  <a:cubicBezTo>
                    <a:pt x="438" y="541"/>
                    <a:pt x="431" y="490"/>
                    <a:pt x="430" y="440"/>
                  </a:cubicBezTo>
                  <a:cubicBezTo>
                    <a:pt x="448" y="424"/>
                    <a:pt x="462" y="393"/>
                    <a:pt x="488" y="331"/>
                  </a:cubicBezTo>
                  <a:cubicBezTo>
                    <a:pt x="495" y="341"/>
                    <a:pt x="513" y="316"/>
                    <a:pt x="522" y="287"/>
                  </a:cubicBezTo>
                  <a:cubicBezTo>
                    <a:pt x="532" y="258"/>
                    <a:pt x="531" y="234"/>
                    <a:pt x="524" y="228"/>
                  </a:cubicBezTo>
                  <a:cubicBezTo>
                    <a:pt x="522" y="227"/>
                    <a:pt x="519" y="227"/>
                    <a:pt x="517" y="228"/>
                  </a:cubicBezTo>
                  <a:cubicBezTo>
                    <a:pt x="509" y="59"/>
                    <a:pt x="436" y="0"/>
                    <a:pt x="347" y="0"/>
                  </a:cubicBezTo>
                  <a:cubicBezTo>
                    <a:pt x="257" y="0"/>
                    <a:pt x="184" y="59"/>
                    <a:pt x="176" y="229"/>
                  </a:cubicBezTo>
                  <a:cubicBezTo>
                    <a:pt x="174" y="227"/>
                    <a:pt x="171" y="226"/>
                    <a:pt x="168" y="228"/>
                  </a:cubicBezTo>
                  <a:cubicBezTo>
                    <a:pt x="163" y="232"/>
                    <a:pt x="162" y="256"/>
                    <a:pt x="171" y="286"/>
                  </a:cubicBezTo>
                  <a:cubicBezTo>
                    <a:pt x="181" y="314"/>
                    <a:pt x="199" y="341"/>
                    <a:pt x="205" y="331"/>
                  </a:cubicBezTo>
                  <a:cubicBezTo>
                    <a:pt x="232" y="395"/>
                    <a:pt x="246" y="426"/>
                    <a:pt x="264" y="441"/>
                  </a:cubicBezTo>
                  <a:cubicBezTo>
                    <a:pt x="263" y="491"/>
                    <a:pt x="254" y="541"/>
                    <a:pt x="244" y="549"/>
                  </a:cubicBezTo>
                  <a:cubicBezTo>
                    <a:pt x="231" y="559"/>
                    <a:pt x="59" y="589"/>
                    <a:pt x="40" y="620"/>
                  </a:cubicBezTo>
                  <a:cubicBezTo>
                    <a:pt x="27" y="642"/>
                    <a:pt x="6" y="675"/>
                    <a:pt x="0" y="733"/>
                  </a:cubicBezTo>
                  <a:cubicBezTo>
                    <a:pt x="694" y="733"/>
                    <a:pt x="694" y="733"/>
                    <a:pt x="694" y="733"/>
                  </a:cubicBezTo>
                  <a:cubicBezTo>
                    <a:pt x="689" y="674"/>
                    <a:pt x="670" y="638"/>
                    <a:pt x="653" y="620"/>
                  </a:cubicBezTo>
                  <a:close/>
                </a:path>
              </a:pathLst>
            </a:custGeom>
            <a:noFill/>
            <a:ln w="31750" cap="flat">
              <a:solidFill>
                <a:srgbClr val="1E1E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38" name="Freeform 35"/>
          <p:cNvSpPr>
            <a:spLocks/>
          </p:cNvSpPr>
          <p:nvPr/>
        </p:nvSpPr>
        <p:spPr bwMode="auto">
          <a:xfrm>
            <a:off x="378239" y="2070311"/>
            <a:ext cx="689557" cy="728484"/>
          </a:xfrm>
          <a:custGeom>
            <a:avLst/>
            <a:gdLst>
              <a:gd name="T0" fmla="*/ 704 w 748"/>
              <a:gd name="T1" fmla="*/ 668 h 790"/>
              <a:gd name="T2" fmla="*/ 484 w 748"/>
              <a:gd name="T3" fmla="*/ 592 h 790"/>
              <a:gd name="T4" fmla="*/ 464 w 748"/>
              <a:gd name="T5" fmla="*/ 474 h 790"/>
              <a:gd name="T6" fmla="*/ 526 w 748"/>
              <a:gd name="T7" fmla="*/ 357 h 790"/>
              <a:gd name="T8" fmla="*/ 563 w 748"/>
              <a:gd name="T9" fmla="*/ 310 h 790"/>
              <a:gd name="T10" fmla="*/ 564 w 748"/>
              <a:gd name="T11" fmla="*/ 247 h 790"/>
              <a:gd name="T12" fmla="*/ 557 w 748"/>
              <a:gd name="T13" fmla="*/ 246 h 790"/>
              <a:gd name="T14" fmla="*/ 374 w 748"/>
              <a:gd name="T15" fmla="*/ 0 h 790"/>
              <a:gd name="T16" fmla="*/ 190 w 748"/>
              <a:gd name="T17" fmla="*/ 247 h 790"/>
              <a:gd name="T18" fmla="*/ 181 w 748"/>
              <a:gd name="T19" fmla="*/ 246 h 790"/>
              <a:gd name="T20" fmla="*/ 185 w 748"/>
              <a:gd name="T21" fmla="*/ 308 h 790"/>
              <a:gd name="T22" fmla="*/ 222 w 748"/>
              <a:gd name="T23" fmla="*/ 357 h 790"/>
              <a:gd name="T24" fmla="*/ 285 w 748"/>
              <a:gd name="T25" fmla="*/ 475 h 790"/>
              <a:gd name="T26" fmla="*/ 263 w 748"/>
              <a:gd name="T27" fmla="*/ 592 h 790"/>
              <a:gd name="T28" fmla="*/ 44 w 748"/>
              <a:gd name="T29" fmla="*/ 668 h 790"/>
              <a:gd name="T30" fmla="*/ 0 w 748"/>
              <a:gd name="T31" fmla="*/ 790 h 790"/>
              <a:gd name="T32" fmla="*/ 748 w 748"/>
              <a:gd name="T33" fmla="*/ 790 h 790"/>
              <a:gd name="T34" fmla="*/ 704 w 748"/>
              <a:gd name="T35" fmla="*/ 668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8" h="790">
                <a:moveTo>
                  <a:pt x="704" y="668"/>
                </a:moveTo>
                <a:cubicBezTo>
                  <a:pt x="672" y="634"/>
                  <a:pt x="498" y="603"/>
                  <a:pt x="484" y="592"/>
                </a:cubicBezTo>
                <a:cubicBezTo>
                  <a:pt x="472" y="584"/>
                  <a:pt x="465" y="529"/>
                  <a:pt x="464" y="474"/>
                </a:cubicBezTo>
                <a:cubicBezTo>
                  <a:pt x="483" y="458"/>
                  <a:pt x="498" y="424"/>
                  <a:pt x="526" y="357"/>
                </a:cubicBezTo>
                <a:cubicBezTo>
                  <a:pt x="533" y="368"/>
                  <a:pt x="553" y="341"/>
                  <a:pt x="563" y="310"/>
                </a:cubicBezTo>
                <a:cubicBezTo>
                  <a:pt x="574" y="278"/>
                  <a:pt x="572" y="252"/>
                  <a:pt x="564" y="247"/>
                </a:cubicBezTo>
                <a:cubicBezTo>
                  <a:pt x="562" y="245"/>
                  <a:pt x="560" y="245"/>
                  <a:pt x="557" y="246"/>
                </a:cubicBezTo>
                <a:cubicBezTo>
                  <a:pt x="549" y="64"/>
                  <a:pt x="470" y="0"/>
                  <a:pt x="374" y="0"/>
                </a:cubicBezTo>
                <a:cubicBezTo>
                  <a:pt x="277" y="0"/>
                  <a:pt x="198" y="64"/>
                  <a:pt x="190" y="247"/>
                </a:cubicBezTo>
                <a:cubicBezTo>
                  <a:pt x="188" y="245"/>
                  <a:pt x="185" y="244"/>
                  <a:pt x="181" y="246"/>
                </a:cubicBezTo>
                <a:cubicBezTo>
                  <a:pt x="176" y="251"/>
                  <a:pt x="174" y="277"/>
                  <a:pt x="185" y="308"/>
                </a:cubicBezTo>
                <a:cubicBezTo>
                  <a:pt x="195" y="339"/>
                  <a:pt x="214" y="368"/>
                  <a:pt x="222" y="357"/>
                </a:cubicBezTo>
                <a:cubicBezTo>
                  <a:pt x="250" y="426"/>
                  <a:pt x="265" y="459"/>
                  <a:pt x="285" y="475"/>
                </a:cubicBezTo>
                <a:cubicBezTo>
                  <a:pt x="283" y="530"/>
                  <a:pt x="274" y="584"/>
                  <a:pt x="263" y="592"/>
                </a:cubicBezTo>
                <a:cubicBezTo>
                  <a:pt x="249" y="603"/>
                  <a:pt x="64" y="635"/>
                  <a:pt x="44" y="668"/>
                </a:cubicBezTo>
                <a:cubicBezTo>
                  <a:pt x="30" y="692"/>
                  <a:pt x="7" y="728"/>
                  <a:pt x="0" y="790"/>
                </a:cubicBezTo>
                <a:cubicBezTo>
                  <a:pt x="748" y="790"/>
                  <a:pt x="748" y="790"/>
                  <a:pt x="748" y="790"/>
                </a:cubicBezTo>
                <a:cubicBezTo>
                  <a:pt x="742" y="727"/>
                  <a:pt x="722" y="688"/>
                  <a:pt x="704" y="668"/>
                </a:cubicBezTo>
                <a:close/>
              </a:path>
            </a:pathLst>
          </a:custGeom>
          <a:noFill/>
          <a:ln w="31750" cap="flat">
            <a:solidFill>
              <a:srgbClr val="1E1E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958" name="Gruppieren 957"/>
          <p:cNvGrpSpPr/>
          <p:nvPr/>
        </p:nvGrpSpPr>
        <p:grpSpPr>
          <a:xfrm>
            <a:off x="4276150" y="2067566"/>
            <a:ext cx="1002901" cy="787211"/>
            <a:chOff x="8215735" y="4184909"/>
            <a:chExt cx="1306513" cy="1025526"/>
          </a:xfrm>
        </p:grpSpPr>
        <p:sp>
          <p:nvSpPr>
            <p:cNvPr id="39" name="Freeform 36"/>
            <p:cNvSpPr>
              <a:spLocks/>
            </p:cNvSpPr>
            <p:nvPr/>
          </p:nvSpPr>
          <p:spPr bwMode="auto">
            <a:xfrm>
              <a:off x="8215735" y="4691322"/>
              <a:ext cx="390525" cy="519113"/>
            </a:xfrm>
            <a:custGeom>
              <a:avLst/>
              <a:gdLst>
                <a:gd name="T0" fmla="*/ 297 w 297"/>
                <a:gd name="T1" fmla="*/ 312 h 395"/>
                <a:gd name="T2" fmla="*/ 242 w 297"/>
                <a:gd name="T3" fmla="*/ 296 h 395"/>
                <a:gd name="T4" fmla="*/ 232 w 297"/>
                <a:gd name="T5" fmla="*/ 237 h 395"/>
                <a:gd name="T6" fmla="*/ 263 w 297"/>
                <a:gd name="T7" fmla="*/ 179 h 395"/>
                <a:gd name="T8" fmla="*/ 282 w 297"/>
                <a:gd name="T9" fmla="*/ 155 h 395"/>
                <a:gd name="T10" fmla="*/ 282 w 297"/>
                <a:gd name="T11" fmla="*/ 123 h 395"/>
                <a:gd name="T12" fmla="*/ 279 w 297"/>
                <a:gd name="T13" fmla="*/ 123 h 395"/>
                <a:gd name="T14" fmla="*/ 187 w 297"/>
                <a:gd name="T15" fmla="*/ 0 h 395"/>
                <a:gd name="T16" fmla="*/ 96 w 297"/>
                <a:gd name="T17" fmla="*/ 124 h 395"/>
                <a:gd name="T18" fmla="*/ 91 w 297"/>
                <a:gd name="T19" fmla="*/ 123 h 395"/>
                <a:gd name="T20" fmla="*/ 93 w 297"/>
                <a:gd name="T21" fmla="*/ 154 h 395"/>
                <a:gd name="T22" fmla="*/ 111 w 297"/>
                <a:gd name="T23" fmla="*/ 178 h 395"/>
                <a:gd name="T24" fmla="*/ 143 w 297"/>
                <a:gd name="T25" fmla="*/ 238 h 395"/>
                <a:gd name="T26" fmla="*/ 132 w 297"/>
                <a:gd name="T27" fmla="*/ 296 h 395"/>
                <a:gd name="T28" fmla="*/ 22 w 297"/>
                <a:gd name="T29" fmla="*/ 334 h 395"/>
                <a:gd name="T30" fmla="*/ 0 w 297"/>
                <a:gd name="T31" fmla="*/ 395 h 395"/>
                <a:gd name="T32" fmla="*/ 267 w 297"/>
                <a:gd name="T33" fmla="*/ 39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7" h="395">
                  <a:moveTo>
                    <a:pt x="297" y="312"/>
                  </a:moveTo>
                  <a:cubicBezTo>
                    <a:pt x="271" y="304"/>
                    <a:pt x="246" y="299"/>
                    <a:pt x="242" y="296"/>
                  </a:cubicBezTo>
                  <a:cubicBezTo>
                    <a:pt x="236" y="292"/>
                    <a:pt x="233" y="264"/>
                    <a:pt x="232" y="237"/>
                  </a:cubicBezTo>
                  <a:cubicBezTo>
                    <a:pt x="242" y="229"/>
                    <a:pt x="249" y="212"/>
                    <a:pt x="263" y="179"/>
                  </a:cubicBezTo>
                  <a:cubicBezTo>
                    <a:pt x="267" y="184"/>
                    <a:pt x="277" y="170"/>
                    <a:pt x="282" y="155"/>
                  </a:cubicBezTo>
                  <a:cubicBezTo>
                    <a:pt x="287" y="139"/>
                    <a:pt x="286" y="126"/>
                    <a:pt x="282" y="123"/>
                  </a:cubicBezTo>
                  <a:cubicBezTo>
                    <a:pt x="281" y="123"/>
                    <a:pt x="280" y="123"/>
                    <a:pt x="279" y="123"/>
                  </a:cubicBezTo>
                  <a:cubicBezTo>
                    <a:pt x="275" y="32"/>
                    <a:pt x="236" y="0"/>
                    <a:pt x="187" y="0"/>
                  </a:cubicBezTo>
                  <a:cubicBezTo>
                    <a:pt x="139" y="0"/>
                    <a:pt x="100" y="32"/>
                    <a:pt x="96" y="124"/>
                  </a:cubicBezTo>
                  <a:cubicBezTo>
                    <a:pt x="94" y="123"/>
                    <a:pt x="93" y="122"/>
                    <a:pt x="91" y="123"/>
                  </a:cubicBezTo>
                  <a:cubicBezTo>
                    <a:pt x="88" y="125"/>
                    <a:pt x="88" y="139"/>
                    <a:pt x="93" y="154"/>
                  </a:cubicBezTo>
                  <a:cubicBezTo>
                    <a:pt x="98" y="170"/>
                    <a:pt x="108" y="184"/>
                    <a:pt x="111" y="178"/>
                  </a:cubicBezTo>
                  <a:cubicBezTo>
                    <a:pt x="126" y="213"/>
                    <a:pt x="133" y="230"/>
                    <a:pt x="143" y="238"/>
                  </a:cubicBezTo>
                  <a:cubicBezTo>
                    <a:pt x="142" y="265"/>
                    <a:pt x="137" y="292"/>
                    <a:pt x="132" y="296"/>
                  </a:cubicBezTo>
                  <a:cubicBezTo>
                    <a:pt x="125" y="301"/>
                    <a:pt x="33" y="317"/>
                    <a:pt x="22" y="334"/>
                  </a:cubicBezTo>
                  <a:cubicBezTo>
                    <a:pt x="15" y="346"/>
                    <a:pt x="4" y="364"/>
                    <a:pt x="0" y="395"/>
                  </a:cubicBezTo>
                  <a:cubicBezTo>
                    <a:pt x="267" y="395"/>
                    <a:pt x="267" y="395"/>
                    <a:pt x="267" y="395"/>
                  </a:cubicBezTo>
                </a:path>
              </a:pathLst>
            </a:custGeom>
            <a:noFill/>
            <a:ln w="31750" cap="rnd">
              <a:solidFill>
                <a:srgbClr val="1E1E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 name="Freeform 37"/>
            <p:cNvSpPr>
              <a:spLocks/>
            </p:cNvSpPr>
            <p:nvPr/>
          </p:nvSpPr>
          <p:spPr bwMode="auto">
            <a:xfrm>
              <a:off x="8631660" y="4691322"/>
              <a:ext cx="492125" cy="519113"/>
            </a:xfrm>
            <a:custGeom>
              <a:avLst/>
              <a:gdLst>
                <a:gd name="T0" fmla="*/ 352 w 374"/>
                <a:gd name="T1" fmla="*/ 334 h 395"/>
                <a:gd name="T2" fmla="*/ 242 w 374"/>
                <a:gd name="T3" fmla="*/ 296 h 395"/>
                <a:gd name="T4" fmla="*/ 232 w 374"/>
                <a:gd name="T5" fmla="*/ 237 h 395"/>
                <a:gd name="T6" fmla="*/ 263 w 374"/>
                <a:gd name="T7" fmla="*/ 179 h 395"/>
                <a:gd name="T8" fmla="*/ 281 w 374"/>
                <a:gd name="T9" fmla="*/ 155 h 395"/>
                <a:gd name="T10" fmla="*/ 282 w 374"/>
                <a:gd name="T11" fmla="*/ 123 h 395"/>
                <a:gd name="T12" fmla="*/ 278 w 374"/>
                <a:gd name="T13" fmla="*/ 123 h 395"/>
                <a:gd name="T14" fmla="*/ 187 w 374"/>
                <a:gd name="T15" fmla="*/ 0 h 395"/>
                <a:gd name="T16" fmla="*/ 95 w 374"/>
                <a:gd name="T17" fmla="*/ 124 h 395"/>
                <a:gd name="T18" fmla="*/ 91 w 374"/>
                <a:gd name="T19" fmla="*/ 123 h 395"/>
                <a:gd name="T20" fmla="*/ 92 w 374"/>
                <a:gd name="T21" fmla="*/ 154 h 395"/>
                <a:gd name="T22" fmla="*/ 111 w 374"/>
                <a:gd name="T23" fmla="*/ 178 h 395"/>
                <a:gd name="T24" fmla="*/ 142 w 374"/>
                <a:gd name="T25" fmla="*/ 238 h 395"/>
                <a:gd name="T26" fmla="*/ 131 w 374"/>
                <a:gd name="T27" fmla="*/ 296 h 395"/>
                <a:gd name="T28" fmla="*/ 22 w 374"/>
                <a:gd name="T29" fmla="*/ 334 h 395"/>
                <a:gd name="T30" fmla="*/ 0 w 374"/>
                <a:gd name="T31" fmla="*/ 395 h 395"/>
                <a:gd name="T32" fmla="*/ 374 w 374"/>
                <a:gd name="T33" fmla="*/ 395 h 395"/>
                <a:gd name="T34" fmla="*/ 352 w 374"/>
                <a:gd name="T35" fmla="*/ 334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395">
                  <a:moveTo>
                    <a:pt x="352" y="334"/>
                  </a:moveTo>
                  <a:cubicBezTo>
                    <a:pt x="336" y="317"/>
                    <a:pt x="249" y="301"/>
                    <a:pt x="242" y="296"/>
                  </a:cubicBezTo>
                  <a:cubicBezTo>
                    <a:pt x="236" y="292"/>
                    <a:pt x="232" y="264"/>
                    <a:pt x="232" y="237"/>
                  </a:cubicBezTo>
                  <a:cubicBezTo>
                    <a:pt x="241" y="229"/>
                    <a:pt x="249" y="212"/>
                    <a:pt x="263" y="179"/>
                  </a:cubicBezTo>
                  <a:cubicBezTo>
                    <a:pt x="266" y="184"/>
                    <a:pt x="276" y="170"/>
                    <a:pt x="281" y="155"/>
                  </a:cubicBezTo>
                  <a:cubicBezTo>
                    <a:pt x="287" y="139"/>
                    <a:pt x="286" y="126"/>
                    <a:pt x="282" y="123"/>
                  </a:cubicBezTo>
                  <a:cubicBezTo>
                    <a:pt x="281" y="123"/>
                    <a:pt x="280" y="123"/>
                    <a:pt x="278" y="123"/>
                  </a:cubicBezTo>
                  <a:cubicBezTo>
                    <a:pt x="274" y="32"/>
                    <a:pt x="235" y="0"/>
                    <a:pt x="187" y="0"/>
                  </a:cubicBezTo>
                  <a:cubicBezTo>
                    <a:pt x="138" y="0"/>
                    <a:pt x="99" y="32"/>
                    <a:pt x="95" y="124"/>
                  </a:cubicBezTo>
                  <a:cubicBezTo>
                    <a:pt x="94" y="123"/>
                    <a:pt x="92" y="122"/>
                    <a:pt x="91" y="123"/>
                  </a:cubicBezTo>
                  <a:cubicBezTo>
                    <a:pt x="88" y="125"/>
                    <a:pt x="87" y="139"/>
                    <a:pt x="92" y="154"/>
                  </a:cubicBezTo>
                  <a:cubicBezTo>
                    <a:pt x="98" y="170"/>
                    <a:pt x="107" y="184"/>
                    <a:pt x="111" y="178"/>
                  </a:cubicBezTo>
                  <a:cubicBezTo>
                    <a:pt x="125" y="213"/>
                    <a:pt x="133" y="230"/>
                    <a:pt x="142" y="238"/>
                  </a:cubicBezTo>
                  <a:cubicBezTo>
                    <a:pt x="141" y="265"/>
                    <a:pt x="137" y="292"/>
                    <a:pt x="131" y="296"/>
                  </a:cubicBezTo>
                  <a:cubicBezTo>
                    <a:pt x="124" y="301"/>
                    <a:pt x="32" y="317"/>
                    <a:pt x="22" y="334"/>
                  </a:cubicBezTo>
                  <a:cubicBezTo>
                    <a:pt x="15" y="346"/>
                    <a:pt x="3" y="364"/>
                    <a:pt x="0" y="395"/>
                  </a:cubicBezTo>
                  <a:cubicBezTo>
                    <a:pt x="374" y="395"/>
                    <a:pt x="374" y="395"/>
                    <a:pt x="374" y="395"/>
                  </a:cubicBezTo>
                  <a:cubicBezTo>
                    <a:pt x="371" y="363"/>
                    <a:pt x="361" y="344"/>
                    <a:pt x="352" y="334"/>
                  </a:cubicBezTo>
                  <a:close/>
                </a:path>
              </a:pathLst>
            </a:custGeom>
            <a:noFill/>
            <a:ln w="31750" cap="flat">
              <a:solidFill>
                <a:srgbClr val="1E1E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 name="Freeform 38"/>
            <p:cNvSpPr>
              <a:spLocks/>
            </p:cNvSpPr>
            <p:nvPr/>
          </p:nvSpPr>
          <p:spPr bwMode="auto">
            <a:xfrm>
              <a:off x="9146010" y="4691322"/>
              <a:ext cx="376238" cy="519113"/>
            </a:xfrm>
            <a:custGeom>
              <a:avLst/>
              <a:gdLst>
                <a:gd name="T0" fmla="*/ 44 w 287"/>
                <a:gd name="T1" fmla="*/ 395 h 395"/>
                <a:gd name="T2" fmla="*/ 287 w 287"/>
                <a:gd name="T3" fmla="*/ 395 h 395"/>
                <a:gd name="T4" fmla="*/ 265 w 287"/>
                <a:gd name="T5" fmla="*/ 334 h 395"/>
                <a:gd name="T6" fmla="*/ 155 w 287"/>
                <a:gd name="T7" fmla="*/ 296 h 395"/>
                <a:gd name="T8" fmla="*/ 145 w 287"/>
                <a:gd name="T9" fmla="*/ 237 h 395"/>
                <a:gd name="T10" fmla="*/ 176 w 287"/>
                <a:gd name="T11" fmla="*/ 179 h 395"/>
                <a:gd name="T12" fmla="*/ 194 w 287"/>
                <a:gd name="T13" fmla="*/ 155 h 395"/>
                <a:gd name="T14" fmla="*/ 195 w 287"/>
                <a:gd name="T15" fmla="*/ 123 h 395"/>
                <a:gd name="T16" fmla="*/ 191 w 287"/>
                <a:gd name="T17" fmla="*/ 123 h 395"/>
                <a:gd name="T18" fmla="*/ 100 w 287"/>
                <a:gd name="T19" fmla="*/ 0 h 395"/>
                <a:gd name="T20" fmla="*/ 8 w 287"/>
                <a:gd name="T21" fmla="*/ 124 h 395"/>
                <a:gd name="T22" fmla="*/ 4 w 287"/>
                <a:gd name="T23" fmla="*/ 123 h 395"/>
                <a:gd name="T24" fmla="*/ 5 w 287"/>
                <a:gd name="T25" fmla="*/ 154 h 395"/>
                <a:gd name="T26" fmla="*/ 24 w 287"/>
                <a:gd name="T27" fmla="*/ 178 h 395"/>
                <a:gd name="T28" fmla="*/ 55 w 287"/>
                <a:gd name="T29" fmla="*/ 238 h 395"/>
                <a:gd name="T30" fmla="*/ 44 w 287"/>
                <a:gd name="T31" fmla="*/ 296 h 395"/>
                <a:gd name="T32" fmla="*/ 7 w 287"/>
                <a:gd name="T33" fmla="*/ 306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7" h="395">
                  <a:moveTo>
                    <a:pt x="44" y="395"/>
                  </a:moveTo>
                  <a:cubicBezTo>
                    <a:pt x="287" y="395"/>
                    <a:pt x="287" y="395"/>
                    <a:pt x="287" y="395"/>
                  </a:cubicBezTo>
                  <a:cubicBezTo>
                    <a:pt x="284" y="363"/>
                    <a:pt x="274" y="344"/>
                    <a:pt x="265" y="334"/>
                  </a:cubicBezTo>
                  <a:cubicBezTo>
                    <a:pt x="249" y="317"/>
                    <a:pt x="162" y="301"/>
                    <a:pt x="155" y="296"/>
                  </a:cubicBezTo>
                  <a:cubicBezTo>
                    <a:pt x="149" y="292"/>
                    <a:pt x="145" y="264"/>
                    <a:pt x="145" y="237"/>
                  </a:cubicBezTo>
                  <a:cubicBezTo>
                    <a:pt x="154" y="229"/>
                    <a:pt x="162" y="212"/>
                    <a:pt x="176" y="179"/>
                  </a:cubicBezTo>
                  <a:cubicBezTo>
                    <a:pt x="179" y="184"/>
                    <a:pt x="189" y="170"/>
                    <a:pt x="194" y="155"/>
                  </a:cubicBezTo>
                  <a:cubicBezTo>
                    <a:pt x="200" y="139"/>
                    <a:pt x="199" y="126"/>
                    <a:pt x="195" y="123"/>
                  </a:cubicBezTo>
                  <a:cubicBezTo>
                    <a:pt x="194" y="123"/>
                    <a:pt x="192" y="123"/>
                    <a:pt x="191" y="123"/>
                  </a:cubicBezTo>
                  <a:cubicBezTo>
                    <a:pt x="187" y="32"/>
                    <a:pt x="148" y="0"/>
                    <a:pt x="100" y="0"/>
                  </a:cubicBezTo>
                  <a:cubicBezTo>
                    <a:pt x="51" y="0"/>
                    <a:pt x="12" y="32"/>
                    <a:pt x="8" y="124"/>
                  </a:cubicBezTo>
                  <a:cubicBezTo>
                    <a:pt x="7" y="123"/>
                    <a:pt x="5" y="122"/>
                    <a:pt x="4" y="123"/>
                  </a:cubicBezTo>
                  <a:cubicBezTo>
                    <a:pt x="1" y="125"/>
                    <a:pt x="0" y="139"/>
                    <a:pt x="5" y="154"/>
                  </a:cubicBezTo>
                  <a:cubicBezTo>
                    <a:pt x="11" y="170"/>
                    <a:pt x="20" y="184"/>
                    <a:pt x="24" y="178"/>
                  </a:cubicBezTo>
                  <a:cubicBezTo>
                    <a:pt x="38" y="213"/>
                    <a:pt x="45" y="230"/>
                    <a:pt x="55" y="238"/>
                  </a:cubicBezTo>
                  <a:cubicBezTo>
                    <a:pt x="54" y="265"/>
                    <a:pt x="50" y="292"/>
                    <a:pt x="44" y="296"/>
                  </a:cubicBezTo>
                  <a:cubicBezTo>
                    <a:pt x="42" y="298"/>
                    <a:pt x="26" y="302"/>
                    <a:pt x="7" y="306"/>
                  </a:cubicBezTo>
                </a:path>
              </a:pathLst>
            </a:custGeom>
            <a:noFill/>
            <a:ln w="31750" cap="rnd">
              <a:solidFill>
                <a:srgbClr val="1E1E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2" name="Freeform 39"/>
            <p:cNvSpPr>
              <a:spLocks/>
            </p:cNvSpPr>
            <p:nvPr/>
          </p:nvSpPr>
          <p:spPr bwMode="auto">
            <a:xfrm>
              <a:off x="8631660" y="4184909"/>
              <a:ext cx="492125" cy="519113"/>
            </a:xfrm>
            <a:custGeom>
              <a:avLst/>
              <a:gdLst>
                <a:gd name="T0" fmla="*/ 374 w 374"/>
                <a:gd name="T1" fmla="*/ 395 h 395"/>
                <a:gd name="T2" fmla="*/ 352 w 374"/>
                <a:gd name="T3" fmla="*/ 334 h 395"/>
                <a:gd name="T4" fmla="*/ 242 w 374"/>
                <a:gd name="T5" fmla="*/ 296 h 395"/>
                <a:gd name="T6" fmla="*/ 232 w 374"/>
                <a:gd name="T7" fmla="*/ 237 h 395"/>
                <a:gd name="T8" fmla="*/ 263 w 374"/>
                <a:gd name="T9" fmla="*/ 179 h 395"/>
                <a:gd name="T10" fmla="*/ 282 w 374"/>
                <a:gd name="T11" fmla="*/ 155 h 395"/>
                <a:gd name="T12" fmla="*/ 282 w 374"/>
                <a:gd name="T13" fmla="*/ 123 h 395"/>
                <a:gd name="T14" fmla="*/ 279 w 374"/>
                <a:gd name="T15" fmla="*/ 123 h 395"/>
                <a:gd name="T16" fmla="*/ 187 w 374"/>
                <a:gd name="T17" fmla="*/ 0 h 395"/>
                <a:gd name="T18" fmla="*/ 95 w 374"/>
                <a:gd name="T19" fmla="*/ 124 h 395"/>
                <a:gd name="T20" fmla="*/ 91 w 374"/>
                <a:gd name="T21" fmla="*/ 123 h 395"/>
                <a:gd name="T22" fmla="*/ 93 w 374"/>
                <a:gd name="T23" fmla="*/ 154 h 395"/>
                <a:gd name="T24" fmla="*/ 111 w 374"/>
                <a:gd name="T25" fmla="*/ 178 h 395"/>
                <a:gd name="T26" fmla="*/ 143 w 374"/>
                <a:gd name="T27" fmla="*/ 238 h 395"/>
                <a:gd name="T28" fmla="*/ 132 w 374"/>
                <a:gd name="T29" fmla="*/ 296 h 395"/>
                <a:gd name="T30" fmla="*/ 22 w 374"/>
                <a:gd name="T31" fmla="*/ 334 h 395"/>
                <a:gd name="T32" fmla="*/ 0 w 374"/>
                <a:gd name="T33" fmla="*/ 39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 h="395">
                  <a:moveTo>
                    <a:pt x="374" y="395"/>
                  </a:moveTo>
                  <a:cubicBezTo>
                    <a:pt x="371" y="363"/>
                    <a:pt x="361" y="344"/>
                    <a:pt x="352" y="334"/>
                  </a:cubicBezTo>
                  <a:cubicBezTo>
                    <a:pt x="336" y="317"/>
                    <a:pt x="249" y="301"/>
                    <a:pt x="242" y="296"/>
                  </a:cubicBezTo>
                  <a:cubicBezTo>
                    <a:pt x="236" y="292"/>
                    <a:pt x="232" y="264"/>
                    <a:pt x="232" y="237"/>
                  </a:cubicBezTo>
                  <a:cubicBezTo>
                    <a:pt x="242" y="229"/>
                    <a:pt x="249" y="212"/>
                    <a:pt x="263" y="179"/>
                  </a:cubicBezTo>
                  <a:cubicBezTo>
                    <a:pt x="267" y="184"/>
                    <a:pt x="276" y="170"/>
                    <a:pt x="282" y="155"/>
                  </a:cubicBezTo>
                  <a:cubicBezTo>
                    <a:pt x="287" y="139"/>
                    <a:pt x="286" y="126"/>
                    <a:pt x="282" y="123"/>
                  </a:cubicBezTo>
                  <a:cubicBezTo>
                    <a:pt x="281" y="123"/>
                    <a:pt x="280" y="123"/>
                    <a:pt x="279" y="123"/>
                  </a:cubicBezTo>
                  <a:cubicBezTo>
                    <a:pt x="275" y="32"/>
                    <a:pt x="235" y="0"/>
                    <a:pt x="187" y="0"/>
                  </a:cubicBezTo>
                  <a:cubicBezTo>
                    <a:pt x="139" y="0"/>
                    <a:pt x="99" y="32"/>
                    <a:pt x="95" y="124"/>
                  </a:cubicBezTo>
                  <a:cubicBezTo>
                    <a:pt x="94" y="123"/>
                    <a:pt x="93" y="122"/>
                    <a:pt x="91" y="123"/>
                  </a:cubicBezTo>
                  <a:cubicBezTo>
                    <a:pt x="88" y="125"/>
                    <a:pt x="87" y="138"/>
                    <a:pt x="93" y="154"/>
                  </a:cubicBezTo>
                  <a:cubicBezTo>
                    <a:pt x="98" y="170"/>
                    <a:pt x="107" y="184"/>
                    <a:pt x="111" y="178"/>
                  </a:cubicBezTo>
                  <a:cubicBezTo>
                    <a:pt x="125" y="213"/>
                    <a:pt x="133" y="230"/>
                    <a:pt x="143" y="238"/>
                  </a:cubicBezTo>
                  <a:cubicBezTo>
                    <a:pt x="142" y="265"/>
                    <a:pt x="137" y="292"/>
                    <a:pt x="132" y="296"/>
                  </a:cubicBezTo>
                  <a:cubicBezTo>
                    <a:pt x="125" y="301"/>
                    <a:pt x="32" y="317"/>
                    <a:pt x="22" y="334"/>
                  </a:cubicBezTo>
                  <a:cubicBezTo>
                    <a:pt x="15" y="346"/>
                    <a:pt x="4" y="364"/>
                    <a:pt x="0" y="395"/>
                  </a:cubicBezTo>
                </a:path>
              </a:pathLst>
            </a:custGeom>
            <a:noFill/>
            <a:ln w="31750" cap="rnd">
              <a:solidFill>
                <a:srgbClr val="1E1E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194" name="Gruppieren 193"/>
          <p:cNvGrpSpPr/>
          <p:nvPr/>
        </p:nvGrpSpPr>
        <p:grpSpPr>
          <a:xfrm>
            <a:off x="5110424" y="3503245"/>
            <a:ext cx="982790" cy="694874"/>
            <a:chOff x="6178972" y="4276984"/>
            <a:chExt cx="1127125" cy="796925"/>
          </a:xfrm>
        </p:grpSpPr>
        <p:sp>
          <p:nvSpPr>
            <p:cNvPr id="26" name="Freeform 23"/>
            <p:cNvSpPr>
              <a:spLocks/>
            </p:cNvSpPr>
            <p:nvPr/>
          </p:nvSpPr>
          <p:spPr bwMode="auto">
            <a:xfrm>
              <a:off x="6248822" y="4276984"/>
              <a:ext cx="987425" cy="608013"/>
            </a:xfrm>
            <a:custGeom>
              <a:avLst/>
              <a:gdLst>
                <a:gd name="T0" fmla="*/ 14 w 750"/>
                <a:gd name="T1" fmla="*/ 461 h 461"/>
                <a:gd name="T2" fmla="*/ 14 w 750"/>
                <a:gd name="T3" fmla="*/ 461 h 461"/>
                <a:gd name="T4" fmla="*/ 29 w 750"/>
                <a:gd name="T5" fmla="*/ 447 h 461"/>
                <a:gd name="T6" fmla="*/ 29 w 750"/>
                <a:gd name="T7" fmla="*/ 41 h 461"/>
                <a:gd name="T8" fmla="*/ 42 w 750"/>
                <a:gd name="T9" fmla="*/ 28 h 461"/>
                <a:gd name="T10" fmla="*/ 709 w 750"/>
                <a:gd name="T11" fmla="*/ 28 h 461"/>
                <a:gd name="T12" fmla="*/ 722 w 750"/>
                <a:gd name="T13" fmla="*/ 41 h 461"/>
                <a:gd name="T14" fmla="*/ 722 w 750"/>
                <a:gd name="T15" fmla="*/ 447 h 461"/>
                <a:gd name="T16" fmla="*/ 736 w 750"/>
                <a:gd name="T17" fmla="*/ 461 h 461"/>
                <a:gd name="T18" fmla="*/ 750 w 750"/>
                <a:gd name="T19" fmla="*/ 447 h 461"/>
                <a:gd name="T20" fmla="*/ 750 w 750"/>
                <a:gd name="T21" fmla="*/ 41 h 461"/>
                <a:gd name="T22" fmla="*/ 709 w 750"/>
                <a:gd name="T23" fmla="*/ 0 h 461"/>
                <a:gd name="T24" fmla="*/ 42 w 750"/>
                <a:gd name="T25" fmla="*/ 0 h 461"/>
                <a:gd name="T26" fmla="*/ 0 w 750"/>
                <a:gd name="T27" fmla="*/ 41 h 461"/>
                <a:gd name="T28" fmla="*/ 0 w 750"/>
                <a:gd name="T29" fmla="*/ 447 h 461"/>
                <a:gd name="T30" fmla="*/ 14 w 750"/>
                <a:gd name="T31" fmla="*/ 461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0" h="461">
                  <a:moveTo>
                    <a:pt x="14" y="461"/>
                  </a:moveTo>
                  <a:cubicBezTo>
                    <a:pt x="14" y="461"/>
                    <a:pt x="14" y="461"/>
                    <a:pt x="14" y="461"/>
                  </a:cubicBezTo>
                  <a:cubicBezTo>
                    <a:pt x="22" y="461"/>
                    <a:pt x="29" y="454"/>
                    <a:pt x="29" y="447"/>
                  </a:cubicBezTo>
                  <a:cubicBezTo>
                    <a:pt x="29" y="41"/>
                    <a:pt x="29" y="41"/>
                    <a:pt x="29" y="41"/>
                  </a:cubicBezTo>
                  <a:cubicBezTo>
                    <a:pt x="29" y="34"/>
                    <a:pt x="35" y="28"/>
                    <a:pt x="42" y="28"/>
                  </a:cubicBezTo>
                  <a:cubicBezTo>
                    <a:pt x="709" y="28"/>
                    <a:pt x="709" y="28"/>
                    <a:pt x="709" y="28"/>
                  </a:cubicBezTo>
                  <a:cubicBezTo>
                    <a:pt x="716" y="28"/>
                    <a:pt x="722" y="34"/>
                    <a:pt x="722" y="41"/>
                  </a:cubicBezTo>
                  <a:cubicBezTo>
                    <a:pt x="722" y="447"/>
                    <a:pt x="722" y="447"/>
                    <a:pt x="722" y="447"/>
                  </a:cubicBezTo>
                  <a:cubicBezTo>
                    <a:pt x="722" y="454"/>
                    <a:pt x="728" y="461"/>
                    <a:pt x="736" y="461"/>
                  </a:cubicBezTo>
                  <a:cubicBezTo>
                    <a:pt x="744" y="461"/>
                    <a:pt x="750" y="454"/>
                    <a:pt x="750" y="447"/>
                  </a:cubicBezTo>
                  <a:cubicBezTo>
                    <a:pt x="750" y="41"/>
                    <a:pt x="750" y="41"/>
                    <a:pt x="750" y="41"/>
                  </a:cubicBezTo>
                  <a:cubicBezTo>
                    <a:pt x="750" y="18"/>
                    <a:pt x="732" y="0"/>
                    <a:pt x="709" y="0"/>
                  </a:cubicBezTo>
                  <a:cubicBezTo>
                    <a:pt x="42" y="0"/>
                    <a:pt x="42" y="0"/>
                    <a:pt x="42" y="0"/>
                  </a:cubicBezTo>
                  <a:cubicBezTo>
                    <a:pt x="19" y="0"/>
                    <a:pt x="0" y="18"/>
                    <a:pt x="0" y="41"/>
                  </a:cubicBezTo>
                  <a:cubicBezTo>
                    <a:pt x="0" y="447"/>
                    <a:pt x="0" y="447"/>
                    <a:pt x="0" y="447"/>
                  </a:cubicBezTo>
                  <a:cubicBezTo>
                    <a:pt x="0" y="454"/>
                    <a:pt x="7" y="461"/>
                    <a:pt x="14" y="461"/>
                  </a:cubicBezTo>
                  <a:close/>
                </a:path>
              </a:pathLst>
            </a:custGeom>
            <a:solidFill>
              <a:srgbClr val="2C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4"/>
            <p:cNvSpPr>
              <a:spLocks noEditPoints="1"/>
            </p:cNvSpPr>
            <p:nvPr/>
          </p:nvSpPr>
          <p:spPr bwMode="auto">
            <a:xfrm>
              <a:off x="6178972" y="4924684"/>
              <a:ext cx="1127125" cy="149225"/>
            </a:xfrm>
            <a:custGeom>
              <a:avLst/>
              <a:gdLst>
                <a:gd name="T0" fmla="*/ 827 w 856"/>
                <a:gd name="T1" fmla="*/ 71 h 113"/>
                <a:gd name="T2" fmla="*/ 827 w 856"/>
                <a:gd name="T3" fmla="*/ 71 h 113"/>
                <a:gd name="T4" fmla="*/ 813 w 856"/>
                <a:gd name="T5" fmla="*/ 85 h 113"/>
                <a:gd name="T6" fmla="*/ 43 w 856"/>
                <a:gd name="T7" fmla="*/ 85 h 113"/>
                <a:gd name="T8" fmla="*/ 29 w 856"/>
                <a:gd name="T9" fmla="*/ 71 h 113"/>
                <a:gd name="T10" fmla="*/ 29 w 856"/>
                <a:gd name="T11" fmla="*/ 28 h 113"/>
                <a:gd name="T12" fmla="*/ 369 w 856"/>
                <a:gd name="T13" fmla="*/ 28 h 113"/>
                <a:gd name="T14" fmla="*/ 399 w 856"/>
                <a:gd name="T15" fmla="*/ 54 h 113"/>
                <a:gd name="T16" fmla="*/ 457 w 856"/>
                <a:gd name="T17" fmla="*/ 54 h 113"/>
                <a:gd name="T18" fmla="*/ 487 w 856"/>
                <a:gd name="T19" fmla="*/ 28 h 113"/>
                <a:gd name="T20" fmla="*/ 827 w 856"/>
                <a:gd name="T21" fmla="*/ 28 h 113"/>
                <a:gd name="T22" fmla="*/ 827 w 856"/>
                <a:gd name="T23" fmla="*/ 71 h 113"/>
                <a:gd name="T24" fmla="*/ 827 w 856"/>
                <a:gd name="T25" fmla="*/ 71 h 113"/>
                <a:gd name="T26" fmla="*/ 841 w 856"/>
                <a:gd name="T27" fmla="*/ 0 h 113"/>
                <a:gd name="T28" fmla="*/ 841 w 856"/>
                <a:gd name="T29" fmla="*/ 0 h 113"/>
                <a:gd name="T30" fmla="*/ 473 w 856"/>
                <a:gd name="T31" fmla="*/ 0 h 113"/>
                <a:gd name="T32" fmla="*/ 458 w 856"/>
                <a:gd name="T33" fmla="*/ 14 h 113"/>
                <a:gd name="T34" fmla="*/ 457 w 856"/>
                <a:gd name="T35" fmla="*/ 26 h 113"/>
                <a:gd name="T36" fmla="*/ 398 w 856"/>
                <a:gd name="T37" fmla="*/ 25 h 113"/>
                <a:gd name="T38" fmla="*/ 398 w 856"/>
                <a:gd name="T39" fmla="*/ 14 h 113"/>
                <a:gd name="T40" fmla="*/ 384 w 856"/>
                <a:gd name="T41" fmla="*/ 0 h 113"/>
                <a:gd name="T42" fmla="*/ 15 w 856"/>
                <a:gd name="T43" fmla="*/ 0 h 113"/>
                <a:gd name="T44" fmla="*/ 0 w 856"/>
                <a:gd name="T45" fmla="*/ 14 h 113"/>
                <a:gd name="T46" fmla="*/ 0 w 856"/>
                <a:gd name="T47" fmla="*/ 71 h 113"/>
                <a:gd name="T48" fmla="*/ 43 w 856"/>
                <a:gd name="T49" fmla="*/ 113 h 113"/>
                <a:gd name="T50" fmla="*/ 813 w 856"/>
                <a:gd name="T51" fmla="*/ 113 h 113"/>
                <a:gd name="T52" fmla="*/ 856 w 856"/>
                <a:gd name="T53" fmla="*/ 71 h 113"/>
                <a:gd name="T54" fmla="*/ 856 w 856"/>
                <a:gd name="T55" fmla="*/ 14 h 113"/>
                <a:gd name="T56" fmla="*/ 841 w 856"/>
                <a:gd name="T5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6" h="113">
                  <a:moveTo>
                    <a:pt x="827" y="71"/>
                  </a:moveTo>
                  <a:cubicBezTo>
                    <a:pt x="827" y="71"/>
                    <a:pt x="827" y="71"/>
                    <a:pt x="827" y="71"/>
                  </a:cubicBezTo>
                  <a:cubicBezTo>
                    <a:pt x="827" y="78"/>
                    <a:pt x="820" y="85"/>
                    <a:pt x="813" y="85"/>
                  </a:cubicBezTo>
                  <a:cubicBezTo>
                    <a:pt x="43" y="85"/>
                    <a:pt x="43" y="85"/>
                    <a:pt x="43" y="85"/>
                  </a:cubicBezTo>
                  <a:cubicBezTo>
                    <a:pt x="36" y="85"/>
                    <a:pt x="29" y="78"/>
                    <a:pt x="29" y="71"/>
                  </a:cubicBezTo>
                  <a:cubicBezTo>
                    <a:pt x="29" y="28"/>
                    <a:pt x="29" y="28"/>
                    <a:pt x="29" y="28"/>
                  </a:cubicBezTo>
                  <a:cubicBezTo>
                    <a:pt x="369" y="28"/>
                    <a:pt x="369" y="28"/>
                    <a:pt x="369" y="28"/>
                  </a:cubicBezTo>
                  <a:cubicBezTo>
                    <a:pt x="371" y="43"/>
                    <a:pt x="384" y="54"/>
                    <a:pt x="399" y="54"/>
                  </a:cubicBezTo>
                  <a:cubicBezTo>
                    <a:pt x="457" y="54"/>
                    <a:pt x="457" y="54"/>
                    <a:pt x="457" y="54"/>
                  </a:cubicBezTo>
                  <a:cubicBezTo>
                    <a:pt x="472" y="54"/>
                    <a:pt x="485" y="43"/>
                    <a:pt x="487" y="28"/>
                  </a:cubicBezTo>
                  <a:cubicBezTo>
                    <a:pt x="827" y="28"/>
                    <a:pt x="827" y="28"/>
                    <a:pt x="827" y="28"/>
                  </a:cubicBezTo>
                  <a:cubicBezTo>
                    <a:pt x="827" y="71"/>
                    <a:pt x="827" y="71"/>
                    <a:pt x="827" y="71"/>
                  </a:cubicBezTo>
                  <a:cubicBezTo>
                    <a:pt x="827" y="71"/>
                    <a:pt x="827" y="71"/>
                    <a:pt x="827" y="71"/>
                  </a:cubicBezTo>
                  <a:close/>
                  <a:moveTo>
                    <a:pt x="841" y="0"/>
                  </a:moveTo>
                  <a:cubicBezTo>
                    <a:pt x="841" y="0"/>
                    <a:pt x="841" y="0"/>
                    <a:pt x="841" y="0"/>
                  </a:cubicBezTo>
                  <a:cubicBezTo>
                    <a:pt x="473" y="0"/>
                    <a:pt x="473" y="0"/>
                    <a:pt x="473" y="0"/>
                  </a:cubicBezTo>
                  <a:cubicBezTo>
                    <a:pt x="465" y="0"/>
                    <a:pt x="458" y="6"/>
                    <a:pt x="458" y="14"/>
                  </a:cubicBezTo>
                  <a:cubicBezTo>
                    <a:pt x="457" y="26"/>
                    <a:pt x="457" y="26"/>
                    <a:pt x="457" y="26"/>
                  </a:cubicBezTo>
                  <a:cubicBezTo>
                    <a:pt x="398" y="25"/>
                    <a:pt x="398" y="25"/>
                    <a:pt x="398" y="25"/>
                  </a:cubicBezTo>
                  <a:cubicBezTo>
                    <a:pt x="398" y="14"/>
                    <a:pt x="398" y="14"/>
                    <a:pt x="398" y="14"/>
                  </a:cubicBezTo>
                  <a:cubicBezTo>
                    <a:pt x="398" y="6"/>
                    <a:pt x="391" y="0"/>
                    <a:pt x="384" y="0"/>
                  </a:cubicBezTo>
                  <a:cubicBezTo>
                    <a:pt x="15" y="0"/>
                    <a:pt x="15" y="0"/>
                    <a:pt x="15" y="0"/>
                  </a:cubicBezTo>
                  <a:cubicBezTo>
                    <a:pt x="7" y="0"/>
                    <a:pt x="0" y="6"/>
                    <a:pt x="0" y="14"/>
                  </a:cubicBezTo>
                  <a:cubicBezTo>
                    <a:pt x="0" y="71"/>
                    <a:pt x="0" y="71"/>
                    <a:pt x="0" y="71"/>
                  </a:cubicBezTo>
                  <a:cubicBezTo>
                    <a:pt x="0" y="94"/>
                    <a:pt x="20" y="113"/>
                    <a:pt x="43" y="113"/>
                  </a:cubicBezTo>
                  <a:cubicBezTo>
                    <a:pt x="813" y="113"/>
                    <a:pt x="813" y="113"/>
                    <a:pt x="813" y="113"/>
                  </a:cubicBezTo>
                  <a:cubicBezTo>
                    <a:pt x="836" y="113"/>
                    <a:pt x="856" y="94"/>
                    <a:pt x="856" y="71"/>
                  </a:cubicBezTo>
                  <a:cubicBezTo>
                    <a:pt x="856" y="14"/>
                    <a:pt x="856" y="14"/>
                    <a:pt x="856" y="14"/>
                  </a:cubicBezTo>
                  <a:cubicBezTo>
                    <a:pt x="856" y="6"/>
                    <a:pt x="849" y="0"/>
                    <a:pt x="841" y="0"/>
                  </a:cubicBezTo>
                  <a:close/>
                </a:path>
              </a:pathLst>
            </a:custGeom>
            <a:solidFill>
              <a:srgbClr val="2C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3" name="Freeform 40"/>
            <p:cNvSpPr>
              <a:spLocks/>
            </p:cNvSpPr>
            <p:nvPr/>
          </p:nvSpPr>
          <p:spPr bwMode="auto">
            <a:xfrm>
              <a:off x="6555210" y="4434147"/>
              <a:ext cx="347663" cy="366713"/>
            </a:xfrm>
            <a:custGeom>
              <a:avLst/>
              <a:gdLst>
                <a:gd name="T0" fmla="*/ 249 w 265"/>
                <a:gd name="T1" fmla="*/ 236 h 279"/>
                <a:gd name="T2" fmla="*/ 171 w 265"/>
                <a:gd name="T3" fmla="*/ 209 h 279"/>
                <a:gd name="T4" fmla="*/ 165 w 265"/>
                <a:gd name="T5" fmla="*/ 167 h 279"/>
                <a:gd name="T6" fmla="*/ 186 w 265"/>
                <a:gd name="T7" fmla="*/ 126 h 279"/>
                <a:gd name="T8" fmla="*/ 200 w 265"/>
                <a:gd name="T9" fmla="*/ 109 h 279"/>
                <a:gd name="T10" fmla="*/ 200 w 265"/>
                <a:gd name="T11" fmla="*/ 87 h 279"/>
                <a:gd name="T12" fmla="*/ 198 w 265"/>
                <a:gd name="T13" fmla="*/ 86 h 279"/>
                <a:gd name="T14" fmla="*/ 133 w 265"/>
                <a:gd name="T15" fmla="*/ 0 h 279"/>
                <a:gd name="T16" fmla="*/ 68 w 265"/>
                <a:gd name="T17" fmla="*/ 87 h 279"/>
                <a:gd name="T18" fmla="*/ 65 w 265"/>
                <a:gd name="T19" fmla="*/ 87 h 279"/>
                <a:gd name="T20" fmla="*/ 66 w 265"/>
                <a:gd name="T21" fmla="*/ 109 h 279"/>
                <a:gd name="T22" fmla="*/ 79 w 265"/>
                <a:gd name="T23" fmla="*/ 126 h 279"/>
                <a:gd name="T24" fmla="*/ 101 w 265"/>
                <a:gd name="T25" fmla="*/ 168 h 279"/>
                <a:gd name="T26" fmla="*/ 93 w 265"/>
                <a:gd name="T27" fmla="*/ 209 h 279"/>
                <a:gd name="T28" fmla="*/ 16 w 265"/>
                <a:gd name="T29" fmla="*/ 236 h 279"/>
                <a:gd name="T30" fmla="*/ 0 w 265"/>
                <a:gd name="T31" fmla="*/ 279 h 279"/>
                <a:gd name="T32" fmla="*/ 265 w 265"/>
                <a:gd name="T33" fmla="*/ 279 h 279"/>
                <a:gd name="T34" fmla="*/ 249 w 265"/>
                <a:gd name="T35" fmla="*/ 23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79">
                  <a:moveTo>
                    <a:pt x="249" y="236"/>
                  </a:moveTo>
                  <a:cubicBezTo>
                    <a:pt x="238" y="224"/>
                    <a:pt x="176" y="213"/>
                    <a:pt x="171" y="209"/>
                  </a:cubicBezTo>
                  <a:cubicBezTo>
                    <a:pt x="167" y="206"/>
                    <a:pt x="165" y="187"/>
                    <a:pt x="165" y="167"/>
                  </a:cubicBezTo>
                  <a:cubicBezTo>
                    <a:pt x="171" y="161"/>
                    <a:pt x="177" y="150"/>
                    <a:pt x="186" y="126"/>
                  </a:cubicBezTo>
                  <a:cubicBezTo>
                    <a:pt x="189" y="130"/>
                    <a:pt x="196" y="120"/>
                    <a:pt x="200" y="109"/>
                  </a:cubicBezTo>
                  <a:cubicBezTo>
                    <a:pt x="203" y="98"/>
                    <a:pt x="203" y="89"/>
                    <a:pt x="200" y="87"/>
                  </a:cubicBezTo>
                  <a:cubicBezTo>
                    <a:pt x="199" y="86"/>
                    <a:pt x="198" y="86"/>
                    <a:pt x="198" y="86"/>
                  </a:cubicBezTo>
                  <a:cubicBezTo>
                    <a:pt x="195" y="22"/>
                    <a:pt x="167" y="0"/>
                    <a:pt x="133" y="0"/>
                  </a:cubicBezTo>
                  <a:cubicBezTo>
                    <a:pt x="98" y="0"/>
                    <a:pt x="70" y="22"/>
                    <a:pt x="68" y="87"/>
                  </a:cubicBezTo>
                  <a:cubicBezTo>
                    <a:pt x="67" y="86"/>
                    <a:pt x="66" y="86"/>
                    <a:pt x="65" y="87"/>
                  </a:cubicBezTo>
                  <a:cubicBezTo>
                    <a:pt x="62" y="88"/>
                    <a:pt x="62" y="97"/>
                    <a:pt x="66" y="109"/>
                  </a:cubicBezTo>
                  <a:cubicBezTo>
                    <a:pt x="69" y="119"/>
                    <a:pt x="76" y="129"/>
                    <a:pt x="79" y="126"/>
                  </a:cubicBezTo>
                  <a:cubicBezTo>
                    <a:pt x="89" y="150"/>
                    <a:pt x="94" y="162"/>
                    <a:pt x="101" y="168"/>
                  </a:cubicBezTo>
                  <a:cubicBezTo>
                    <a:pt x="100" y="187"/>
                    <a:pt x="97" y="206"/>
                    <a:pt x="93" y="209"/>
                  </a:cubicBezTo>
                  <a:cubicBezTo>
                    <a:pt x="88" y="213"/>
                    <a:pt x="23" y="224"/>
                    <a:pt x="16" y="236"/>
                  </a:cubicBezTo>
                  <a:cubicBezTo>
                    <a:pt x="11" y="244"/>
                    <a:pt x="3" y="257"/>
                    <a:pt x="0" y="279"/>
                  </a:cubicBezTo>
                  <a:cubicBezTo>
                    <a:pt x="265" y="279"/>
                    <a:pt x="265" y="279"/>
                    <a:pt x="265" y="279"/>
                  </a:cubicBezTo>
                  <a:cubicBezTo>
                    <a:pt x="263" y="257"/>
                    <a:pt x="256" y="243"/>
                    <a:pt x="249" y="236"/>
                  </a:cubicBezTo>
                  <a:close/>
                </a:path>
              </a:pathLst>
            </a:custGeom>
            <a:noFill/>
            <a:ln w="26988" cap="flat">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6" name="Gruppieren 55"/>
          <p:cNvGrpSpPr/>
          <p:nvPr/>
        </p:nvGrpSpPr>
        <p:grpSpPr>
          <a:xfrm>
            <a:off x="3039792" y="2015191"/>
            <a:ext cx="745310" cy="820847"/>
            <a:chOff x="543002" y="1175009"/>
            <a:chExt cx="1174751" cy="1293813"/>
          </a:xfrm>
        </p:grpSpPr>
        <p:sp>
          <p:nvSpPr>
            <p:cNvPr id="16" name="Freeform 13"/>
            <p:cNvSpPr>
              <a:spLocks/>
            </p:cNvSpPr>
            <p:nvPr/>
          </p:nvSpPr>
          <p:spPr bwMode="auto">
            <a:xfrm>
              <a:off x="1039890" y="1175009"/>
              <a:ext cx="677863" cy="557213"/>
            </a:xfrm>
            <a:custGeom>
              <a:avLst/>
              <a:gdLst>
                <a:gd name="T0" fmla="*/ 64 w 515"/>
                <a:gd name="T1" fmla="*/ 0 h 424"/>
                <a:gd name="T2" fmla="*/ 451 w 515"/>
                <a:gd name="T3" fmla="*/ 0 h 424"/>
                <a:gd name="T4" fmla="*/ 515 w 515"/>
                <a:gd name="T5" fmla="*/ 64 h 424"/>
                <a:gd name="T6" fmla="*/ 515 w 515"/>
                <a:gd name="T7" fmla="*/ 272 h 424"/>
                <a:gd name="T8" fmla="*/ 451 w 515"/>
                <a:gd name="T9" fmla="*/ 336 h 424"/>
                <a:gd name="T10" fmla="*/ 156 w 515"/>
                <a:gd name="T11" fmla="*/ 336 h 424"/>
                <a:gd name="T12" fmla="*/ 82 w 515"/>
                <a:gd name="T13" fmla="*/ 420 h 424"/>
                <a:gd name="T14" fmla="*/ 71 w 515"/>
                <a:gd name="T15" fmla="*/ 415 h 424"/>
                <a:gd name="T16" fmla="*/ 71 w 515"/>
                <a:gd name="T17" fmla="*/ 336 h 424"/>
                <a:gd name="T18" fmla="*/ 64 w 515"/>
                <a:gd name="T19" fmla="*/ 336 h 424"/>
                <a:gd name="T20" fmla="*/ 0 w 515"/>
                <a:gd name="T21" fmla="*/ 272 h 424"/>
                <a:gd name="T22" fmla="*/ 0 w 515"/>
                <a:gd name="T23" fmla="*/ 64 h 424"/>
                <a:gd name="T24" fmla="*/ 64 w 515"/>
                <a:gd name="T25"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5" h="424">
                  <a:moveTo>
                    <a:pt x="64" y="0"/>
                  </a:moveTo>
                  <a:cubicBezTo>
                    <a:pt x="451" y="0"/>
                    <a:pt x="451" y="0"/>
                    <a:pt x="451" y="0"/>
                  </a:cubicBezTo>
                  <a:cubicBezTo>
                    <a:pt x="486" y="0"/>
                    <a:pt x="515" y="29"/>
                    <a:pt x="515" y="64"/>
                  </a:cubicBezTo>
                  <a:cubicBezTo>
                    <a:pt x="515" y="272"/>
                    <a:pt x="515" y="272"/>
                    <a:pt x="515" y="272"/>
                  </a:cubicBezTo>
                  <a:cubicBezTo>
                    <a:pt x="515" y="307"/>
                    <a:pt x="486" y="336"/>
                    <a:pt x="451" y="336"/>
                  </a:cubicBezTo>
                  <a:cubicBezTo>
                    <a:pt x="156" y="336"/>
                    <a:pt x="156" y="336"/>
                    <a:pt x="156" y="336"/>
                  </a:cubicBezTo>
                  <a:cubicBezTo>
                    <a:pt x="82" y="420"/>
                    <a:pt x="82" y="420"/>
                    <a:pt x="82" y="420"/>
                  </a:cubicBezTo>
                  <a:cubicBezTo>
                    <a:pt x="78" y="424"/>
                    <a:pt x="71" y="421"/>
                    <a:pt x="71" y="415"/>
                  </a:cubicBezTo>
                  <a:cubicBezTo>
                    <a:pt x="71" y="336"/>
                    <a:pt x="71" y="336"/>
                    <a:pt x="71" y="336"/>
                  </a:cubicBezTo>
                  <a:cubicBezTo>
                    <a:pt x="64" y="336"/>
                    <a:pt x="64" y="336"/>
                    <a:pt x="64" y="336"/>
                  </a:cubicBezTo>
                  <a:cubicBezTo>
                    <a:pt x="29" y="336"/>
                    <a:pt x="0" y="307"/>
                    <a:pt x="0" y="272"/>
                  </a:cubicBezTo>
                  <a:cubicBezTo>
                    <a:pt x="0" y="64"/>
                    <a:pt x="0" y="64"/>
                    <a:pt x="0" y="64"/>
                  </a:cubicBezTo>
                  <a:cubicBezTo>
                    <a:pt x="0" y="29"/>
                    <a:pt x="29" y="0"/>
                    <a:pt x="64" y="0"/>
                  </a:cubicBezTo>
                  <a:close/>
                </a:path>
              </a:pathLst>
            </a:custGeom>
            <a:noFill/>
            <a:ln w="34925"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4" name="Freeform 41"/>
            <p:cNvSpPr>
              <a:spLocks/>
            </p:cNvSpPr>
            <p:nvPr/>
          </p:nvSpPr>
          <p:spPr bwMode="auto">
            <a:xfrm>
              <a:off x="543002" y="1482984"/>
              <a:ext cx="931863" cy="985838"/>
            </a:xfrm>
            <a:custGeom>
              <a:avLst/>
              <a:gdLst>
                <a:gd name="T0" fmla="*/ 337 w 709"/>
                <a:gd name="T1" fmla="*/ 0 h 748"/>
                <a:gd name="T2" fmla="*/ 180 w 709"/>
                <a:gd name="T3" fmla="*/ 233 h 748"/>
                <a:gd name="T4" fmla="*/ 172 w 709"/>
                <a:gd name="T5" fmla="*/ 232 h 748"/>
                <a:gd name="T6" fmla="*/ 176 w 709"/>
                <a:gd name="T7" fmla="*/ 291 h 748"/>
                <a:gd name="T8" fmla="*/ 210 w 709"/>
                <a:gd name="T9" fmla="*/ 337 h 748"/>
                <a:gd name="T10" fmla="*/ 270 w 709"/>
                <a:gd name="T11" fmla="*/ 449 h 748"/>
                <a:gd name="T12" fmla="*/ 249 w 709"/>
                <a:gd name="T13" fmla="*/ 560 h 748"/>
                <a:gd name="T14" fmla="*/ 42 w 709"/>
                <a:gd name="T15" fmla="*/ 632 h 748"/>
                <a:gd name="T16" fmla="*/ 0 w 709"/>
                <a:gd name="T17" fmla="*/ 748 h 748"/>
                <a:gd name="T18" fmla="*/ 709 w 709"/>
                <a:gd name="T19" fmla="*/ 748 h 748"/>
                <a:gd name="T20" fmla="*/ 667 w 709"/>
                <a:gd name="T21" fmla="*/ 632 h 748"/>
                <a:gd name="T22" fmla="*/ 458 w 709"/>
                <a:gd name="T23" fmla="*/ 560 h 748"/>
                <a:gd name="T24" fmla="*/ 440 w 709"/>
                <a:gd name="T25" fmla="*/ 448 h 748"/>
                <a:gd name="T26" fmla="*/ 498 w 709"/>
                <a:gd name="T27" fmla="*/ 338 h 748"/>
                <a:gd name="T28" fmla="*/ 534 w 709"/>
                <a:gd name="T29" fmla="*/ 293 h 748"/>
                <a:gd name="T30" fmla="*/ 535 w 709"/>
                <a:gd name="T31" fmla="*/ 233 h 748"/>
                <a:gd name="T32" fmla="*/ 528 w 709"/>
                <a:gd name="T33" fmla="*/ 232 h 748"/>
                <a:gd name="T34" fmla="*/ 523 w 709"/>
                <a:gd name="T35" fmla="*/ 17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9" h="748">
                  <a:moveTo>
                    <a:pt x="337" y="0"/>
                  </a:moveTo>
                  <a:cubicBezTo>
                    <a:pt x="253" y="8"/>
                    <a:pt x="188" y="71"/>
                    <a:pt x="180" y="233"/>
                  </a:cubicBezTo>
                  <a:cubicBezTo>
                    <a:pt x="178" y="231"/>
                    <a:pt x="175" y="230"/>
                    <a:pt x="172" y="232"/>
                  </a:cubicBezTo>
                  <a:cubicBezTo>
                    <a:pt x="167" y="237"/>
                    <a:pt x="166" y="261"/>
                    <a:pt x="176" y="291"/>
                  </a:cubicBezTo>
                  <a:cubicBezTo>
                    <a:pt x="185" y="320"/>
                    <a:pt x="203" y="347"/>
                    <a:pt x="210" y="337"/>
                  </a:cubicBezTo>
                  <a:cubicBezTo>
                    <a:pt x="237" y="402"/>
                    <a:pt x="252" y="434"/>
                    <a:pt x="270" y="449"/>
                  </a:cubicBezTo>
                  <a:cubicBezTo>
                    <a:pt x="269" y="501"/>
                    <a:pt x="260" y="552"/>
                    <a:pt x="249" y="560"/>
                  </a:cubicBezTo>
                  <a:cubicBezTo>
                    <a:pt x="236" y="570"/>
                    <a:pt x="61" y="600"/>
                    <a:pt x="42" y="632"/>
                  </a:cubicBezTo>
                  <a:cubicBezTo>
                    <a:pt x="28" y="654"/>
                    <a:pt x="7" y="689"/>
                    <a:pt x="0" y="748"/>
                  </a:cubicBezTo>
                  <a:cubicBezTo>
                    <a:pt x="709" y="748"/>
                    <a:pt x="709" y="748"/>
                    <a:pt x="709" y="748"/>
                  </a:cubicBezTo>
                  <a:cubicBezTo>
                    <a:pt x="703" y="688"/>
                    <a:pt x="684" y="651"/>
                    <a:pt x="667" y="632"/>
                  </a:cubicBezTo>
                  <a:cubicBezTo>
                    <a:pt x="637" y="600"/>
                    <a:pt x="472" y="570"/>
                    <a:pt x="458" y="560"/>
                  </a:cubicBezTo>
                  <a:cubicBezTo>
                    <a:pt x="448" y="552"/>
                    <a:pt x="441" y="500"/>
                    <a:pt x="440" y="448"/>
                  </a:cubicBezTo>
                  <a:cubicBezTo>
                    <a:pt x="458" y="433"/>
                    <a:pt x="472" y="401"/>
                    <a:pt x="498" y="338"/>
                  </a:cubicBezTo>
                  <a:cubicBezTo>
                    <a:pt x="506" y="347"/>
                    <a:pt x="524" y="322"/>
                    <a:pt x="534" y="293"/>
                  </a:cubicBezTo>
                  <a:cubicBezTo>
                    <a:pt x="544" y="263"/>
                    <a:pt x="542" y="238"/>
                    <a:pt x="535" y="233"/>
                  </a:cubicBezTo>
                  <a:cubicBezTo>
                    <a:pt x="533" y="231"/>
                    <a:pt x="530" y="232"/>
                    <a:pt x="528" y="232"/>
                  </a:cubicBezTo>
                  <a:cubicBezTo>
                    <a:pt x="528" y="213"/>
                    <a:pt x="526" y="196"/>
                    <a:pt x="523" y="179"/>
                  </a:cubicBezTo>
                </a:path>
              </a:pathLst>
            </a:custGeom>
            <a:noFill/>
            <a:ln w="31750" cap="rnd">
              <a:solidFill>
                <a:srgbClr val="1E1E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959" name="Gruppieren 958"/>
          <p:cNvGrpSpPr/>
          <p:nvPr/>
        </p:nvGrpSpPr>
        <p:grpSpPr>
          <a:xfrm>
            <a:off x="5773855" y="2052426"/>
            <a:ext cx="810234" cy="839598"/>
            <a:chOff x="8166522" y="203459"/>
            <a:chExt cx="1182688" cy="1225551"/>
          </a:xfrm>
        </p:grpSpPr>
        <p:sp>
          <p:nvSpPr>
            <p:cNvPr id="22" name="Freeform 19"/>
            <p:cNvSpPr>
              <a:spLocks/>
            </p:cNvSpPr>
            <p:nvPr/>
          </p:nvSpPr>
          <p:spPr bwMode="auto">
            <a:xfrm>
              <a:off x="8166522" y="203459"/>
              <a:ext cx="1009650" cy="687388"/>
            </a:xfrm>
            <a:custGeom>
              <a:avLst/>
              <a:gdLst>
                <a:gd name="T0" fmla="*/ 26 w 767"/>
                <a:gd name="T1" fmla="*/ 522 h 522"/>
                <a:gd name="T2" fmla="*/ 290 w 767"/>
                <a:gd name="T3" fmla="*/ 69 h 522"/>
                <a:gd name="T4" fmla="*/ 767 w 767"/>
                <a:gd name="T5" fmla="*/ 179 h 522"/>
              </a:gdLst>
              <a:ahLst/>
              <a:cxnLst>
                <a:cxn ang="0">
                  <a:pos x="T0" y="T1"/>
                </a:cxn>
                <a:cxn ang="0">
                  <a:pos x="T2" y="T3"/>
                </a:cxn>
                <a:cxn ang="0">
                  <a:pos x="T4" y="T5"/>
                </a:cxn>
              </a:cxnLst>
              <a:rect l="0" t="0" r="r" b="b"/>
              <a:pathLst>
                <a:path w="767" h="522">
                  <a:moveTo>
                    <a:pt x="26" y="522"/>
                  </a:moveTo>
                  <a:cubicBezTo>
                    <a:pt x="0" y="333"/>
                    <a:pt x="105" y="144"/>
                    <a:pt x="290" y="69"/>
                  </a:cubicBezTo>
                  <a:cubicBezTo>
                    <a:pt x="461" y="0"/>
                    <a:pt x="650" y="49"/>
                    <a:pt x="767" y="179"/>
                  </a:cubicBezTo>
                </a:path>
              </a:pathLst>
            </a:custGeom>
            <a:noFill/>
            <a:ln w="34925"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 name="Freeform 20"/>
            <p:cNvSpPr>
              <a:spLocks/>
            </p:cNvSpPr>
            <p:nvPr/>
          </p:nvSpPr>
          <p:spPr bwMode="auto">
            <a:xfrm>
              <a:off x="8992022" y="255847"/>
              <a:ext cx="200025" cy="201613"/>
            </a:xfrm>
            <a:custGeom>
              <a:avLst/>
              <a:gdLst>
                <a:gd name="T0" fmla="*/ 149 w 152"/>
                <a:gd name="T1" fmla="*/ 0 h 153"/>
                <a:gd name="T2" fmla="*/ 152 w 152"/>
                <a:gd name="T3" fmla="*/ 147 h 153"/>
                <a:gd name="T4" fmla="*/ 148 w 152"/>
                <a:gd name="T5" fmla="*/ 151 h 153"/>
                <a:gd name="T6" fmla="*/ 0 w 152"/>
                <a:gd name="T7" fmla="*/ 153 h 153"/>
              </a:gdLst>
              <a:ahLst/>
              <a:cxnLst>
                <a:cxn ang="0">
                  <a:pos x="T0" y="T1"/>
                </a:cxn>
                <a:cxn ang="0">
                  <a:pos x="T2" y="T3"/>
                </a:cxn>
                <a:cxn ang="0">
                  <a:pos x="T4" y="T5"/>
                </a:cxn>
                <a:cxn ang="0">
                  <a:pos x="T6" y="T7"/>
                </a:cxn>
              </a:cxnLst>
              <a:rect l="0" t="0" r="r" b="b"/>
              <a:pathLst>
                <a:path w="152" h="153">
                  <a:moveTo>
                    <a:pt x="149" y="0"/>
                  </a:moveTo>
                  <a:cubicBezTo>
                    <a:pt x="152" y="147"/>
                    <a:pt x="152" y="147"/>
                    <a:pt x="152" y="147"/>
                  </a:cubicBezTo>
                  <a:cubicBezTo>
                    <a:pt x="152" y="149"/>
                    <a:pt x="150" y="151"/>
                    <a:pt x="148" y="151"/>
                  </a:cubicBezTo>
                  <a:cubicBezTo>
                    <a:pt x="0" y="153"/>
                    <a:pt x="0" y="153"/>
                    <a:pt x="0" y="153"/>
                  </a:cubicBezTo>
                </a:path>
              </a:pathLst>
            </a:custGeom>
            <a:noFill/>
            <a:ln w="34925"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 name="Freeform 21"/>
            <p:cNvSpPr>
              <a:spLocks/>
            </p:cNvSpPr>
            <p:nvPr/>
          </p:nvSpPr>
          <p:spPr bwMode="auto">
            <a:xfrm>
              <a:off x="8339560" y="741622"/>
              <a:ext cx="1009650" cy="687388"/>
            </a:xfrm>
            <a:custGeom>
              <a:avLst/>
              <a:gdLst>
                <a:gd name="T0" fmla="*/ 742 w 767"/>
                <a:gd name="T1" fmla="*/ 0 h 523"/>
                <a:gd name="T2" fmla="*/ 478 w 767"/>
                <a:gd name="T3" fmla="*/ 453 h 523"/>
                <a:gd name="T4" fmla="*/ 0 w 767"/>
                <a:gd name="T5" fmla="*/ 343 h 523"/>
              </a:gdLst>
              <a:ahLst/>
              <a:cxnLst>
                <a:cxn ang="0">
                  <a:pos x="T0" y="T1"/>
                </a:cxn>
                <a:cxn ang="0">
                  <a:pos x="T2" y="T3"/>
                </a:cxn>
                <a:cxn ang="0">
                  <a:pos x="T4" y="T5"/>
                </a:cxn>
              </a:cxnLst>
              <a:rect l="0" t="0" r="r" b="b"/>
              <a:pathLst>
                <a:path w="767" h="523">
                  <a:moveTo>
                    <a:pt x="742" y="0"/>
                  </a:moveTo>
                  <a:cubicBezTo>
                    <a:pt x="767" y="189"/>
                    <a:pt x="663" y="379"/>
                    <a:pt x="478" y="453"/>
                  </a:cubicBezTo>
                  <a:cubicBezTo>
                    <a:pt x="307" y="523"/>
                    <a:pt x="117" y="473"/>
                    <a:pt x="0" y="343"/>
                  </a:cubicBezTo>
                </a:path>
              </a:pathLst>
            </a:custGeom>
            <a:noFill/>
            <a:ln w="34925"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 name="Freeform 22"/>
            <p:cNvSpPr>
              <a:spLocks/>
            </p:cNvSpPr>
            <p:nvPr/>
          </p:nvSpPr>
          <p:spPr bwMode="auto">
            <a:xfrm>
              <a:off x="8325272" y="1175009"/>
              <a:ext cx="198438" cy="201613"/>
            </a:xfrm>
            <a:custGeom>
              <a:avLst/>
              <a:gdLst>
                <a:gd name="T0" fmla="*/ 2 w 151"/>
                <a:gd name="T1" fmla="*/ 154 h 154"/>
                <a:gd name="T2" fmla="*/ 0 w 151"/>
                <a:gd name="T3" fmla="*/ 6 h 154"/>
                <a:gd name="T4" fmla="*/ 3 w 151"/>
                <a:gd name="T5" fmla="*/ 2 h 154"/>
                <a:gd name="T6" fmla="*/ 151 w 151"/>
                <a:gd name="T7" fmla="*/ 0 h 154"/>
              </a:gdLst>
              <a:ahLst/>
              <a:cxnLst>
                <a:cxn ang="0">
                  <a:pos x="T0" y="T1"/>
                </a:cxn>
                <a:cxn ang="0">
                  <a:pos x="T2" y="T3"/>
                </a:cxn>
                <a:cxn ang="0">
                  <a:pos x="T4" y="T5"/>
                </a:cxn>
                <a:cxn ang="0">
                  <a:pos x="T6" y="T7"/>
                </a:cxn>
              </a:cxnLst>
              <a:rect l="0" t="0" r="r" b="b"/>
              <a:pathLst>
                <a:path w="151" h="154">
                  <a:moveTo>
                    <a:pt x="2" y="154"/>
                  </a:moveTo>
                  <a:cubicBezTo>
                    <a:pt x="0" y="6"/>
                    <a:pt x="0" y="6"/>
                    <a:pt x="0" y="6"/>
                  </a:cubicBezTo>
                  <a:cubicBezTo>
                    <a:pt x="0" y="4"/>
                    <a:pt x="1" y="3"/>
                    <a:pt x="3" y="2"/>
                  </a:cubicBezTo>
                  <a:cubicBezTo>
                    <a:pt x="151" y="0"/>
                    <a:pt x="151" y="0"/>
                    <a:pt x="151" y="0"/>
                  </a:cubicBezTo>
                </a:path>
              </a:pathLst>
            </a:custGeom>
            <a:noFill/>
            <a:ln w="34925"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5" name="Freeform 42"/>
            <p:cNvSpPr>
              <a:spLocks/>
            </p:cNvSpPr>
            <p:nvPr/>
          </p:nvSpPr>
          <p:spPr bwMode="auto">
            <a:xfrm>
              <a:off x="8525297" y="540009"/>
              <a:ext cx="466725" cy="492125"/>
            </a:xfrm>
            <a:custGeom>
              <a:avLst/>
              <a:gdLst>
                <a:gd name="T0" fmla="*/ 334 w 355"/>
                <a:gd name="T1" fmla="*/ 317 h 374"/>
                <a:gd name="T2" fmla="*/ 229 w 355"/>
                <a:gd name="T3" fmla="*/ 280 h 374"/>
                <a:gd name="T4" fmla="*/ 220 w 355"/>
                <a:gd name="T5" fmla="*/ 225 h 374"/>
                <a:gd name="T6" fmla="*/ 249 w 355"/>
                <a:gd name="T7" fmla="*/ 169 h 374"/>
                <a:gd name="T8" fmla="*/ 267 w 355"/>
                <a:gd name="T9" fmla="*/ 147 h 374"/>
                <a:gd name="T10" fmla="*/ 268 w 355"/>
                <a:gd name="T11" fmla="*/ 117 h 374"/>
                <a:gd name="T12" fmla="*/ 264 w 355"/>
                <a:gd name="T13" fmla="*/ 116 h 374"/>
                <a:gd name="T14" fmla="*/ 177 w 355"/>
                <a:gd name="T15" fmla="*/ 0 h 374"/>
                <a:gd name="T16" fmla="*/ 90 w 355"/>
                <a:gd name="T17" fmla="*/ 117 h 374"/>
                <a:gd name="T18" fmla="*/ 86 w 355"/>
                <a:gd name="T19" fmla="*/ 117 h 374"/>
                <a:gd name="T20" fmla="*/ 88 w 355"/>
                <a:gd name="T21" fmla="*/ 146 h 374"/>
                <a:gd name="T22" fmla="*/ 105 w 355"/>
                <a:gd name="T23" fmla="*/ 169 h 374"/>
                <a:gd name="T24" fmla="*/ 135 w 355"/>
                <a:gd name="T25" fmla="*/ 225 h 374"/>
                <a:gd name="T26" fmla="*/ 125 w 355"/>
                <a:gd name="T27" fmla="*/ 280 h 374"/>
                <a:gd name="T28" fmla="*/ 21 w 355"/>
                <a:gd name="T29" fmla="*/ 317 h 374"/>
                <a:gd name="T30" fmla="*/ 0 w 355"/>
                <a:gd name="T31" fmla="*/ 374 h 374"/>
                <a:gd name="T32" fmla="*/ 355 w 355"/>
                <a:gd name="T33" fmla="*/ 374 h 374"/>
                <a:gd name="T34" fmla="*/ 334 w 355"/>
                <a:gd name="T35" fmla="*/ 31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5" h="374">
                  <a:moveTo>
                    <a:pt x="334" y="317"/>
                  </a:moveTo>
                  <a:cubicBezTo>
                    <a:pt x="319" y="300"/>
                    <a:pt x="236" y="285"/>
                    <a:pt x="229" y="280"/>
                  </a:cubicBezTo>
                  <a:cubicBezTo>
                    <a:pt x="224" y="276"/>
                    <a:pt x="220" y="250"/>
                    <a:pt x="220" y="225"/>
                  </a:cubicBezTo>
                  <a:cubicBezTo>
                    <a:pt x="229" y="217"/>
                    <a:pt x="236" y="201"/>
                    <a:pt x="249" y="169"/>
                  </a:cubicBezTo>
                  <a:cubicBezTo>
                    <a:pt x="253" y="174"/>
                    <a:pt x="262" y="161"/>
                    <a:pt x="267" y="147"/>
                  </a:cubicBezTo>
                  <a:cubicBezTo>
                    <a:pt x="272" y="132"/>
                    <a:pt x="271" y="120"/>
                    <a:pt x="268" y="117"/>
                  </a:cubicBezTo>
                  <a:cubicBezTo>
                    <a:pt x="267" y="116"/>
                    <a:pt x="265" y="116"/>
                    <a:pt x="264" y="116"/>
                  </a:cubicBezTo>
                  <a:cubicBezTo>
                    <a:pt x="260" y="30"/>
                    <a:pt x="223" y="0"/>
                    <a:pt x="177" y="0"/>
                  </a:cubicBezTo>
                  <a:cubicBezTo>
                    <a:pt x="132" y="0"/>
                    <a:pt x="94" y="30"/>
                    <a:pt x="90" y="117"/>
                  </a:cubicBezTo>
                  <a:cubicBezTo>
                    <a:pt x="89" y="116"/>
                    <a:pt x="88" y="116"/>
                    <a:pt x="86" y="117"/>
                  </a:cubicBezTo>
                  <a:cubicBezTo>
                    <a:pt x="83" y="119"/>
                    <a:pt x="83" y="131"/>
                    <a:pt x="88" y="146"/>
                  </a:cubicBezTo>
                  <a:cubicBezTo>
                    <a:pt x="93" y="161"/>
                    <a:pt x="102" y="174"/>
                    <a:pt x="105" y="169"/>
                  </a:cubicBezTo>
                  <a:cubicBezTo>
                    <a:pt x="119" y="202"/>
                    <a:pt x="126" y="218"/>
                    <a:pt x="135" y="225"/>
                  </a:cubicBezTo>
                  <a:cubicBezTo>
                    <a:pt x="134" y="251"/>
                    <a:pt x="130" y="276"/>
                    <a:pt x="125" y="280"/>
                  </a:cubicBezTo>
                  <a:cubicBezTo>
                    <a:pt x="118" y="285"/>
                    <a:pt x="31" y="301"/>
                    <a:pt x="21" y="317"/>
                  </a:cubicBezTo>
                  <a:cubicBezTo>
                    <a:pt x="14" y="328"/>
                    <a:pt x="3" y="345"/>
                    <a:pt x="0" y="374"/>
                  </a:cubicBezTo>
                  <a:cubicBezTo>
                    <a:pt x="355" y="374"/>
                    <a:pt x="355" y="374"/>
                    <a:pt x="355" y="374"/>
                  </a:cubicBezTo>
                  <a:cubicBezTo>
                    <a:pt x="352" y="344"/>
                    <a:pt x="342" y="326"/>
                    <a:pt x="334" y="317"/>
                  </a:cubicBezTo>
                  <a:close/>
                </a:path>
              </a:pathLst>
            </a:custGeom>
            <a:noFill/>
            <a:ln w="31750" cap="flat">
              <a:solidFill>
                <a:srgbClr val="1E1E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63" name="Gruppieren 62"/>
          <p:cNvGrpSpPr/>
          <p:nvPr/>
        </p:nvGrpSpPr>
        <p:grpSpPr>
          <a:xfrm>
            <a:off x="7773013" y="3410373"/>
            <a:ext cx="774085" cy="826055"/>
            <a:chOff x="8371310" y="6024822"/>
            <a:chExt cx="898525" cy="958850"/>
          </a:xfrm>
        </p:grpSpPr>
        <p:sp>
          <p:nvSpPr>
            <p:cNvPr id="46" name="Freeform 43"/>
            <p:cNvSpPr>
              <a:spLocks/>
            </p:cNvSpPr>
            <p:nvPr/>
          </p:nvSpPr>
          <p:spPr bwMode="auto">
            <a:xfrm>
              <a:off x="8371310" y="6024822"/>
              <a:ext cx="898525" cy="958850"/>
            </a:xfrm>
            <a:custGeom>
              <a:avLst/>
              <a:gdLst>
                <a:gd name="T0" fmla="*/ 40 w 683"/>
                <a:gd name="T1" fmla="*/ 612 h 729"/>
                <a:gd name="T2" fmla="*/ 241 w 683"/>
                <a:gd name="T3" fmla="*/ 540 h 729"/>
                <a:gd name="T4" fmla="*/ 256 w 683"/>
                <a:gd name="T5" fmla="*/ 480 h 729"/>
                <a:gd name="T6" fmla="*/ 223 w 683"/>
                <a:gd name="T7" fmla="*/ 447 h 729"/>
                <a:gd name="T8" fmla="*/ 222 w 683"/>
                <a:gd name="T9" fmla="*/ 447 h 729"/>
                <a:gd name="T10" fmla="*/ 180 w 683"/>
                <a:gd name="T11" fmla="*/ 446 h 729"/>
                <a:gd name="T12" fmla="*/ 165 w 683"/>
                <a:gd name="T13" fmla="*/ 431 h 729"/>
                <a:gd name="T14" fmla="*/ 159 w 683"/>
                <a:gd name="T15" fmla="*/ 402 h 729"/>
                <a:gd name="T16" fmla="*/ 150 w 683"/>
                <a:gd name="T17" fmla="*/ 392 h 729"/>
                <a:gd name="T18" fmla="*/ 153 w 683"/>
                <a:gd name="T19" fmla="*/ 379 h 729"/>
                <a:gd name="T20" fmla="*/ 149 w 683"/>
                <a:gd name="T21" fmla="*/ 372 h 729"/>
                <a:gd name="T22" fmla="*/ 151 w 683"/>
                <a:gd name="T23" fmla="*/ 361 h 729"/>
                <a:gd name="T24" fmla="*/ 153 w 683"/>
                <a:gd name="T25" fmla="*/ 346 h 729"/>
                <a:gd name="T26" fmla="*/ 144 w 683"/>
                <a:gd name="T27" fmla="*/ 333 h 729"/>
                <a:gd name="T28" fmla="*/ 125 w 683"/>
                <a:gd name="T29" fmla="*/ 312 h 729"/>
                <a:gd name="T30" fmla="*/ 161 w 683"/>
                <a:gd name="T31" fmla="*/ 244 h 729"/>
                <a:gd name="T32" fmla="*/ 152 w 683"/>
                <a:gd name="T33" fmla="*/ 201 h 729"/>
                <a:gd name="T34" fmla="*/ 193 w 683"/>
                <a:gd name="T35" fmla="*/ 84 h 729"/>
                <a:gd name="T36" fmla="*/ 388 w 683"/>
                <a:gd name="T37" fmla="*/ 11 h 729"/>
                <a:gd name="T38" fmla="*/ 506 w 683"/>
                <a:gd name="T39" fmla="*/ 140 h 729"/>
                <a:gd name="T40" fmla="*/ 422 w 683"/>
                <a:gd name="T41" fmla="*/ 391 h 729"/>
                <a:gd name="T42" fmla="*/ 443 w 683"/>
                <a:gd name="T43" fmla="*/ 540 h 729"/>
                <a:gd name="T44" fmla="*/ 643 w 683"/>
                <a:gd name="T45" fmla="*/ 612 h 729"/>
                <a:gd name="T46" fmla="*/ 683 w 683"/>
                <a:gd name="T47" fmla="*/ 729 h 729"/>
                <a:gd name="T48" fmla="*/ 0 w 683"/>
                <a:gd name="T49" fmla="*/ 729 h 729"/>
                <a:gd name="T50" fmla="*/ 40 w 683"/>
                <a:gd name="T51" fmla="*/ 61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3" h="729">
                  <a:moveTo>
                    <a:pt x="40" y="612"/>
                  </a:moveTo>
                  <a:cubicBezTo>
                    <a:pt x="69" y="580"/>
                    <a:pt x="228" y="549"/>
                    <a:pt x="241" y="540"/>
                  </a:cubicBezTo>
                  <a:cubicBezTo>
                    <a:pt x="248" y="534"/>
                    <a:pt x="253" y="510"/>
                    <a:pt x="256" y="480"/>
                  </a:cubicBezTo>
                  <a:cubicBezTo>
                    <a:pt x="258" y="461"/>
                    <a:pt x="242" y="445"/>
                    <a:pt x="223" y="447"/>
                  </a:cubicBezTo>
                  <a:cubicBezTo>
                    <a:pt x="223" y="447"/>
                    <a:pt x="222" y="447"/>
                    <a:pt x="222" y="447"/>
                  </a:cubicBezTo>
                  <a:cubicBezTo>
                    <a:pt x="193" y="450"/>
                    <a:pt x="187" y="449"/>
                    <a:pt x="180" y="446"/>
                  </a:cubicBezTo>
                  <a:cubicBezTo>
                    <a:pt x="172" y="444"/>
                    <a:pt x="166" y="440"/>
                    <a:pt x="165" y="431"/>
                  </a:cubicBezTo>
                  <a:cubicBezTo>
                    <a:pt x="162" y="419"/>
                    <a:pt x="166" y="412"/>
                    <a:pt x="159" y="402"/>
                  </a:cubicBezTo>
                  <a:cubicBezTo>
                    <a:pt x="158" y="400"/>
                    <a:pt x="154" y="400"/>
                    <a:pt x="150" y="392"/>
                  </a:cubicBezTo>
                  <a:cubicBezTo>
                    <a:pt x="148" y="387"/>
                    <a:pt x="153" y="383"/>
                    <a:pt x="153" y="379"/>
                  </a:cubicBezTo>
                  <a:cubicBezTo>
                    <a:pt x="152" y="375"/>
                    <a:pt x="150" y="375"/>
                    <a:pt x="149" y="372"/>
                  </a:cubicBezTo>
                  <a:cubicBezTo>
                    <a:pt x="146" y="366"/>
                    <a:pt x="149" y="365"/>
                    <a:pt x="151" y="361"/>
                  </a:cubicBezTo>
                  <a:cubicBezTo>
                    <a:pt x="152" y="359"/>
                    <a:pt x="153" y="357"/>
                    <a:pt x="153" y="346"/>
                  </a:cubicBezTo>
                  <a:cubicBezTo>
                    <a:pt x="153" y="339"/>
                    <a:pt x="148" y="334"/>
                    <a:pt x="144" y="333"/>
                  </a:cubicBezTo>
                  <a:cubicBezTo>
                    <a:pt x="138" y="332"/>
                    <a:pt x="122" y="327"/>
                    <a:pt x="125" y="312"/>
                  </a:cubicBezTo>
                  <a:cubicBezTo>
                    <a:pt x="127" y="295"/>
                    <a:pt x="153" y="262"/>
                    <a:pt x="161" y="244"/>
                  </a:cubicBezTo>
                  <a:cubicBezTo>
                    <a:pt x="170" y="226"/>
                    <a:pt x="154" y="213"/>
                    <a:pt x="152" y="201"/>
                  </a:cubicBezTo>
                  <a:cubicBezTo>
                    <a:pt x="146" y="175"/>
                    <a:pt x="143" y="153"/>
                    <a:pt x="193" y="84"/>
                  </a:cubicBezTo>
                  <a:cubicBezTo>
                    <a:pt x="243" y="15"/>
                    <a:pt x="333" y="0"/>
                    <a:pt x="388" y="11"/>
                  </a:cubicBezTo>
                  <a:cubicBezTo>
                    <a:pt x="439" y="20"/>
                    <a:pt x="491" y="67"/>
                    <a:pt x="506" y="140"/>
                  </a:cubicBezTo>
                  <a:cubicBezTo>
                    <a:pt x="537" y="286"/>
                    <a:pt x="438" y="317"/>
                    <a:pt x="422" y="391"/>
                  </a:cubicBezTo>
                  <a:cubicBezTo>
                    <a:pt x="407" y="465"/>
                    <a:pt x="430" y="530"/>
                    <a:pt x="443" y="540"/>
                  </a:cubicBezTo>
                  <a:cubicBezTo>
                    <a:pt x="455" y="549"/>
                    <a:pt x="624" y="580"/>
                    <a:pt x="643" y="612"/>
                  </a:cubicBezTo>
                  <a:cubicBezTo>
                    <a:pt x="656" y="635"/>
                    <a:pt x="676" y="669"/>
                    <a:pt x="683" y="729"/>
                  </a:cubicBezTo>
                  <a:cubicBezTo>
                    <a:pt x="0" y="729"/>
                    <a:pt x="0" y="729"/>
                    <a:pt x="0" y="729"/>
                  </a:cubicBezTo>
                  <a:cubicBezTo>
                    <a:pt x="5" y="668"/>
                    <a:pt x="23" y="631"/>
                    <a:pt x="40" y="612"/>
                  </a:cubicBezTo>
                  <a:close/>
                </a:path>
              </a:pathLst>
            </a:custGeom>
            <a:noFill/>
            <a:ln w="31750" cap="flat">
              <a:solidFill>
                <a:srgbClr val="1E1E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 name="Freeform 44"/>
            <p:cNvSpPr>
              <a:spLocks/>
            </p:cNvSpPr>
            <p:nvPr/>
          </p:nvSpPr>
          <p:spPr bwMode="auto">
            <a:xfrm>
              <a:off x="8749135" y="6262947"/>
              <a:ext cx="147638" cy="147638"/>
            </a:xfrm>
            <a:custGeom>
              <a:avLst/>
              <a:gdLst>
                <a:gd name="T0" fmla="*/ 21 w 112"/>
                <a:gd name="T1" fmla="*/ 12 h 113"/>
                <a:gd name="T2" fmla="*/ 33 w 112"/>
                <a:gd name="T3" fmla="*/ 19 h 113"/>
                <a:gd name="T4" fmla="*/ 44 w 112"/>
                <a:gd name="T5" fmla="*/ 17 h 113"/>
                <a:gd name="T6" fmla="*/ 47 w 112"/>
                <a:gd name="T7" fmla="*/ 4 h 113"/>
                <a:gd name="T8" fmla="*/ 63 w 112"/>
                <a:gd name="T9" fmla="*/ 0 h 113"/>
                <a:gd name="T10" fmla="*/ 66 w 112"/>
                <a:gd name="T11" fmla="*/ 14 h 113"/>
                <a:gd name="T12" fmla="*/ 76 w 112"/>
                <a:gd name="T13" fmla="*/ 21 h 113"/>
                <a:gd name="T14" fmla="*/ 87 w 112"/>
                <a:gd name="T15" fmla="*/ 13 h 113"/>
                <a:gd name="T16" fmla="*/ 101 w 112"/>
                <a:gd name="T17" fmla="*/ 22 h 113"/>
                <a:gd name="T18" fmla="*/ 93 w 112"/>
                <a:gd name="T19" fmla="*/ 34 h 113"/>
                <a:gd name="T20" fmla="*/ 96 w 112"/>
                <a:gd name="T21" fmla="*/ 45 h 113"/>
                <a:gd name="T22" fmla="*/ 109 w 112"/>
                <a:gd name="T23" fmla="*/ 48 h 113"/>
                <a:gd name="T24" fmla="*/ 112 w 112"/>
                <a:gd name="T25" fmla="*/ 64 h 113"/>
                <a:gd name="T26" fmla="*/ 98 w 112"/>
                <a:gd name="T27" fmla="*/ 67 h 113"/>
                <a:gd name="T28" fmla="*/ 92 w 112"/>
                <a:gd name="T29" fmla="*/ 77 h 113"/>
                <a:gd name="T30" fmla="*/ 100 w 112"/>
                <a:gd name="T31" fmla="*/ 88 h 113"/>
                <a:gd name="T32" fmla="*/ 90 w 112"/>
                <a:gd name="T33" fmla="*/ 102 h 113"/>
                <a:gd name="T34" fmla="*/ 79 w 112"/>
                <a:gd name="T35" fmla="*/ 94 h 113"/>
                <a:gd name="T36" fmla="*/ 67 w 112"/>
                <a:gd name="T37" fmla="*/ 96 h 113"/>
                <a:gd name="T38" fmla="*/ 65 w 112"/>
                <a:gd name="T39" fmla="*/ 110 h 113"/>
                <a:gd name="T40" fmla="*/ 49 w 112"/>
                <a:gd name="T41" fmla="*/ 113 h 113"/>
                <a:gd name="T42" fmla="*/ 46 w 112"/>
                <a:gd name="T43" fmla="*/ 99 h 113"/>
                <a:gd name="T44" fmla="*/ 36 w 112"/>
                <a:gd name="T45" fmla="*/ 93 h 113"/>
                <a:gd name="T46" fmla="*/ 25 w 112"/>
                <a:gd name="T47" fmla="*/ 101 h 113"/>
                <a:gd name="T48" fmla="*/ 11 w 112"/>
                <a:gd name="T49" fmla="*/ 91 h 113"/>
                <a:gd name="T50" fmla="*/ 19 w 112"/>
                <a:gd name="T51" fmla="*/ 79 h 113"/>
                <a:gd name="T52" fmla="*/ 17 w 112"/>
                <a:gd name="T53" fmla="*/ 68 h 113"/>
                <a:gd name="T54" fmla="*/ 3 w 112"/>
                <a:gd name="T55" fmla="*/ 66 h 113"/>
                <a:gd name="T56" fmla="*/ 0 w 112"/>
                <a:gd name="T57" fmla="*/ 50 h 113"/>
                <a:gd name="T58" fmla="*/ 14 w 112"/>
                <a:gd name="T59" fmla="*/ 46 h 113"/>
                <a:gd name="T60" fmla="*/ 20 w 112"/>
                <a:gd name="T61" fmla="*/ 37 h 113"/>
                <a:gd name="T62" fmla="*/ 12 w 112"/>
                <a:gd name="T63" fmla="*/ 2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113">
                  <a:moveTo>
                    <a:pt x="12" y="21"/>
                  </a:moveTo>
                  <a:cubicBezTo>
                    <a:pt x="21" y="12"/>
                    <a:pt x="21" y="12"/>
                    <a:pt x="21" y="12"/>
                  </a:cubicBezTo>
                  <a:cubicBezTo>
                    <a:pt x="23" y="11"/>
                    <a:pt x="25" y="11"/>
                    <a:pt x="26" y="12"/>
                  </a:cubicBezTo>
                  <a:cubicBezTo>
                    <a:pt x="33" y="19"/>
                    <a:pt x="33" y="19"/>
                    <a:pt x="33" y="19"/>
                  </a:cubicBezTo>
                  <a:cubicBezTo>
                    <a:pt x="34" y="20"/>
                    <a:pt x="36" y="21"/>
                    <a:pt x="37" y="20"/>
                  </a:cubicBezTo>
                  <a:cubicBezTo>
                    <a:pt x="39" y="19"/>
                    <a:pt x="42" y="18"/>
                    <a:pt x="44" y="17"/>
                  </a:cubicBezTo>
                  <a:cubicBezTo>
                    <a:pt x="46" y="17"/>
                    <a:pt x="47" y="15"/>
                    <a:pt x="47" y="14"/>
                  </a:cubicBezTo>
                  <a:cubicBezTo>
                    <a:pt x="47" y="4"/>
                    <a:pt x="47" y="4"/>
                    <a:pt x="47" y="4"/>
                  </a:cubicBezTo>
                  <a:cubicBezTo>
                    <a:pt x="47" y="2"/>
                    <a:pt x="48" y="0"/>
                    <a:pt x="50" y="0"/>
                  </a:cubicBezTo>
                  <a:cubicBezTo>
                    <a:pt x="63" y="0"/>
                    <a:pt x="63" y="0"/>
                    <a:pt x="63" y="0"/>
                  </a:cubicBezTo>
                  <a:cubicBezTo>
                    <a:pt x="65" y="0"/>
                    <a:pt x="66" y="2"/>
                    <a:pt x="66" y="4"/>
                  </a:cubicBezTo>
                  <a:cubicBezTo>
                    <a:pt x="66" y="14"/>
                    <a:pt x="66" y="14"/>
                    <a:pt x="66" y="14"/>
                  </a:cubicBezTo>
                  <a:cubicBezTo>
                    <a:pt x="66" y="16"/>
                    <a:pt x="67" y="17"/>
                    <a:pt x="68" y="17"/>
                  </a:cubicBezTo>
                  <a:cubicBezTo>
                    <a:pt x="71" y="18"/>
                    <a:pt x="74" y="19"/>
                    <a:pt x="76" y="21"/>
                  </a:cubicBezTo>
                  <a:cubicBezTo>
                    <a:pt x="77" y="21"/>
                    <a:pt x="79" y="21"/>
                    <a:pt x="80" y="20"/>
                  </a:cubicBezTo>
                  <a:cubicBezTo>
                    <a:pt x="87" y="13"/>
                    <a:pt x="87" y="13"/>
                    <a:pt x="87" y="13"/>
                  </a:cubicBezTo>
                  <a:cubicBezTo>
                    <a:pt x="89" y="12"/>
                    <a:pt x="91" y="12"/>
                    <a:pt x="92" y="13"/>
                  </a:cubicBezTo>
                  <a:cubicBezTo>
                    <a:pt x="101" y="22"/>
                    <a:pt x="101" y="22"/>
                    <a:pt x="101" y="22"/>
                  </a:cubicBezTo>
                  <a:cubicBezTo>
                    <a:pt x="102" y="24"/>
                    <a:pt x="102" y="26"/>
                    <a:pt x="101" y="27"/>
                  </a:cubicBezTo>
                  <a:cubicBezTo>
                    <a:pt x="93" y="34"/>
                    <a:pt x="93" y="34"/>
                    <a:pt x="93" y="34"/>
                  </a:cubicBezTo>
                  <a:cubicBezTo>
                    <a:pt x="92" y="35"/>
                    <a:pt x="92" y="37"/>
                    <a:pt x="93" y="38"/>
                  </a:cubicBezTo>
                  <a:cubicBezTo>
                    <a:pt x="94" y="40"/>
                    <a:pt x="95" y="43"/>
                    <a:pt x="96" y="45"/>
                  </a:cubicBezTo>
                  <a:cubicBezTo>
                    <a:pt x="96" y="47"/>
                    <a:pt x="97" y="48"/>
                    <a:pt x="99" y="48"/>
                  </a:cubicBezTo>
                  <a:cubicBezTo>
                    <a:pt x="109" y="48"/>
                    <a:pt x="109" y="48"/>
                    <a:pt x="109" y="48"/>
                  </a:cubicBezTo>
                  <a:cubicBezTo>
                    <a:pt x="111" y="48"/>
                    <a:pt x="112" y="50"/>
                    <a:pt x="112" y="51"/>
                  </a:cubicBezTo>
                  <a:cubicBezTo>
                    <a:pt x="112" y="64"/>
                    <a:pt x="112" y="64"/>
                    <a:pt x="112" y="64"/>
                  </a:cubicBezTo>
                  <a:cubicBezTo>
                    <a:pt x="112" y="66"/>
                    <a:pt x="110" y="67"/>
                    <a:pt x="108" y="67"/>
                  </a:cubicBezTo>
                  <a:cubicBezTo>
                    <a:pt x="98" y="67"/>
                    <a:pt x="98" y="67"/>
                    <a:pt x="98" y="67"/>
                  </a:cubicBezTo>
                  <a:cubicBezTo>
                    <a:pt x="97" y="67"/>
                    <a:pt x="96" y="68"/>
                    <a:pt x="95" y="70"/>
                  </a:cubicBezTo>
                  <a:cubicBezTo>
                    <a:pt x="94" y="72"/>
                    <a:pt x="93" y="74"/>
                    <a:pt x="92" y="77"/>
                  </a:cubicBezTo>
                  <a:cubicBezTo>
                    <a:pt x="91" y="78"/>
                    <a:pt x="91" y="80"/>
                    <a:pt x="92" y="81"/>
                  </a:cubicBezTo>
                  <a:cubicBezTo>
                    <a:pt x="100" y="88"/>
                    <a:pt x="100" y="88"/>
                    <a:pt x="100" y="88"/>
                  </a:cubicBezTo>
                  <a:cubicBezTo>
                    <a:pt x="101" y="89"/>
                    <a:pt x="101" y="92"/>
                    <a:pt x="99" y="93"/>
                  </a:cubicBezTo>
                  <a:cubicBezTo>
                    <a:pt x="90" y="102"/>
                    <a:pt x="90" y="102"/>
                    <a:pt x="90" y="102"/>
                  </a:cubicBezTo>
                  <a:cubicBezTo>
                    <a:pt x="89" y="103"/>
                    <a:pt x="87" y="103"/>
                    <a:pt x="86" y="101"/>
                  </a:cubicBezTo>
                  <a:cubicBezTo>
                    <a:pt x="79" y="94"/>
                    <a:pt x="79" y="94"/>
                    <a:pt x="79" y="94"/>
                  </a:cubicBezTo>
                  <a:cubicBezTo>
                    <a:pt x="78" y="93"/>
                    <a:pt x="76" y="93"/>
                    <a:pt x="75" y="93"/>
                  </a:cubicBezTo>
                  <a:cubicBezTo>
                    <a:pt x="72" y="95"/>
                    <a:pt x="70" y="96"/>
                    <a:pt x="67" y="96"/>
                  </a:cubicBezTo>
                  <a:cubicBezTo>
                    <a:pt x="66" y="97"/>
                    <a:pt x="65" y="98"/>
                    <a:pt x="65" y="100"/>
                  </a:cubicBezTo>
                  <a:cubicBezTo>
                    <a:pt x="65" y="110"/>
                    <a:pt x="65" y="110"/>
                    <a:pt x="65" y="110"/>
                  </a:cubicBezTo>
                  <a:cubicBezTo>
                    <a:pt x="65" y="112"/>
                    <a:pt x="63" y="113"/>
                    <a:pt x="61" y="113"/>
                  </a:cubicBezTo>
                  <a:cubicBezTo>
                    <a:pt x="49" y="113"/>
                    <a:pt x="49" y="113"/>
                    <a:pt x="49" y="113"/>
                  </a:cubicBezTo>
                  <a:cubicBezTo>
                    <a:pt x="47" y="113"/>
                    <a:pt x="45" y="111"/>
                    <a:pt x="46" y="109"/>
                  </a:cubicBezTo>
                  <a:cubicBezTo>
                    <a:pt x="46" y="99"/>
                    <a:pt x="46" y="99"/>
                    <a:pt x="46" y="99"/>
                  </a:cubicBezTo>
                  <a:cubicBezTo>
                    <a:pt x="46" y="98"/>
                    <a:pt x="45" y="96"/>
                    <a:pt x="43" y="96"/>
                  </a:cubicBezTo>
                  <a:cubicBezTo>
                    <a:pt x="41" y="95"/>
                    <a:pt x="39" y="94"/>
                    <a:pt x="36" y="93"/>
                  </a:cubicBezTo>
                  <a:cubicBezTo>
                    <a:pt x="35" y="92"/>
                    <a:pt x="33" y="92"/>
                    <a:pt x="32" y="93"/>
                  </a:cubicBezTo>
                  <a:cubicBezTo>
                    <a:pt x="25" y="101"/>
                    <a:pt x="25" y="101"/>
                    <a:pt x="25" y="101"/>
                  </a:cubicBezTo>
                  <a:cubicBezTo>
                    <a:pt x="24" y="102"/>
                    <a:pt x="21" y="102"/>
                    <a:pt x="20" y="100"/>
                  </a:cubicBezTo>
                  <a:cubicBezTo>
                    <a:pt x="11" y="91"/>
                    <a:pt x="11" y="91"/>
                    <a:pt x="11" y="91"/>
                  </a:cubicBezTo>
                  <a:cubicBezTo>
                    <a:pt x="10" y="90"/>
                    <a:pt x="10" y="88"/>
                    <a:pt x="12" y="87"/>
                  </a:cubicBezTo>
                  <a:cubicBezTo>
                    <a:pt x="19" y="79"/>
                    <a:pt x="19" y="79"/>
                    <a:pt x="19" y="79"/>
                  </a:cubicBezTo>
                  <a:cubicBezTo>
                    <a:pt x="20" y="78"/>
                    <a:pt x="20" y="77"/>
                    <a:pt x="19" y="75"/>
                  </a:cubicBezTo>
                  <a:cubicBezTo>
                    <a:pt x="18" y="73"/>
                    <a:pt x="17" y="71"/>
                    <a:pt x="17" y="68"/>
                  </a:cubicBezTo>
                  <a:cubicBezTo>
                    <a:pt x="16" y="67"/>
                    <a:pt x="15" y="66"/>
                    <a:pt x="13" y="66"/>
                  </a:cubicBezTo>
                  <a:cubicBezTo>
                    <a:pt x="3" y="66"/>
                    <a:pt x="3" y="66"/>
                    <a:pt x="3" y="66"/>
                  </a:cubicBezTo>
                  <a:cubicBezTo>
                    <a:pt x="1" y="66"/>
                    <a:pt x="0" y="64"/>
                    <a:pt x="0" y="62"/>
                  </a:cubicBezTo>
                  <a:cubicBezTo>
                    <a:pt x="0" y="50"/>
                    <a:pt x="0" y="50"/>
                    <a:pt x="0" y="50"/>
                  </a:cubicBezTo>
                  <a:cubicBezTo>
                    <a:pt x="0" y="48"/>
                    <a:pt x="2" y="46"/>
                    <a:pt x="3" y="46"/>
                  </a:cubicBezTo>
                  <a:cubicBezTo>
                    <a:pt x="14" y="46"/>
                    <a:pt x="14" y="46"/>
                    <a:pt x="14" y="46"/>
                  </a:cubicBezTo>
                  <a:cubicBezTo>
                    <a:pt x="15" y="46"/>
                    <a:pt x="16" y="45"/>
                    <a:pt x="17" y="44"/>
                  </a:cubicBezTo>
                  <a:cubicBezTo>
                    <a:pt x="18" y="42"/>
                    <a:pt x="19" y="39"/>
                    <a:pt x="20" y="37"/>
                  </a:cubicBezTo>
                  <a:cubicBezTo>
                    <a:pt x="21" y="36"/>
                    <a:pt x="20" y="34"/>
                    <a:pt x="19" y="33"/>
                  </a:cubicBezTo>
                  <a:cubicBezTo>
                    <a:pt x="12" y="26"/>
                    <a:pt x="12" y="26"/>
                    <a:pt x="12" y="26"/>
                  </a:cubicBezTo>
                  <a:cubicBezTo>
                    <a:pt x="11" y="24"/>
                    <a:pt x="11" y="22"/>
                    <a:pt x="12" y="21"/>
                  </a:cubicBezTo>
                  <a:close/>
                </a:path>
              </a:pathLst>
            </a:custGeom>
            <a:solidFill>
              <a:srgbClr val="FFFFFF"/>
            </a:solidFill>
            <a:ln w="7938" cap="rnd">
              <a:solidFill>
                <a:srgbClr val="F0B224"/>
              </a:solid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8" name="Oval 45"/>
            <p:cNvSpPr>
              <a:spLocks noChangeArrowheads="1"/>
            </p:cNvSpPr>
            <p:nvPr/>
          </p:nvSpPr>
          <p:spPr bwMode="auto">
            <a:xfrm>
              <a:off x="8787235" y="6301047"/>
              <a:ext cx="71438" cy="71438"/>
            </a:xfrm>
            <a:prstGeom prst="ellipse">
              <a:avLst/>
            </a:prstGeom>
            <a:noFill/>
            <a:ln w="7938"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 name="Freeform 46"/>
            <p:cNvSpPr>
              <a:spLocks/>
            </p:cNvSpPr>
            <p:nvPr/>
          </p:nvSpPr>
          <p:spPr bwMode="auto">
            <a:xfrm>
              <a:off x="8741197" y="6112134"/>
              <a:ext cx="134938" cy="134938"/>
            </a:xfrm>
            <a:custGeom>
              <a:avLst/>
              <a:gdLst>
                <a:gd name="T0" fmla="*/ 3 w 102"/>
                <a:gd name="T1" fmla="*/ 32 h 102"/>
                <a:gd name="T2" fmla="*/ 16 w 102"/>
                <a:gd name="T3" fmla="*/ 33 h 102"/>
                <a:gd name="T4" fmla="*/ 23 w 102"/>
                <a:gd name="T5" fmla="*/ 26 h 102"/>
                <a:gd name="T6" fmla="*/ 19 w 102"/>
                <a:gd name="T7" fmla="*/ 14 h 102"/>
                <a:gd name="T8" fmla="*/ 30 w 102"/>
                <a:gd name="T9" fmla="*/ 4 h 102"/>
                <a:gd name="T10" fmla="*/ 39 w 102"/>
                <a:gd name="T11" fmla="*/ 13 h 102"/>
                <a:gd name="T12" fmla="*/ 50 w 102"/>
                <a:gd name="T13" fmla="*/ 14 h 102"/>
                <a:gd name="T14" fmla="*/ 55 w 102"/>
                <a:gd name="T15" fmla="*/ 2 h 102"/>
                <a:gd name="T16" fmla="*/ 70 w 102"/>
                <a:gd name="T17" fmla="*/ 3 h 102"/>
                <a:gd name="T18" fmla="*/ 69 w 102"/>
                <a:gd name="T19" fmla="*/ 16 h 102"/>
                <a:gd name="T20" fmla="*/ 76 w 102"/>
                <a:gd name="T21" fmla="*/ 24 h 102"/>
                <a:gd name="T22" fmla="*/ 88 w 102"/>
                <a:gd name="T23" fmla="*/ 20 h 102"/>
                <a:gd name="T24" fmla="*/ 98 w 102"/>
                <a:gd name="T25" fmla="*/ 31 h 102"/>
                <a:gd name="T26" fmla="*/ 88 w 102"/>
                <a:gd name="T27" fmla="*/ 40 h 102"/>
                <a:gd name="T28" fmla="*/ 88 w 102"/>
                <a:gd name="T29" fmla="*/ 50 h 102"/>
                <a:gd name="T30" fmla="*/ 99 w 102"/>
                <a:gd name="T31" fmla="*/ 55 h 102"/>
                <a:gd name="T32" fmla="*/ 98 w 102"/>
                <a:gd name="T33" fmla="*/ 70 h 102"/>
                <a:gd name="T34" fmla="*/ 86 w 102"/>
                <a:gd name="T35" fmla="*/ 70 h 102"/>
                <a:gd name="T36" fmla="*/ 78 w 102"/>
                <a:gd name="T37" fmla="*/ 77 h 102"/>
                <a:gd name="T38" fmla="*/ 82 w 102"/>
                <a:gd name="T39" fmla="*/ 88 h 102"/>
                <a:gd name="T40" fmla="*/ 71 w 102"/>
                <a:gd name="T41" fmla="*/ 98 h 102"/>
                <a:gd name="T42" fmla="*/ 62 w 102"/>
                <a:gd name="T43" fmla="*/ 89 h 102"/>
                <a:gd name="T44" fmla="*/ 52 w 102"/>
                <a:gd name="T45" fmla="*/ 88 h 102"/>
                <a:gd name="T46" fmla="*/ 47 w 102"/>
                <a:gd name="T47" fmla="*/ 100 h 102"/>
                <a:gd name="T48" fmla="*/ 32 w 102"/>
                <a:gd name="T49" fmla="*/ 99 h 102"/>
                <a:gd name="T50" fmla="*/ 32 w 102"/>
                <a:gd name="T51" fmla="*/ 86 h 102"/>
                <a:gd name="T52" fmla="*/ 25 w 102"/>
                <a:gd name="T53" fmla="*/ 78 h 102"/>
                <a:gd name="T54" fmla="*/ 14 w 102"/>
                <a:gd name="T55" fmla="*/ 83 h 102"/>
                <a:gd name="T56" fmla="*/ 4 w 102"/>
                <a:gd name="T57" fmla="*/ 72 h 102"/>
                <a:gd name="T58" fmla="*/ 13 w 102"/>
                <a:gd name="T59" fmla="*/ 63 h 102"/>
                <a:gd name="T60" fmla="*/ 13 w 102"/>
                <a:gd name="T61" fmla="*/ 52 h 102"/>
                <a:gd name="T62" fmla="*/ 2 w 102"/>
                <a:gd name="T63" fmla="*/ 4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0" y="43"/>
                  </a:moveTo>
                  <a:cubicBezTo>
                    <a:pt x="3" y="32"/>
                    <a:pt x="3" y="32"/>
                    <a:pt x="3" y="32"/>
                  </a:cubicBezTo>
                  <a:cubicBezTo>
                    <a:pt x="3" y="31"/>
                    <a:pt x="5" y="30"/>
                    <a:pt x="7" y="30"/>
                  </a:cubicBezTo>
                  <a:cubicBezTo>
                    <a:pt x="16" y="33"/>
                    <a:pt x="16" y="33"/>
                    <a:pt x="16" y="33"/>
                  </a:cubicBezTo>
                  <a:cubicBezTo>
                    <a:pt x="17" y="33"/>
                    <a:pt x="18" y="32"/>
                    <a:pt x="19" y="31"/>
                  </a:cubicBezTo>
                  <a:cubicBezTo>
                    <a:pt x="20" y="29"/>
                    <a:pt x="22" y="27"/>
                    <a:pt x="23" y="26"/>
                  </a:cubicBezTo>
                  <a:cubicBezTo>
                    <a:pt x="24" y="25"/>
                    <a:pt x="24" y="23"/>
                    <a:pt x="24" y="22"/>
                  </a:cubicBezTo>
                  <a:cubicBezTo>
                    <a:pt x="19" y="14"/>
                    <a:pt x="19" y="14"/>
                    <a:pt x="19" y="14"/>
                  </a:cubicBezTo>
                  <a:cubicBezTo>
                    <a:pt x="18" y="12"/>
                    <a:pt x="19" y="11"/>
                    <a:pt x="20" y="10"/>
                  </a:cubicBezTo>
                  <a:cubicBezTo>
                    <a:pt x="30" y="4"/>
                    <a:pt x="30" y="4"/>
                    <a:pt x="30" y="4"/>
                  </a:cubicBezTo>
                  <a:cubicBezTo>
                    <a:pt x="31" y="3"/>
                    <a:pt x="33" y="4"/>
                    <a:pt x="34" y="5"/>
                  </a:cubicBezTo>
                  <a:cubicBezTo>
                    <a:pt x="39" y="13"/>
                    <a:pt x="39" y="13"/>
                    <a:pt x="39" y="13"/>
                  </a:cubicBezTo>
                  <a:cubicBezTo>
                    <a:pt x="39" y="14"/>
                    <a:pt x="41" y="15"/>
                    <a:pt x="42" y="15"/>
                  </a:cubicBezTo>
                  <a:cubicBezTo>
                    <a:pt x="45" y="14"/>
                    <a:pt x="47" y="14"/>
                    <a:pt x="50" y="14"/>
                  </a:cubicBezTo>
                  <a:cubicBezTo>
                    <a:pt x="51" y="14"/>
                    <a:pt x="52" y="13"/>
                    <a:pt x="53" y="11"/>
                  </a:cubicBezTo>
                  <a:cubicBezTo>
                    <a:pt x="55" y="2"/>
                    <a:pt x="55" y="2"/>
                    <a:pt x="55" y="2"/>
                  </a:cubicBezTo>
                  <a:cubicBezTo>
                    <a:pt x="55" y="1"/>
                    <a:pt x="57" y="0"/>
                    <a:pt x="59" y="0"/>
                  </a:cubicBezTo>
                  <a:cubicBezTo>
                    <a:pt x="70" y="3"/>
                    <a:pt x="70" y="3"/>
                    <a:pt x="70" y="3"/>
                  </a:cubicBezTo>
                  <a:cubicBezTo>
                    <a:pt x="71" y="4"/>
                    <a:pt x="72" y="6"/>
                    <a:pt x="72" y="7"/>
                  </a:cubicBezTo>
                  <a:cubicBezTo>
                    <a:pt x="69" y="16"/>
                    <a:pt x="69" y="16"/>
                    <a:pt x="69" y="16"/>
                  </a:cubicBezTo>
                  <a:cubicBezTo>
                    <a:pt x="69" y="17"/>
                    <a:pt x="70" y="19"/>
                    <a:pt x="71" y="20"/>
                  </a:cubicBezTo>
                  <a:cubicBezTo>
                    <a:pt x="73" y="21"/>
                    <a:pt x="75" y="22"/>
                    <a:pt x="76" y="24"/>
                  </a:cubicBezTo>
                  <a:cubicBezTo>
                    <a:pt x="77" y="25"/>
                    <a:pt x="79" y="25"/>
                    <a:pt x="80" y="24"/>
                  </a:cubicBezTo>
                  <a:cubicBezTo>
                    <a:pt x="88" y="20"/>
                    <a:pt x="88" y="20"/>
                    <a:pt x="88" y="20"/>
                  </a:cubicBezTo>
                  <a:cubicBezTo>
                    <a:pt x="89" y="19"/>
                    <a:pt x="91" y="19"/>
                    <a:pt x="92" y="21"/>
                  </a:cubicBezTo>
                  <a:cubicBezTo>
                    <a:pt x="98" y="31"/>
                    <a:pt x="98" y="31"/>
                    <a:pt x="98" y="31"/>
                  </a:cubicBezTo>
                  <a:cubicBezTo>
                    <a:pt x="98" y="32"/>
                    <a:pt x="98" y="34"/>
                    <a:pt x="96" y="35"/>
                  </a:cubicBezTo>
                  <a:cubicBezTo>
                    <a:pt x="88" y="40"/>
                    <a:pt x="88" y="40"/>
                    <a:pt x="88" y="40"/>
                  </a:cubicBezTo>
                  <a:cubicBezTo>
                    <a:pt x="87" y="40"/>
                    <a:pt x="87" y="42"/>
                    <a:pt x="87" y="43"/>
                  </a:cubicBezTo>
                  <a:cubicBezTo>
                    <a:pt x="88" y="45"/>
                    <a:pt x="88" y="48"/>
                    <a:pt x="88" y="50"/>
                  </a:cubicBezTo>
                  <a:cubicBezTo>
                    <a:pt x="88" y="51"/>
                    <a:pt x="89" y="52"/>
                    <a:pt x="90" y="53"/>
                  </a:cubicBezTo>
                  <a:cubicBezTo>
                    <a:pt x="99" y="55"/>
                    <a:pt x="99" y="55"/>
                    <a:pt x="99" y="55"/>
                  </a:cubicBezTo>
                  <a:cubicBezTo>
                    <a:pt x="101" y="56"/>
                    <a:pt x="102" y="57"/>
                    <a:pt x="101" y="59"/>
                  </a:cubicBezTo>
                  <a:cubicBezTo>
                    <a:pt x="98" y="70"/>
                    <a:pt x="98" y="70"/>
                    <a:pt x="98" y="70"/>
                  </a:cubicBezTo>
                  <a:cubicBezTo>
                    <a:pt x="98" y="72"/>
                    <a:pt x="96" y="73"/>
                    <a:pt x="94" y="72"/>
                  </a:cubicBezTo>
                  <a:cubicBezTo>
                    <a:pt x="86" y="70"/>
                    <a:pt x="86" y="70"/>
                    <a:pt x="86" y="70"/>
                  </a:cubicBezTo>
                  <a:cubicBezTo>
                    <a:pt x="84" y="69"/>
                    <a:pt x="83" y="70"/>
                    <a:pt x="82" y="71"/>
                  </a:cubicBezTo>
                  <a:cubicBezTo>
                    <a:pt x="81" y="73"/>
                    <a:pt x="79" y="75"/>
                    <a:pt x="78" y="77"/>
                  </a:cubicBezTo>
                  <a:cubicBezTo>
                    <a:pt x="77" y="78"/>
                    <a:pt x="77" y="79"/>
                    <a:pt x="77" y="80"/>
                  </a:cubicBezTo>
                  <a:cubicBezTo>
                    <a:pt x="82" y="88"/>
                    <a:pt x="82" y="88"/>
                    <a:pt x="82" y="88"/>
                  </a:cubicBezTo>
                  <a:cubicBezTo>
                    <a:pt x="83" y="90"/>
                    <a:pt x="82" y="92"/>
                    <a:pt x="81" y="93"/>
                  </a:cubicBezTo>
                  <a:cubicBezTo>
                    <a:pt x="71" y="98"/>
                    <a:pt x="71" y="98"/>
                    <a:pt x="71" y="98"/>
                  </a:cubicBezTo>
                  <a:cubicBezTo>
                    <a:pt x="70" y="99"/>
                    <a:pt x="68" y="99"/>
                    <a:pt x="67" y="97"/>
                  </a:cubicBezTo>
                  <a:cubicBezTo>
                    <a:pt x="62" y="89"/>
                    <a:pt x="62" y="89"/>
                    <a:pt x="62" y="89"/>
                  </a:cubicBezTo>
                  <a:cubicBezTo>
                    <a:pt x="62" y="88"/>
                    <a:pt x="60" y="87"/>
                    <a:pt x="59" y="88"/>
                  </a:cubicBezTo>
                  <a:cubicBezTo>
                    <a:pt x="57" y="88"/>
                    <a:pt x="54" y="88"/>
                    <a:pt x="52" y="88"/>
                  </a:cubicBezTo>
                  <a:cubicBezTo>
                    <a:pt x="51" y="88"/>
                    <a:pt x="49" y="89"/>
                    <a:pt x="49" y="91"/>
                  </a:cubicBezTo>
                  <a:cubicBezTo>
                    <a:pt x="47" y="100"/>
                    <a:pt x="47" y="100"/>
                    <a:pt x="47" y="100"/>
                  </a:cubicBezTo>
                  <a:cubicBezTo>
                    <a:pt x="46" y="101"/>
                    <a:pt x="45" y="102"/>
                    <a:pt x="43" y="102"/>
                  </a:cubicBezTo>
                  <a:cubicBezTo>
                    <a:pt x="32" y="99"/>
                    <a:pt x="32" y="99"/>
                    <a:pt x="32" y="99"/>
                  </a:cubicBezTo>
                  <a:cubicBezTo>
                    <a:pt x="30" y="98"/>
                    <a:pt x="29" y="97"/>
                    <a:pt x="30" y="95"/>
                  </a:cubicBezTo>
                  <a:cubicBezTo>
                    <a:pt x="32" y="86"/>
                    <a:pt x="32" y="86"/>
                    <a:pt x="32" y="86"/>
                  </a:cubicBezTo>
                  <a:cubicBezTo>
                    <a:pt x="33" y="85"/>
                    <a:pt x="32" y="83"/>
                    <a:pt x="31" y="83"/>
                  </a:cubicBezTo>
                  <a:cubicBezTo>
                    <a:pt x="29" y="81"/>
                    <a:pt x="27" y="80"/>
                    <a:pt x="25" y="78"/>
                  </a:cubicBezTo>
                  <a:cubicBezTo>
                    <a:pt x="24" y="77"/>
                    <a:pt x="23" y="77"/>
                    <a:pt x="22" y="78"/>
                  </a:cubicBezTo>
                  <a:cubicBezTo>
                    <a:pt x="14" y="83"/>
                    <a:pt x="14" y="83"/>
                    <a:pt x="14" y="83"/>
                  </a:cubicBezTo>
                  <a:cubicBezTo>
                    <a:pt x="12" y="83"/>
                    <a:pt x="10" y="83"/>
                    <a:pt x="10" y="81"/>
                  </a:cubicBezTo>
                  <a:cubicBezTo>
                    <a:pt x="4" y="72"/>
                    <a:pt x="4" y="72"/>
                    <a:pt x="4" y="72"/>
                  </a:cubicBezTo>
                  <a:cubicBezTo>
                    <a:pt x="3" y="70"/>
                    <a:pt x="4" y="68"/>
                    <a:pt x="5" y="67"/>
                  </a:cubicBezTo>
                  <a:cubicBezTo>
                    <a:pt x="13" y="63"/>
                    <a:pt x="13" y="63"/>
                    <a:pt x="13" y="63"/>
                  </a:cubicBezTo>
                  <a:cubicBezTo>
                    <a:pt x="14" y="62"/>
                    <a:pt x="15" y="61"/>
                    <a:pt x="14" y="59"/>
                  </a:cubicBezTo>
                  <a:cubicBezTo>
                    <a:pt x="14" y="57"/>
                    <a:pt x="14" y="55"/>
                    <a:pt x="13" y="52"/>
                  </a:cubicBezTo>
                  <a:cubicBezTo>
                    <a:pt x="13" y="51"/>
                    <a:pt x="12" y="50"/>
                    <a:pt x="11" y="50"/>
                  </a:cubicBezTo>
                  <a:cubicBezTo>
                    <a:pt x="2" y="47"/>
                    <a:pt x="2" y="47"/>
                    <a:pt x="2" y="47"/>
                  </a:cubicBezTo>
                  <a:cubicBezTo>
                    <a:pt x="1" y="47"/>
                    <a:pt x="0" y="45"/>
                    <a:pt x="0" y="43"/>
                  </a:cubicBezTo>
                  <a:close/>
                </a:path>
              </a:pathLst>
            </a:custGeom>
            <a:noFill/>
            <a:ln w="7938"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 name="Freeform 47"/>
            <p:cNvSpPr>
              <a:spLocks/>
            </p:cNvSpPr>
            <p:nvPr/>
          </p:nvSpPr>
          <p:spPr bwMode="auto">
            <a:xfrm>
              <a:off x="8776122" y="6147059"/>
              <a:ext cx="61913" cy="63500"/>
            </a:xfrm>
            <a:custGeom>
              <a:avLst/>
              <a:gdLst>
                <a:gd name="T0" fmla="*/ 19 w 47"/>
                <a:gd name="T1" fmla="*/ 2 h 48"/>
                <a:gd name="T2" fmla="*/ 2 w 47"/>
                <a:gd name="T3" fmla="*/ 28 h 48"/>
                <a:gd name="T4" fmla="*/ 28 w 47"/>
                <a:gd name="T5" fmla="*/ 46 h 48"/>
                <a:gd name="T6" fmla="*/ 45 w 47"/>
                <a:gd name="T7" fmla="*/ 20 h 48"/>
                <a:gd name="T8" fmla="*/ 19 w 47"/>
                <a:gd name="T9" fmla="*/ 2 h 48"/>
              </a:gdLst>
              <a:ahLst/>
              <a:cxnLst>
                <a:cxn ang="0">
                  <a:pos x="T0" y="T1"/>
                </a:cxn>
                <a:cxn ang="0">
                  <a:pos x="T2" y="T3"/>
                </a:cxn>
                <a:cxn ang="0">
                  <a:pos x="T4" y="T5"/>
                </a:cxn>
                <a:cxn ang="0">
                  <a:pos x="T6" y="T7"/>
                </a:cxn>
                <a:cxn ang="0">
                  <a:pos x="T8" y="T9"/>
                </a:cxn>
              </a:cxnLst>
              <a:rect l="0" t="0" r="r" b="b"/>
              <a:pathLst>
                <a:path w="47" h="48">
                  <a:moveTo>
                    <a:pt x="19" y="2"/>
                  </a:moveTo>
                  <a:cubicBezTo>
                    <a:pt x="8" y="5"/>
                    <a:pt x="0" y="16"/>
                    <a:pt x="2" y="28"/>
                  </a:cubicBezTo>
                  <a:cubicBezTo>
                    <a:pt x="5" y="40"/>
                    <a:pt x="16" y="48"/>
                    <a:pt x="28" y="46"/>
                  </a:cubicBezTo>
                  <a:cubicBezTo>
                    <a:pt x="40" y="43"/>
                    <a:pt x="47" y="32"/>
                    <a:pt x="45" y="20"/>
                  </a:cubicBezTo>
                  <a:cubicBezTo>
                    <a:pt x="43" y="8"/>
                    <a:pt x="31" y="0"/>
                    <a:pt x="19" y="2"/>
                  </a:cubicBezTo>
                  <a:close/>
                </a:path>
              </a:pathLst>
            </a:custGeom>
            <a:noFill/>
            <a:ln w="7938"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 name="Freeform 48"/>
            <p:cNvSpPr>
              <a:spLocks/>
            </p:cNvSpPr>
            <p:nvPr/>
          </p:nvSpPr>
          <p:spPr bwMode="auto">
            <a:xfrm>
              <a:off x="8888835" y="6194684"/>
              <a:ext cx="93663" cy="93663"/>
            </a:xfrm>
            <a:custGeom>
              <a:avLst/>
              <a:gdLst>
                <a:gd name="T0" fmla="*/ 5 w 71"/>
                <a:gd name="T1" fmla="*/ 16 h 72"/>
                <a:gd name="T2" fmla="*/ 13 w 71"/>
                <a:gd name="T3" fmla="*/ 18 h 72"/>
                <a:gd name="T4" fmla="*/ 20 w 71"/>
                <a:gd name="T5" fmla="*/ 14 h 72"/>
                <a:gd name="T6" fmla="*/ 18 w 71"/>
                <a:gd name="T7" fmla="*/ 6 h 72"/>
                <a:gd name="T8" fmla="*/ 27 w 71"/>
                <a:gd name="T9" fmla="*/ 0 h 72"/>
                <a:gd name="T10" fmla="*/ 32 w 71"/>
                <a:gd name="T11" fmla="*/ 8 h 72"/>
                <a:gd name="T12" fmla="*/ 39 w 71"/>
                <a:gd name="T13" fmla="*/ 10 h 72"/>
                <a:gd name="T14" fmla="*/ 45 w 71"/>
                <a:gd name="T15" fmla="*/ 3 h 72"/>
                <a:gd name="T16" fmla="*/ 55 w 71"/>
                <a:gd name="T17" fmla="*/ 5 h 72"/>
                <a:gd name="T18" fmla="*/ 53 w 71"/>
                <a:gd name="T19" fmla="*/ 14 h 72"/>
                <a:gd name="T20" fmla="*/ 57 w 71"/>
                <a:gd name="T21" fmla="*/ 20 h 72"/>
                <a:gd name="T22" fmla="*/ 65 w 71"/>
                <a:gd name="T23" fmla="*/ 19 h 72"/>
                <a:gd name="T24" fmla="*/ 71 w 71"/>
                <a:gd name="T25" fmla="*/ 28 h 72"/>
                <a:gd name="T26" fmla="*/ 63 w 71"/>
                <a:gd name="T27" fmla="*/ 33 h 72"/>
                <a:gd name="T28" fmla="*/ 61 w 71"/>
                <a:gd name="T29" fmla="*/ 40 h 72"/>
                <a:gd name="T30" fmla="*/ 68 w 71"/>
                <a:gd name="T31" fmla="*/ 45 h 72"/>
                <a:gd name="T32" fmla="*/ 66 w 71"/>
                <a:gd name="T33" fmla="*/ 55 h 72"/>
                <a:gd name="T34" fmla="*/ 57 w 71"/>
                <a:gd name="T35" fmla="*/ 53 h 72"/>
                <a:gd name="T36" fmla="*/ 51 w 71"/>
                <a:gd name="T37" fmla="*/ 57 h 72"/>
                <a:gd name="T38" fmla="*/ 52 w 71"/>
                <a:gd name="T39" fmla="*/ 66 h 72"/>
                <a:gd name="T40" fmla="*/ 43 w 71"/>
                <a:gd name="T41" fmla="*/ 71 h 72"/>
                <a:gd name="T42" fmla="*/ 38 w 71"/>
                <a:gd name="T43" fmla="*/ 64 h 72"/>
                <a:gd name="T44" fmla="*/ 31 w 71"/>
                <a:gd name="T45" fmla="*/ 62 h 72"/>
                <a:gd name="T46" fmla="*/ 26 w 71"/>
                <a:gd name="T47" fmla="*/ 69 h 72"/>
                <a:gd name="T48" fmla="*/ 16 w 71"/>
                <a:gd name="T49" fmla="*/ 66 h 72"/>
                <a:gd name="T50" fmla="*/ 18 w 71"/>
                <a:gd name="T51" fmla="*/ 58 h 72"/>
                <a:gd name="T52" fmla="*/ 14 w 71"/>
                <a:gd name="T53" fmla="*/ 51 h 72"/>
                <a:gd name="T54" fmla="*/ 5 w 71"/>
                <a:gd name="T55" fmla="*/ 53 h 72"/>
                <a:gd name="T56" fmla="*/ 0 w 71"/>
                <a:gd name="T57" fmla="*/ 44 h 72"/>
                <a:gd name="T58" fmla="*/ 7 w 71"/>
                <a:gd name="T59" fmla="*/ 39 h 72"/>
                <a:gd name="T60" fmla="*/ 9 w 71"/>
                <a:gd name="T61" fmla="*/ 32 h 72"/>
                <a:gd name="T62" fmla="*/ 2 w 71"/>
                <a:gd name="T63" fmla="*/ 2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72">
                  <a:moveTo>
                    <a:pt x="1" y="24"/>
                  </a:moveTo>
                  <a:cubicBezTo>
                    <a:pt x="5" y="16"/>
                    <a:pt x="5" y="16"/>
                    <a:pt x="5" y="16"/>
                  </a:cubicBezTo>
                  <a:cubicBezTo>
                    <a:pt x="5" y="15"/>
                    <a:pt x="6" y="15"/>
                    <a:pt x="8" y="15"/>
                  </a:cubicBezTo>
                  <a:cubicBezTo>
                    <a:pt x="13" y="18"/>
                    <a:pt x="13" y="18"/>
                    <a:pt x="13" y="18"/>
                  </a:cubicBezTo>
                  <a:cubicBezTo>
                    <a:pt x="14" y="19"/>
                    <a:pt x="15" y="18"/>
                    <a:pt x="16" y="18"/>
                  </a:cubicBezTo>
                  <a:cubicBezTo>
                    <a:pt x="17" y="17"/>
                    <a:pt x="18" y="15"/>
                    <a:pt x="20" y="14"/>
                  </a:cubicBezTo>
                  <a:cubicBezTo>
                    <a:pt x="20" y="14"/>
                    <a:pt x="21" y="13"/>
                    <a:pt x="20" y="12"/>
                  </a:cubicBezTo>
                  <a:cubicBezTo>
                    <a:pt x="18" y="6"/>
                    <a:pt x="18" y="6"/>
                    <a:pt x="18" y="6"/>
                  </a:cubicBezTo>
                  <a:cubicBezTo>
                    <a:pt x="18" y="5"/>
                    <a:pt x="18" y="3"/>
                    <a:pt x="20" y="3"/>
                  </a:cubicBezTo>
                  <a:cubicBezTo>
                    <a:pt x="27" y="0"/>
                    <a:pt x="27" y="0"/>
                    <a:pt x="27" y="0"/>
                  </a:cubicBezTo>
                  <a:cubicBezTo>
                    <a:pt x="28" y="0"/>
                    <a:pt x="30" y="1"/>
                    <a:pt x="30" y="2"/>
                  </a:cubicBezTo>
                  <a:cubicBezTo>
                    <a:pt x="32" y="8"/>
                    <a:pt x="32" y="8"/>
                    <a:pt x="32" y="8"/>
                  </a:cubicBezTo>
                  <a:cubicBezTo>
                    <a:pt x="32" y="9"/>
                    <a:pt x="33" y="9"/>
                    <a:pt x="34" y="9"/>
                  </a:cubicBezTo>
                  <a:cubicBezTo>
                    <a:pt x="36" y="9"/>
                    <a:pt x="38" y="9"/>
                    <a:pt x="39" y="10"/>
                  </a:cubicBezTo>
                  <a:cubicBezTo>
                    <a:pt x="40" y="10"/>
                    <a:pt x="41" y="9"/>
                    <a:pt x="42" y="8"/>
                  </a:cubicBezTo>
                  <a:cubicBezTo>
                    <a:pt x="45" y="3"/>
                    <a:pt x="45" y="3"/>
                    <a:pt x="45" y="3"/>
                  </a:cubicBezTo>
                  <a:cubicBezTo>
                    <a:pt x="45" y="2"/>
                    <a:pt x="47" y="1"/>
                    <a:pt x="48" y="2"/>
                  </a:cubicBezTo>
                  <a:cubicBezTo>
                    <a:pt x="55" y="5"/>
                    <a:pt x="55" y="5"/>
                    <a:pt x="55" y="5"/>
                  </a:cubicBezTo>
                  <a:cubicBezTo>
                    <a:pt x="56" y="6"/>
                    <a:pt x="56" y="7"/>
                    <a:pt x="56" y="8"/>
                  </a:cubicBezTo>
                  <a:cubicBezTo>
                    <a:pt x="53" y="14"/>
                    <a:pt x="53" y="14"/>
                    <a:pt x="53" y="14"/>
                  </a:cubicBezTo>
                  <a:cubicBezTo>
                    <a:pt x="52" y="15"/>
                    <a:pt x="53" y="16"/>
                    <a:pt x="53" y="17"/>
                  </a:cubicBezTo>
                  <a:cubicBezTo>
                    <a:pt x="55" y="18"/>
                    <a:pt x="56" y="19"/>
                    <a:pt x="57" y="20"/>
                  </a:cubicBezTo>
                  <a:cubicBezTo>
                    <a:pt x="57" y="21"/>
                    <a:pt x="58" y="21"/>
                    <a:pt x="59" y="21"/>
                  </a:cubicBezTo>
                  <a:cubicBezTo>
                    <a:pt x="65" y="19"/>
                    <a:pt x="65" y="19"/>
                    <a:pt x="65" y="19"/>
                  </a:cubicBezTo>
                  <a:cubicBezTo>
                    <a:pt x="66" y="19"/>
                    <a:pt x="68" y="19"/>
                    <a:pt x="68" y="20"/>
                  </a:cubicBezTo>
                  <a:cubicBezTo>
                    <a:pt x="71" y="28"/>
                    <a:pt x="71" y="28"/>
                    <a:pt x="71" y="28"/>
                  </a:cubicBezTo>
                  <a:cubicBezTo>
                    <a:pt x="71" y="29"/>
                    <a:pt x="70" y="30"/>
                    <a:pt x="69" y="31"/>
                  </a:cubicBezTo>
                  <a:cubicBezTo>
                    <a:pt x="63" y="33"/>
                    <a:pt x="63" y="33"/>
                    <a:pt x="63" y="33"/>
                  </a:cubicBezTo>
                  <a:cubicBezTo>
                    <a:pt x="62" y="33"/>
                    <a:pt x="62" y="34"/>
                    <a:pt x="62" y="35"/>
                  </a:cubicBezTo>
                  <a:cubicBezTo>
                    <a:pt x="62" y="37"/>
                    <a:pt x="61" y="38"/>
                    <a:pt x="61" y="40"/>
                  </a:cubicBezTo>
                  <a:cubicBezTo>
                    <a:pt x="61" y="41"/>
                    <a:pt x="62" y="42"/>
                    <a:pt x="62" y="42"/>
                  </a:cubicBezTo>
                  <a:cubicBezTo>
                    <a:pt x="68" y="45"/>
                    <a:pt x="68" y="45"/>
                    <a:pt x="68" y="45"/>
                  </a:cubicBezTo>
                  <a:cubicBezTo>
                    <a:pt x="69" y="46"/>
                    <a:pt x="70" y="47"/>
                    <a:pt x="69" y="48"/>
                  </a:cubicBezTo>
                  <a:cubicBezTo>
                    <a:pt x="66" y="55"/>
                    <a:pt x="66" y="55"/>
                    <a:pt x="66" y="55"/>
                  </a:cubicBezTo>
                  <a:cubicBezTo>
                    <a:pt x="65" y="56"/>
                    <a:pt x="64" y="57"/>
                    <a:pt x="63" y="56"/>
                  </a:cubicBezTo>
                  <a:cubicBezTo>
                    <a:pt x="57" y="53"/>
                    <a:pt x="57" y="53"/>
                    <a:pt x="57" y="53"/>
                  </a:cubicBezTo>
                  <a:cubicBezTo>
                    <a:pt x="56" y="53"/>
                    <a:pt x="55" y="53"/>
                    <a:pt x="54" y="54"/>
                  </a:cubicBezTo>
                  <a:cubicBezTo>
                    <a:pt x="53" y="55"/>
                    <a:pt x="52" y="56"/>
                    <a:pt x="51" y="57"/>
                  </a:cubicBezTo>
                  <a:cubicBezTo>
                    <a:pt x="50" y="58"/>
                    <a:pt x="50" y="59"/>
                    <a:pt x="50" y="60"/>
                  </a:cubicBezTo>
                  <a:cubicBezTo>
                    <a:pt x="52" y="66"/>
                    <a:pt x="52" y="66"/>
                    <a:pt x="52" y="66"/>
                  </a:cubicBezTo>
                  <a:cubicBezTo>
                    <a:pt x="52" y="67"/>
                    <a:pt x="52" y="68"/>
                    <a:pt x="51" y="69"/>
                  </a:cubicBezTo>
                  <a:cubicBezTo>
                    <a:pt x="43" y="71"/>
                    <a:pt x="43" y="71"/>
                    <a:pt x="43" y="71"/>
                  </a:cubicBezTo>
                  <a:cubicBezTo>
                    <a:pt x="42" y="72"/>
                    <a:pt x="41" y="71"/>
                    <a:pt x="40" y="70"/>
                  </a:cubicBezTo>
                  <a:cubicBezTo>
                    <a:pt x="38" y="64"/>
                    <a:pt x="38" y="64"/>
                    <a:pt x="38" y="64"/>
                  </a:cubicBezTo>
                  <a:cubicBezTo>
                    <a:pt x="38" y="63"/>
                    <a:pt x="37" y="62"/>
                    <a:pt x="36" y="62"/>
                  </a:cubicBezTo>
                  <a:cubicBezTo>
                    <a:pt x="34" y="62"/>
                    <a:pt x="33" y="62"/>
                    <a:pt x="31" y="62"/>
                  </a:cubicBezTo>
                  <a:cubicBezTo>
                    <a:pt x="30" y="62"/>
                    <a:pt x="29" y="62"/>
                    <a:pt x="29" y="63"/>
                  </a:cubicBezTo>
                  <a:cubicBezTo>
                    <a:pt x="26" y="69"/>
                    <a:pt x="26" y="69"/>
                    <a:pt x="26" y="69"/>
                  </a:cubicBezTo>
                  <a:cubicBezTo>
                    <a:pt x="25" y="70"/>
                    <a:pt x="24" y="71"/>
                    <a:pt x="23" y="70"/>
                  </a:cubicBezTo>
                  <a:cubicBezTo>
                    <a:pt x="16" y="66"/>
                    <a:pt x="16" y="66"/>
                    <a:pt x="16" y="66"/>
                  </a:cubicBezTo>
                  <a:cubicBezTo>
                    <a:pt x="15" y="66"/>
                    <a:pt x="14" y="65"/>
                    <a:pt x="15" y="64"/>
                  </a:cubicBezTo>
                  <a:cubicBezTo>
                    <a:pt x="18" y="58"/>
                    <a:pt x="18" y="58"/>
                    <a:pt x="18" y="58"/>
                  </a:cubicBezTo>
                  <a:cubicBezTo>
                    <a:pt x="18" y="57"/>
                    <a:pt x="18" y="56"/>
                    <a:pt x="17" y="55"/>
                  </a:cubicBezTo>
                  <a:cubicBezTo>
                    <a:pt x="16" y="54"/>
                    <a:pt x="15" y="53"/>
                    <a:pt x="14" y="51"/>
                  </a:cubicBezTo>
                  <a:cubicBezTo>
                    <a:pt x="13" y="51"/>
                    <a:pt x="12" y="50"/>
                    <a:pt x="11" y="51"/>
                  </a:cubicBezTo>
                  <a:cubicBezTo>
                    <a:pt x="5" y="53"/>
                    <a:pt x="5" y="53"/>
                    <a:pt x="5" y="53"/>
                  </a:cubicBezTo>
                  <a:cubicBezTo>
                    <a:pt x="4" y="53"/>
                    <a:pt x="3" y="53"/>
                    <a:pt x="3" y="51"/>
                  </a:cubicBezTo>
                  <a:cubicBezTo>
                    <a:pt x="0" y="44"/>
                    <a:pt x="0" y="44"/>
                    <a:pt x="0" y="44"/>
                  </a:cubicBezTo>
                  <a:cubicBezTo>
                    <a:pt x="0" y="43"/>
                    <a:pt x="0" y="41"/>
                    <a:pt x="1" y="41"/>
                  </a:cubicBezTo>
                  <a:cubicBezTo>
                    <a:pt x="7" y="39"/>
                    <a:pt x="7" y="39"/>
                    <a:pt x="7" y="39"/>
                  </a:cubicBezTo>
                  <a:cubicBezTo>
                    <a:pt x="8" y="39"/>
                    <a:pt x="9" y="38"/>
                    <a:pt x="9" y="37"/>
                  </a:cubicBezTo>
                  <a:cubicBezTo>
                    <a:pt x="9" y="35"/>
                    <a:pt x="9" y="33"/>
                    <a:pt x="9" y="32"/>
                  </a:cubicBezTo>
                  <a:cubicBezTo>
                    <a:pt x="9" y="31"/>
                    <a:pt x="9" y="30"/>
                    <a:pt x="8" y="29"/>
                  </a:cubicBezTo>
                  <a:cubicBezTo>
                    <a:pt x="2" y="27"/>
                    <a:pt x="2" y="27"/>
                    <a:pt x="2" y="27"/>
                  </a:cubicBezTo>
                  <a:cubicBezTo>
                    <a:pt x="1" y="26"/>
                    <a:pt x="1" y="25"/>
                    <a:pt x="1" y="24"/>
                  </a:cubicBezTo>
                  <a:close/>
                </a:path>
              </a:pathLst>
            </a:custGeom>
            <a:noFill/>
            <a:ln w="7938"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 name="Oval 49"/>
            <p:cNvSpPr>
              <a:spLocks noChangeArrowheads="1"/>
            </p:cNvSpPr>
            <p:nvPr/>
          </p:nvSpPr>
          <p:spPr bwMode="auto">
            <a:xfrm>
              <a:off x="8915822" y="6220084"/>
              <a:ext cx="39688" cy="41275"/>
            </a:xfrm>
            <a:prstGeom prst="ellipse">
              <a:avLst/>
            </a:prstGeom>
            <a:noFill/>
            <a:ln w="7938"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377" name="Freeform 31"/>
          <p:cNvSpPr>
            <a:spLocks/>
          </p:cNvSpPr>
          <p:nvPr/>
        </p:nvSpPr>
        <p:spPr bwMode="auto">
          <a:xfrm>
            <a:off x="7484174" y="2593376"/>
            <a:ext cx="235633" cy="249275"/>
          </a:xfrm>
          <a:custGeom>
            <a:avLst/>
            <a:gdLst>
              <a:gd name="T0" fmla="*/ 217 w 230"/>
              <a:gd name="T1" fmla="*/ 205 h 242"/>
              <a:gd name="T2" fmla="*/ 149 w 230"/>
              <a:gd name="T3" fmla="*/ 181 h 242"/>
              <a:gd name="T4" fmla="*/ 143 w 230"/>
              <a:gd name="T5" fmla="*/ 145 h 242"/>
              <a:gd name="T6" fmla="*/ 162 w 230"/>
              <a:gd name="T7" fmla="*/ 109 h 242"/>
              <a:gd name="T8" fmla="*/ 173 w 230"/>
              <a:gd name="T9" fmla="*/ 95 h 242"/>
              <a:gd name="T10" fmla="*/ 174 w 230"/>
              <a:gd name="T11" fmla="*/ 75 h 242"/>
              <a:gd name="T12" fmla="*/ 172 w 230"/>
              <a:gd name="T13" fmla="*/ 75 h 242"/>
              <a:gd name="T14" fmla="*/ 115 w 230"/>
              <a:gd name="T15" fmla="*/ 0 h 242"/>
              <a:gd name="T16" fmla="*/ 59 w 230"/>
              <a:gd name="T17" fmla="*/ 75 h 242"/>
              <a:gd name="T18" fmla="*/ 56 w 230"/>
              <a:gd name="T19" fmla="*/ 75 h 242"/>
              <a:gd name="T20" fmla="*/ 57 w 230"/>
              <a:gd name="T21" fmla="*/ 94 h 242"/>
              <a:gd name="T22" fmla="*/ 69 w 230"/>
              <a:gd name="T23" fmla="*/ 109 h 242"/>
              <a:gd name="T24" fmla="*/ 88 w 230"/>
              <a:gd name="T25" fmla="*/ 145 h 242"/>
              <a:gd name="T26" fmla="*/ 81 w 230"/>
              <a:gd name="T27" fmla="*/ 181 h 242"/>
              <a:gd name="T28" fmla="*/ 14 w 230"/>
              <a:gd name="T29" fmla="*/ 205 h 242"/>
              <a:gd name="T30" fmla="*/ 0 w 230"/>
              <a:gd name="T31" fmla="*/ 242 h 242"/>
              <a:gd name="T32" fmla="*/ 230 w 230"/>
              <a:gd name="T33" fmla="*/ 242 h 242"/>
              <a:gd name="T34" fmla="*/ 217 w 230"/>
              <a:gd name="T35" fmla="*/ 20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 h="242">
                <a:moveTo>
                  <a:pt x="217" y="205"/>
                </a:moveTo>
                <a:cubicBezTo>
                  <a:pt x="207" y="194"/>
                  <a:pt x="153" y="184"/>
                  <a:pt x="149" y="181"/>
                </a:cubicBezTo>
                <a:cubicBezTo>
                  <a:pt x="145" y="179"/>
                  <a:pt x="143" y="162"/>
                  <a:pt x="143" y="145"/>
                </a:cubicBezTo>
                <a:cubicBezTo>
                  <a:pt x="149" y="140"/>
                  <a:pt x="153" y="130"/>
                  <a:pt x="162" y="109"/>
                </a:cubicBezTo>
                <a:cubicBezTo>
                  <a:pt x="164" y="112"/>
                  <a:pt x="170" y="104"/>
                  <a:pt x="173" y="95"/>
                </a:cubicBezTo>
                <a:cubicBezTo>
                  <a:pt x="177" y="85"/>
                  <a:pt x="176" y="77"/>
                  <a:pt x="174" y="75"/>
                </a:cubicBezTo>
                <a:cubicBezTo>
                  <a:pt x="173" y="75"/>
                  <a:pt x="172" y="75"/>
                  <a:pt x="172" y="75"/>
                </a:cubicBezTo>
                <a:cubicBezTo>
                  <a:pt x="169" y="19"/>
                  <a:pt x="145" y="0"/>
                  <a:pt x="115" y="0"/>
                </a:cubicBezTo>
                <a:cubicBezTo>
                  <a:pt x="86" y="0"/>
                  <a:pt x="61" y="19"/>
                  <a:pt x="59" y="75"/>
                </a:cubicBezTo>
                <a:cubicBezTo>
                  <a:pt x="58" y="75"/>
                  <a:pt x="57" y="74"/>
                  <a:pt x="56" y="75"/>
                </a:cubicBezTo>
                <a:cubicBezTo>
                  <a:pt x="54" y="77"/>
                  <a:pt x="54" y="85"/>
                  <a:pt x="57" y="94"/>
                </a:cubicBezTo>
                <a:cubicBezTo>
                  <a:pt x="60" y="104"/>
                  <a:pt x="66" y="112"/>
                  <a:pt x="69" y="109"/>
                </a:cubicBezTo>
                <a:cubicBezTo>
                  <a:pt x="77" y="130"/>
                  <a:pt x="82" y="141"/>
                  <a:pt x="88" y="145"/>
                </a:cubicBezTo>
                <a:cubicBezTo>
                  <a:pt x="87" y="162"/>
                  <a:pt x="85" y="179"/>
                  <a:pt x="81" y="181"/>
                </a:cubicBezTo>
                <a:cubicBezTo>
                  <a:pt x="77" y="184"/>
                  <a:pt x="20" y="194"/>
                  <a:pt x="14" y="205"/>
                </a:cubicBezTo>
                <a:cubicBezTo>
                  <a:pt x="10" y="212"/>
                  <a:pt x="3" y="223"/>
                  <a:pt x="0" y="242"/>
                </a:cubicBezTo>
                <a:cubicBezTo>
                  <a:pt x="230" y="242"/>
                  <a:pt x="230" y="242"/>
                  <a:pt x="230" y="242"/>
                </a:cubicBezTo>
                <a:cubicBezTo>
                  <a:pt x="228" y="223"/>
                  <a:pt x="222" y="211"/>
                  <a:pt x="217" y="205"/>
                </a:cubicBezTo>
                <a:close/>
              </a:path>
            </a:pathLst>
          </a:custGeom>
          <a:noFill/>
          <a:ln w="26988" cap="flat">
            <a:solidFill>
              <a:srgbClr val="1E1E1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5" name="Textfeld 194"/>
          <p:cNvSpPr txBox="1"/>
          <p:nvPr/>
        </p:nvSpPr>
        <p:spPr>
          <a:xfrm>
            <a:off x="334963" y="1408190"/>
            <a:ext cx="4655281" cy="369332"/>
          </a:xfrm>
          <a:prstGeom prst="rect">
            <a:avLst/>
          </a:prstGeom>
          <a:noFill/>
        </p:spPr>
        <p:txBody>
          <a:bodyPr wrap="square" rtlCol="0">
            <a:spAutoFit/>
          </a:bodyPr>
          <a:lstStyle/>
          <a:p>
            <a:r>
              <a:rPr lang="de-DE" dirty="0">
                <a:latin typeface="+mj-lt"/>
              </a:rPr>
              <a:t>Genderneutral</a:t>
            </a:r>
          </a:p>
        </p:txBody>
      </p:sp>
      <p:sp>
        <p:nvSpPr>
          <p:cNvPr id="379" name="Textfeld 378"/>
          <p:cNvSpPr txBox="1"/>
          <p:nvPr/>
        </p:nvSpPr>
        <p:spPr>
          <a:xfrm>
            <a:off x="341695" y="4594589"/>
            <a:ext cx="4655281" cy="369332"/>
          </a:xfrm>
          <a:prstGeom prst="rect">
            <a:avLst/>
          </a:prstGeom>
          <a:noFill/>
        </p:spPr>
        <p:txBody>
          <a:bodyPr wrap="square" rtlCol="0">
            <a:spAutoFit/>
          </a:bodyPr>
          <a:lstStyle/>
          <a:p>
            <a:r>
              <a:rPr lang="de-DE" dirty="0">
                <a:latin typeface="+mj-lt"/>
              </a:rPr>
              <a:t>Frau &amp; Mann</a:t>
            </a:r>
          </a:p>
        </p:txBody>
      </p:sp>
    </p:spTree>
    <p:extLst>
      <p:ext uri="{BB962C8B-B14F-4D97-AF65-F5344CB8AC3E}">
        <p14:creationId xmlns:p14="http://schemas.microsoft.com/office/powerpoint/2010/main" val="3546766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hteck 243"/>
          <p:cNvSpPr>
            <a:spLocks noChangeAspect="1"/>
          </p:cNvSpPr>
          <p:nvPr/>
        </p:nvSpPr>
        <p:spPr>
          <a:xfrm>
            <a:off x="0" y="1"/>
            <a:ext cx="12198348" cy="6858000"/>
          </a:xfrm>
          <a:prstGeom prst="rect">
            <a:avLst/>
          </a:prstGeom>
          <a:gradFill flip="none" rotWithShape="1">
            <a:gsLst>
              <a:gs pos="34000">
                <a:srgbClr val="034877"/>
              </a:gs>
              <a:gs pos="97000">
                <a:srgbClr val="1B9EF7"/>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a:p>
        </p:txBody>
      </p:sp>
      <p:sp>
        <p:nvSpPr>
          <p:cNvPr id="7" name="Titel 6"/>
          <p:cNvSpPr>
            <a:spLocks noGrp="1"/>
          </p:cNvSpPr>
          <p:nvPr>
            <p:ph type="title"/>
          </p:nvPr>
        </p:nvSpPr>
        <p:spPr/>
        <p:txBody>
          <a:bodyPr>
            <a:noAutofit/>
          </a:bodyPr>
          <a:lstStyle/>
          <a:p>
            <a:r>
              <a:rPr lang="de-DE" dirty="0">
                <a:solidFill>
                  <a:schemeClr val="bg1"/>
                </a:solidFill>
              </a:rPr>
              <a:t>Personen</a:t>
            </a:r>
          </a:p>
        </p:txBody>
      </p:sp>
      <p:sp>
        <p:nvSpPr>
          <p:cNvPr id="2" name="Fußzeilenplatzhalter 1"/>
          <p:cNvSpPr>
            <a:spLocks noGrp="1"/>
          </p:cNvSpPr>
          <p:nvPr>
            <p:ph type="ftr" sz="quarter" idx="37"/>
          </p:nvPr>
        </p:nvSpPr>
        <p:spPr/>
        <p:txBody>
          <a:bodyPr/>
          <a:lstStyle/>
          <a:p>
            <a:r>
              <a:rPr lang="de-DE" dirty="0">
                <a:solidFill>
                  <a:schemeClr val="bg1"/>
                </a:solidFill>
              </a:rPr>
              <a:t>encoway PowerPoint Vorlage </a:t>
            </a:r>
          </a:p>
        </p:txBody>
      </p:sp>
      <p:sp>
        <p:nvSpPr>
          <p:cNvPr id="5" name="Foliennummernplatzhalter 4"/>
          <p:cNvSpPr>
            <a:spLocks noGrp="1"/>
          </p:cNvSpPr>
          <p:nvPr>
            <p:ph type="sldNum" sz="quarter" idx="38"/>
          </p:nvPr>
        </p:nvSpPr>
        <p:spPr/>
        <p:txBody>
          <a:bodyPr/>
          <a:lstStyle/>
          <a:p>
            <a:fld id="{5D660186-B466-462D-A2F2-AF451F248765}" type="slidenum">
              <a:rPr lang="de-DE" smtClean="0">
                <a:solidFill>
                  <a:schemeClr val="bg1"/>
                </a:solidFill>
              </a:rPr>
              <a:t>31</a:t>
            </a:fld>
            <a:endParaRPr lang="de-DE" dirty="0">
              <a:solidFill>
                <a:schemeClr val="bg1"/>
              </a:solidFill>
            </a:endParaRPr>
          </a:p>
        </p:txBody>
      </p:sp>
      <p:pic>
        <p:nvPicPr>
          <p:cNvPr id="246" name="Grafik 24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0" y="6090000"/>
            <a:ext cx="768000" cy="768000"/>
          </a:xfrm>
          <a:prstGeom prst="rect">
            <a:avLst/>
          </a:prstGeom>
        </p:spPr>
      </p:pic>
      <p:pic>
        <p:nvPicPr>
          <p:cNvPr id="486" name="Grafik 48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sp>
        <p:nvSpPr>
          <p:cNvPr id="485" name="Freeform 27"/>
          <p:cNvSpPr>
            <a:spLocks noEditPoints="1"/>
          </p:cNvSpPr>
          <p:nvPr/>
        </p:nvSpPr>
        <p:spPr bwMode="auto">
          <a:xfrm>
            <a:off x="1488144" y="5120074"/>
            <a:ext cx="657091" cy="651394"/>
          </a:xfrm>
          <a:custGeom>
            <a:avLst/>
            <a:gdLst>
              <a:gd name="T0" fmla="*/ 800 w 1980"/>
              <a:gd name="T1" fmla="*/ 1214 h 1964"/>
              <a:gd name="T2" fmla="*/ 800 w 1980"/>
              <a:gd name="T3" fmla="*/ 1214 h 1964"/>
              <a:gd name="T4" fmla="*/ 802 w 1980"/>
              <a:gd name="T5" fmla="*/ 1201 h 1964"/>
              <a:gd name="T6" fmla="*/ 802 w 1980"/>
              <a:gd name="T7" fmla="*/ 1106 h 1964"/>
              <a:gd name="T8" fmla="*/ 789 w 1980"/>
              <a:gd name="T9" fmla="*/ 1075 h 1964"/>
              <a:gd name="T10" fmla="*/ 657 w 1980"/>
              <a:gd name="T11" fmla="*/ 835 h 1964"/>
              <a:gd name="T12" fmla="*/ 640 w 1980"/>
              <a:gd name="T13" fmla="*/ 811 h 1964"/>
              <a:gd name="T14" fmla="*/ 595 w 1980"/>
              <a:gd name="T15" fmla="*/ 737 h 1964"/>
              <a:gd name="T16" fmla="*/ 619 w 1980"/>
              <a:gd name="T17" fmla="*/ 652 h 1964"/>
              <a:gd name="T18" fmla="*/ 629 w 1980"/>
              <a:gd name="T19" fmla="*/ 624 h 1964"/>
              <a:gd name="T20" fmla="*/ 629 w 1980"/>
              <a:gd name="T21" fmla="*/ 412 h 1964"/>
              <a:gd name="T22" fmla="*/ 990 w 1980"/>
              <a:gd name="T23" fmla="*/ 86 h 1964"/>
              <a:gd name="T24" fmla="*/ 1350 w 1980"/>
              <a:gd name="T25" fmla="*/ 412 h 1964"/>
              <a:gd name="T26" fmla="*/ 1350 w 1980"/>
              <a:gd name="T27" fmla="*/ 624 h 1964"/>
              <a:gd name="T28" fmla="*/ 1360 w 1980"/>
              <a:gd name="T29" fmla="*/ 652 h 1964"/>
              <a:gd name="T30" fmla="*/ 1385 w 1980"/>
              <a:gd name="T31" fmla="*/ 737 h 1964"/>
              <a:gd name="T32" fmla="*/ 1339 w 1980"/>
              <a:gd name="T33" fmla="*/ 811 h 1964"/>
              <a:gd name="T34" fmla="*/ 1322 w 1980"/>
              <a:gd name="T35" fmla="*/ 835 h 1964"/>
              <a:gd name="T36" fmla="*/ 1191 w 1980"/>
              <a:gd name="T37" fmla="*/ 1075 h 1964"/>
              <a:gd name="T38" fmla="*/ 1178 w 1980"/>
              <a:gd name="T39" fmla="*/ 1106 h 1964"/>
              <a:gd name="T40" fmla="*/ 1178 w 1980"/>
              <a:gd name="T41" fmla="*/ 1201 h 1964"/>
              <a:gd name="T42" fmla="*/ 1180 w 1980"/>
              <a:gd name="T43" fmla="*/ 1214 h 1964"/>
              <a:gd name="T44" fmla="*/ 1878 w 1980"/>
              <a:gd name="T45" fmla="*/ 1594 h 1964"/>
              <a:gd name="T46" fmla="*/ 1893 w 1980"/>
              <a:gd name="T47" fmla="*/ 1616 h 1964"/>
              <a:gd name="T48" fmla="*/ 1893 w 1980"/>
              <a:gd name="T49" fmla="*/ 1853 h 1964"/>
              <a:gd name="T50" fmla="*/ 1869 w 1980"/>
              <a:gd name="T51" fmla="*/ 1877 h 1964"/>
              <a:gd name="T52" fmla="*/ 110 w 1980"/>
              <a:gd name="T53" fmla="*/ 1877 h 1964"/>
              <a:gd name="T54" fmla="*/ 87 w 1980"/>
              <a:gd name="T55" fmla="*/ 1853 h 1964"/>
              <a:gd name="T56" fmla="*/ 87 w 1980"/>
              <a:gd name="T57" fmla="*/ 1616 h 1964"/>
              <a:gd name="T58" fmla="*/ 102 w 1980"/>
              <a:gd name="T59" fmla="*/ 1594 h 1964"/>
              <a:gd name="T60" fmla="*/ 800 w 1980"/>
              <a:gd name="T61" fmla="*/ 1214 h 1964"/>
              <a:gd name="T62" fmla="*/ 1909 w 1980"/>
              <a:gd name="T63" fmla="*/ 1512 h 1964"/>
              <a:gd name="T64" fmla="*/ 1909 w 1980"/>
              <a:gd name="T65" fmla="*/ 1512 h 1964"/>
              <a:gd name="T66" fmla="*/ 1265 w 1980"/>
              <a:gd name="T67" fmla="*/ 1192 h 1964"/>
              <a:gd name="T68" fmla="*/ 1265 w 1980"/>
              <a:gd name="T69" fmla="*/ 1123 h 1964"/>
              <a:gd name="T70" fmla="*/ 1402 w 1980"/>
              <a:gd name="T71" fmla="*/ 873 h 1964"/>
              <a:gd name="T72" fmla="*/ 1471 w 1980"/>
              <a:gd name="T73" fmla="*/ 749 h 1964"/>
              <a:gd name="T74" fmla="*/ 1438 w 1980"/>
              <a:gd name="T75" fmla="*/ 610 h 1964"/>
              <a:gd name="T76" fmla="*/ 1438 w 1980"/>
              <a:gd name="T77" fmla="*/ 412 h 1964"/>
              <a:gd name="T78" fmla="*/ 990 w 1980"/>
              <a:gd name="T79" fmla="*/ 0 h 1964"/>
              <a:gd name="T80" fmla="*/ 542 w 1980"/>
              <a:gd name="T81" fmla="*/ 412 h 1964"/>
              <a:gd name="T82" fmla="*/ 542 w 1980"/>
              <a:gd name="T83" fmla="*/ 610 h 1964"/>
              <a:gd name="T84" fmla="*/ 508 w 1980"/>
              <a:gd name="T85" fmla="*/ 749 h 1964"/>
              <a:gd name="T86" fmla="*/ 577 w 1980"/>
              <a:gd name="T87" fmla="*/ 873 h 1964"/>
              <a:gd name="T88" fmla="*/ 714 w 1980"/>
              <a:gd name="T89" fmla="*/ 1123 h 1964"/>
              <a:gd name="T90" fmla="*/ 714 w 1980"/>
              <a:gd name="T91" fmla="*/ 1192 h 1964"/>
              <a:gd name="T92" fmla="*/ 71 w 1980"/>
              <a:gd name="T93" fmla="*/ 1512 h 1964"/>
              <a:gd name="T94" fmla="*/ 0 w 1980"/>
              <a:gd name="T95" fmla="*/ 1616 h 1964"/>
              <a:gd name="T96" fmla="*/ 0 w 1980"/>
              <a:gd name="T97" fmla="*/ 1853 h 1964"/>
              <a:gd name="T98" fmla="*/ 110 w 1980"/>
              <a:gd name="T99" fmla="*/ 1964 h 1964"/>
              <a:gd name="T100" fmla="*/ 1869 w 1980"/>
              <a:gd name="T101" fmla="*/ 1964 h 1964"/>
              <a:gd name="T102" fmla="*/ 1980 w 1980"/>
              <a:gd name="T103" fmla="*/ 1853 h 1964"/>
              <a:gd name="T104" fmla="*/ 1980 w 1980"/>
              <a:gd name="T105" fmla="*/ 1616 h 1964"/>
              <a:gd name="T106" fmla="*/ 1909 w 1980"/>
              <a:gd name="T107" fmla="*/ 1512 h 1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0" h="1964">
                <a:moveTo>
                  <a:pt x="800" y="1214"/>
                </a:moveTo>
                <a:lnTo>
                  <a:pt x="800" y="1214"/>
                </a:lnTo>
                <a:cubicBezTo>
                  <a:pt x="801" y="1209"/>
                  <a:pt x="802" y="1205"/>
                  <a:pt x="802" y="1201"/>
                </a:cubicBezTo>
                <a:lnTo>
                  <a:pt x="802" y="1106"/>
                </a:lnTo>
                <a:cubicBezTo>
                  <a:pt x="802" y="1094"/>
                  <a:pt x="797" y="1083"/>
                  <a:pt x="789" y="1075"/>
                </a:cubicBezTo>
                <a:cubicBezTo>
                  <a:pt x="730" y="1015"/>
                  <a:pt x="685" y="933"/>
                  <a:pt x="657" y="835"/>
                </a:cubicBezTo>
                <a:cubicBezTo>
                  <a:pt x="655" y="826"/>
                  <a:pt x="649" y="817"/>
                  <a:pt x="640" y="811"/>
                </a:cubicBezTo>
                <a:cubicBezTo>
                  <a:pt x="616" y="794"/>
                  <a:pt x="599" y="767"/>
                  <a:pt x="595" y="737"/>
                </a:cubicBezTo>
                <a:cubicBezTo>
                  <a:pt x="591" y="706"/>
                  <a:pt x="599" y="676"/>
                  <a:pt x="619" y="652"/>
                </a:cubicBezTo>
                <a:cubicBezTo>
                  <a:pt x="626" y="644"/>
                  <a:pt x="629" y="634"/>
                  <a:pt x="629" y="624"/>
                </a:cubicBezTo>
                <a:lnTo>
                  <a:pt x="629" y="412"/>
                </a:lnTo>
                <a:cubicBezTo>
                  <a:pt x="629" y="202"/>
                  <a:pt x="757" y="86"/>
                  <a:pt x="990" y="86"/>
                </a:cubicBezTo>
                <a:cubicBezTo>
                  <a:pt x="1226" y="86"/>
                  <a:pt x="1350" y="199"/>
                  <a:pt x="1350" y="412"/>
                </a:cubicBezTo>
                <a:lnTo>
                  <a:pt x="1350" y="624"/>
                </a:lnTo>
                <a:cubicBezTo>
                  <a:pt x="1350" y="634"/>
                  <a:pt x="1354" y="644"/>
                  <a:pt x="1360" y="652"/>
                </a:cubicBezTo>
                <a:cubicBezTo>
                  <a:pt x="1380" y="676"/>
                  <a:pt x="1389" y="707"/>
                  <a:pt x="1385" y="737"/>
                </a:cubicBezTo>
                <a:cubicBezTo>
                  <a:pt x="1381" y="767"/>
                  <a:pt x="1364" y="794"/>
                  <a:pt x="1339" y="811"/>
                </a:cubicBezTo>
                <a:cubicBezTo>
                  <a:pt x="1331" y="817"/>
                  <a:pt x="1325" y="826"/>
                  <a:pt x="1322" y="835"/>
                </a:cubicBezTo>
                <a:cubicBezTo>
                  <a:pt x="1295" y="933"/>
                  <a:pt x="1249" y="1015"/>
                  <a:pt x="1191" y="1075"/>
                </a:cubicBezTo>
                <a:cubicBezTo>
                  <a:pt x="1182" y="1083"/>
                  <a:pt x="1178" y="1094"/>
                  <a:pt x="1178" y="1106"/>
                </a:cubicBezTo>
                <a:lnTo>
                  <a:pt x="1178" y="1201"/>
                </a:lnTo>
                <a:cubicBezTo>
                  <a:pt x="1178" y="1205"/>
                  <a:pt x="1179" y="1209"/>
                  <a:pt x="1180" y="1214"/>
                </a:cubicBezTo>
                <a:cubicBezTo>
                  <a:pt x="1200" y="1277"/>
                  <a:pt x="1298" y="1372"/>
                  <a:pt x="1878" y="1594"/>
                </a:cubicBezTo>
                <a:cubicBezTo>
                  <a:pt x="1887" y="1597"/>
                  <a:pt x="1893" y="1606"/>
                  <a:pt x="1893" y="1616"/>
                </a:cubicBezTo>
                <a:lnTo>
                  <a:pt x="1893" y="1853"/>
                </a:lnTo>
                <a:cubicBezTo>
                  <a:pt x="1893" y="1866"/>
                  <a:pt x="1882" y="1877"/>
                  <a:pt x="1869" y="1877"/>
                </a:cubicBezTo>
                <a:lnTo>
                  <a:pt x="110" y="1877"/>
                </a:lnTo>
                <a:cubicBezTo>
                  <a:pt x="97" y="1877"/>
                  <a:pt x="87" y="1866"/>
                  <a:pt x="87" y="1853"/>
                </a:cubicBezTo>
                <a:lnTo>
                  <a:pt x="87" y="1616"/>
                </a:lnTo>
                <a:cubicBezTo>
                  <a:pt x="87" y="1606"/>
                  <a:pt x="93" y="1597"/>
                  <a:pt x="102" y="1594"/>
                </a:cubicBezTo>
                <a:cubicBezTo>
                  <a:pt x="681" y="1371"/>
                  <a:pt x="780" y="1277"/>
                  <a:pt x="800" y="1214"/>
                </a:cubicBezTo>
                <a:close/>
                <a:moveTo>
                  <a:pt x="1909" y="1512"/>
                </a:moveTo>
                <a:lnTo>
                  <a:pt x="1909" y="1512"/>
                </a:lnTo>
                <a:cubicBezTo>
                  <a:pt x="1367" y="1304"/>
                  <a:pt x="1279" y="1216"/>
                  <a:pt x="1265" y="1192"/>
                </a:cubicBezTo>
                <a:lnTo>
                  <a:pt x="1265" y="1123"/>
                </a:lnTo>
                <a:cubicBezTo>
                  <a:pt x="1325" y="1058"/>
                  <a:pt x="1373" y="971"/>
                  <a:pt x="1402" y="873"/>
                </a:cubicBezTo>
                <a:cubicBezTo>
                  <a:pt x="1440" y="842"/>
                  <a:pt x="1464" y="798"/>
                  <a:pt x="1471" y="749"/>
                </a:cubicBezTo>
                <a:cubicBezTo>
                  <a:pt x="1478" y="700"/>
                  <a:pt x="1466" y="651"/>
                  <a:pt x="1438" y="610"/>
                </a:cubicBezTo>
                <a:lnTo>
                  <a:pt x="1438" y="412"/>
                </a:lnTo>
                <a:cubicBezTo>
                  <a:pt x="1438" y="150"/>
                  <a:pt x="1275" y="0"/>
                  <a:pt x="990" y="0"/>
                </a:cubicBezTo>
                <a:cubicBezTo>
                  <a:pt x="709" y="0"/>
                  <a:pt x="542" y="153"/>
                  <a:pt x="542" y="412"/>
                </a:cubicBezTo>
                <a:lnTo>
                  <a:pt x="542" y="610"/>
                </a:lnTo>
                <a:cubicBezTo>
                  <a:pt x="513" y="651"/>
                  <a:pt x="502" y="700"/>
                  <a:pt x="508" y="749"/>
                </a:cubicBezTo>
                <a:cubicBezTo>
                  <a:pt x="515" y="798"/>
                  <a:pt x="540" y="842"/>
                  <a:pt x="577" y="873"/>
                </a:cubicBezTo>
                <a:cubicBezTo>
                  <a:pt x="607" y="971"/>
                  <a:pt x="654" y="1058"/>
                  <a:pt x="714" y="1123"/>
                </a:cubicBezTo>
                <a:lnTo>
                  <a:pt x="714" y="1192"/>
                </a:lnTo>
                <a:cubicBezTo>
                  <a:pt x="700" y="1216"/>
                  <a:pt x="613" y="1304"/>
                  <a:pt x="71" y="1512"/>
                </a:cubicBezTo>
                <a:cubicBezTo>
                  <a:pt x="28" y="1529"/>
                  <a:pt x="0" y="1570"/>
                  <a:pt x="0" y="1616"/>
                </a:cubicBezTo>
                <a:lnTo>
                  <a:pt x="0" y="1853"/>
                </a:lnTo>
                <a:cubicBezTo>
                  <a:pt x="0" y="1915"/>
                  <a:pt x="49" y="1964"/>
                  <a:pt x="110" y="1964"/>
                </a:cubicBezTo>
                <a:lnTo>
                  <a:pt x="1869" y="1964"/>
                </a:lnTo>
                <a:cubicBezTo>
                  <a:pt x="1930" y="1964"/>
                  <a:pt x="1980" y="1915"/>
                  <a:pt x="1980" y="1853"/>
                </a:cubicBezTo>
                <a:lnTo>
                  <a:pt x="1980" y="1616"/>
                </a:lnTo>
                <a:cubicBezTo>
                  <a:pt x="1980" y="1570"/>
                  <a:pt x="1952" y="1528"/>
                  <a:pt x="1909" y="1512"/>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487" name="Freeform 31"/>
          <p:cNvSpPr>
            <a:spLocks noEditPoints="1"/>
          </p:cNvSpPr>
          <p:nvPr/>
        </p:nvSpPr>
        <p:spPr bwMode="auto">
          <a:xfrm>
            <a:off x="334963" y="5120074"/>
            <a:ext cx="672284" cy="651394"/>
          </a:xfrm>
          <a:custGeom>
            <a:avLst/>
            <a:gdLst>
              <a:gd name="T0" fmla="*/ 819 w 2029"/>
              <a:gd name="T1" fmla="*/ 1368 h 1965"/>
              <a:gd name="T2" fmla="*/ 819 w 2029"/>
              <a:gd name="T3" fmla="*/ 1368 h 1965"/>
              <a:gd name="T4" fmla="*/ 821 w 2029"/>
              <a:gd name="T5" fmla="*/ 1354 h 1965"/>
              <a:gd name="T6" fmla="*/ 821 w 2029"/>
              <a:gd name="T7" fmla="*/ 1219 h 1965"/>
              <a:gd name="T8" fmla="*/ 776 w 2029"/>
              <a:gd name="T9" fmla="*/ 1174 h 1965"/>
              <a:gd name="T10" fmla="*/ 415 w 2029"/>
              <a:gd name="T11" fmla="*/ 1111 h 1965"/>
              <a:gd name="T12" fmla="*/ 557 w 2029"/>
              <a:gd name="T13" fmla="*/ 552 h 1965"/>
              <a:gd name="T14" fmla="*/ 1014 w 2029"/>
              <a:gd name="T15" fmla="*/ 88 h 1965"/>
              <a:gd name="T16" fmla="*/ 1471 w 2029"/>
              <a:gd name="T17" fmla="*/ 556 h 1965"/>
              <a:gd name="T18" fmla="*/ 1613 w 2029"/>
              <a:gd name="T19" fmla="*/ 1111 h 1965"/>
              <a:gd name="T20" fmla="*/ 1252 w 2029"/>
              <a:gd name="T21" fmla="*/ 1174 h 1965"/>
              <a:gd name="T22" fmla="*/ 1207 w 2029"/>
              <a:gd name="T23" fmla="*/ 1219 h 1965"/>
              <a:gd name="T24" fmla="*/ 1207 w 2029"/>
              <a:gd name="T25" fmla="*/ 1354 h 1965"/>
              <a:gd name="T26" fmla="*/ 1209 w 2029"/>
              <a:gd name="T27" fmla="*/ 1368 h 1965"/>
              <a:gd name="T28" fmla="*/ 1518 w 2029"/>
              <a:gd name="T29" fmla="*/ 1495 h 1965"/>
              <a:gd name="T30" fmla="*/ 1924 w 2029"/>
              <a:gd name="T31" fmla="*/ 1596 h 1965"/>
              <a:gd name="T32" fmla="*/ 1940 w 2029"/>
              <a:gd name="T33" fmla="*/ 1617 h 1965"/>
              <a:gd name="T34" fmla="*/ 1940 w 2029"/>
              <a:gd name="T35" fmla="*/ 1853 h 1965"/>
              <a:gd name="T36" fmla="*/ 1915 w 2029"/>
              <a:gd name="T37" fmla="*/ 1875 h 1965"/>
              <a:gd name="T38" fmla="*/ 113 w 2029"/>
              <a:gd name="T39" fmla="*/ 1875 h 1965"/>
              <a:gd name="T40" fmla="*/ 89 w 2029"/>
              <a:gd name="T41" fmla="*/ 1853 h 1965"/>
              <a:gd name="T42" fmla="*/ 89 w 2029"/>
              <a:gd name="T43" fmla="*/ 1617 h 1965"/>
              <a:gd name="T44" fmla="*/ 104 w 2029"/>
              <a:gd name="T45" fmla="*/ 1596 h 1965"/>
              <a:gd name="T46" fmla="*/ 510 w 2029"/>
              <a:gd name="T47" fmla="*/ 1495 h 1965"/>
              <a:gd name="T48" fmla="*/ 819 w 2029"/>
              <a:gd name="T49" fmla="*/ 1368 h 1965"/>
              <a:gd name="T50" fmla="*/ 1955 w 2029"/>
              <a:gd name="T51" fmla="*/ 1512 h 1965"/>
              <a:gd name="T52" fmla="*/ 1955 w 2029"/>
              <a:gd name="T53" fmla="*/ 1512 h 1965"/>
              <a:gd name="T54" fmla="*/ 1534 w 2029"/>
              <a:gd name="T55" fmla="*/ 1407 h 1965"/>
              <a:gd name="T56" fmla="*/ 1296 w 2029"/>
              <a:gd name="T57" fmla="*/ 1343 h 1965"/>
              <a:gd name="T58" fmla="*/ 1296 w 2029"/>
              <a:gd name="T59" fmla="*/ 1262 h 1965"/>
              <a:gd name="T60" fmla="*/ 1715 w 2029"/>
              <a:gd name="T61" fmla="*/ 1156 h 1965"/>
              <a:gd name="T62" fmla="*/ 1732 w 2029"/>
              <a:gd name="T63" fmla="*/ 1117 h 1965"/>
              <a:gd name="T64" fmla="*/ 1709 w 2029"/>
              <a:gd name="T65" fmla="*/ 1082 h 1965"/>
              <a:gd name="T66" fmla="*/ 1560 w 2029"/>
              <a:gd name="T67" fmla="*/ 552 h 1965"/>
              <a:gd name="T68" fmla="*/ 1014 w 2029"/>
              <a:gd name="T69" fmla="*/ 0 h 1965"/>
              <a:gd name="T70" fmla="*/ 628 w 2029"/>
              <a:gd name="T71" fmla="*/ 161 h 1965"/>
              <a:gd name="T72" fmla="*/ 468 w 2029"/>
              <a:gd name="T73" fmla="*/ 548 h 1965"/>
              <a:gd name="T74" fmla="*/ 319 w 2029"/>
              <a:gd name="T75" fmla="*/ 1082 h 1965"/>
              <a:gd name="T76" fmla="*/ 296 w 2029"/>
              <a:gd name="T77" fmla="*/ 1117 h 1965"/>
              <a:gd name="T78" fmla="*/ 313 w 2029"/>
              <a:gd name="T79" fmla="*/ 1156 h 1965"/>
              <a:gd name="T80" fmla="*/ 732 w 2029"/>
              <a:gd name="T81" fmla="*/ 1262 h 1965"/>
              <a:gd name="T82" fmla="*/ 732 w 2029"/>
              <a:gd name="T83" fmla="*/ 1343 h 1965"/>
              <a:gd name="T84" fmla="*/ 493 w 2029"/>
              <a:gd name="T85" fmla="*/ 1407 h 1965"/>
              <a:gd name="T86" fmla="*/ 73 w 2029"/>
              <a:gd name="T87" fmla="*/ 1512 h 1965"/>
              <a:gd name="T88" fmla="*/ 0 w 2029"/>
              <a:gd name="T89" fmla="*/ 1617 h 1965"/>
              <a:gd name="T90" fmla="*/ 0 w 2029"/>
              <a:gd name="T91" fmla="*/ 1853 h 1965"/>
              <a:gd name="T92" fmla="*/ 113 w 2029"/>
              <a:gd name="T93" fmla="*/ 1965 h 1965"/>
              <a:gd name="T94" fmla="*/ 1915 w 2029"/>
              <a:gd name="T95" fmla="*/ 1965 h 1965"/>
              <a:gd name="T96" fmla="*/ 2029 w 2029"/>
              <a:gd name="T97" fmla="*/ 1853 h 1965"/>
              <a:gd name="T98" fmla="*/ 2029 w 2029"/>
              <a:gd name="T99" fmla="*/ 1617 h 1965"/>
              <a:gd name="T100" fmla="*/ 1955 w 2029"/>
              <a:gd name="T101" fmla="*/ 1512 h 1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29" h="1965">
                <a:moveTo>
                  <a:pt x="819" y="1368"/>
                </a:moveTo>
                <a:lnTo>
                  <a:pt x="819" y="1368"/>
                </a:lnTo>
                <a:cubicBezTo>
                  <a:pt x="820" y="1363"/>
                  <a:pt x="821" y="1359"/>
                  <a:pt x="821" y="1354"/>
                </a:cubicBezTo>
                <a:lnTo>
                  <a:pt x="821" y="1219"/>
                </a:lnTo>
                <a:cubicBezTo>
                  <a:pt x="821" y="1194"/>
                  <a:pt x="801" y="1174"/>
                  <a:pt x="776" y="1174"/>
                </a:cubicBezTo>
                <a:cubicBezTo>
                  <a:pt x="589" y="1174"/>
                  <a:pt x="473" y="1136"/>
                  <a:pt x="415" y="1111"/>
                </a:cubicBezTo>
                <a:cubicBezTo>
                  <a:pt x="520" y="965"/>
                  <a:pt x="553" y="596"/>
                  <a:pt x="557" y="552"/>
                </a:cubicBezTo>
                <a:cubicBezTo>
                  <a:pt x="557" y="296"/>
                  <a:pt x="762" y="88"/>
                  <a:pt x="1014" y="88"/>
                </a:cubicBezTo>
                <a:cubicBezTo>
                  <a:pt x="1296" y="88"/>
                  <a:pt x="1471" y="330"/>
                  <a:pt x="1471" y="556"/>
                </a:cubicBezTo>
                <a:cubicBezTo>
                  <a:pt x="1475" y="598"/>
                  <a:pt x="1508" y="965"/>
                  <a:pt x="1613" y="1111"/>
                </a:cubicBezTo>
                <a:cubicBezTo>
                  <a:pt x="1555" y="1136"/>
                  <a:pt x="1439" y="1174"/>
                  <a:pt x="1252" y="1174"/>
                </a:cubicBezTo>
                <a:cubicBezTo>
                  <a:pt x="1227" y="1174"/>
                  <a:pt x="1207" y="1194"/>
                  <a:pt x="1207" y="1219"/>
                </a:cubicBezTo>
                <a:lnTo>
                  <a:pt x="1207" y="1354"/>
                </a:lnTo>
                <a:cubicBezTo>
                  <a:pt x="1207" y="1359"/>
                  <a:pt x="1208" y="1363"/>
                  <a:pt x="1209" y="1368"/>
                </a:cubicBezTo>
                <a:cubicBezTo>
                  <a:pt x="1233" y="1442"/>
                  <a:pt x="1347" y="1463"/>
                  <a:pt x="1518" y="1495"/>
                </a:cubicBezTo>
                <a:cubicBezTo>
                  <a:pt x="1637" y="1517"/>
                  <a:pt x="1786" y="1544"/>
                  <a:pt x="1924" y="1596"/>
                </a:cubicBezTo>
                <a:cubicBezTo>
                  <a:pt x="1933" y="1599"/>
                  <a:pt x="1940" y="1608"/>
                  <a:pt x="1940" y="1617"/>
                </a:cubicBezTo>
                <a:lnTo>
                  <a:pt x="1940" y="1853"/>
                </a:lnTo>
                <a:cubicBezTo>
                  <a:pt x="1940" y="1865"/>
                  <a:pt x="1929" y="1875"/>
                  <a:pt x="1915" y="1875"/>
                </a:cubicBezTo>
                <a:lnTo>
                  <a:pt x="113" y="1875"/>
                </a:lnTo>
                <a:cubicBezTo>
                  <a:pt x="99" y="1875"/>
                  <a:pt x="89" y="1865"/>
                  <a:pt x="89" y="1853"/>
                </a:cubicBezTo>
                <a:lnTo>
                  <a:pt x="89" y="1617"/>
                </a:lnTo>
                <a:cubicBezTo>
                  <a:pt x="89" y="1607"/>
                  <a:pt x="95" y="1599"/>
                  <a:pt x="104" y="1596"/>
                </a:cubicBezTo>
                <a:cubicBezTo>
                  <a:pt x="242" y="1544"/>
                  <a:pt x="391" y="1517"/>
                  <a:pt x="510" y="1495"/>
                </a:cubicBezTo>
                <a:cubicBezTo>
                  <a:pt x="682" y="1463"/>
                  <a:pt x="795" y="1442"/>
                  <a:pt x="819" y="1368"/>
                </a:cubicBezTo>
                <a:close/>
                <a:moveTo>
                  <a:pt x="1955" y="1512"/>
                </a:moveTo>
                <a:lnTo>
                  <a:pt x="1955" y="1512"/>
                </a:lnTo>
                <a:cubicBezTo>
                  <a:pt x="1810" y="1458"/>
                  <a:pt x="1658" y="1430"/>
                  <a:pt x="1534" y="1407"/>
                </a:cubicBezTo>
                <a:cubicBezTo>
                  <a:pt x="1453" y="1392"/>
                  <a:pt x="1318" y="1367"/>
                  <a:pt x="1296" y="1343"/>
                </a:cubicBezTo>
                <a:lnTo>
                  <a:pt x="1296" y="1262"/>
                </a:lnTo>
                <a:cubicBezTo>
                  <a:pt x="1587" y="1253"/>
                  <a:pt x="1710" y="1160"/>
                  <a:pt x="1715" y="1156"/>
                </a:cubicBezTo>
                <a:cubicBezTo>
                  <a:pt x="1727" y="1147"/>
                  <a:pt x="1733" y="1132"/>
                  <a:pt x="1732" y="1117"/>
                </a:cubicBezTo>
                <a:cubicBezTo>
                  <a:pt x="1730" y="1102"/>
                  <a:pt x="1722" y="1089"/>
                  <a:pt x="1709" y="1082"/>
                </a:cubicBezTo>
                <a:cubicBezTo>
                  <a:pt x="1634" y="1041"/>
                  <a:pt x="1577" y="747"/>
                  <a:pt x="1560" y="552"/>
                </a:cubicBezTo>
                <a:cubicBezTo>
                  <a:pt x="1560" y="286"/>
                  <a:pt x="1351" y="0"/>
                  <a:pt x="1014" y="0"/>
                </a:cubicBezTo>
                <a:cubicBezTo>
                  <a:pt x="868" y="0"/>
                  <a:pt x="731" y="57"/>
                  <a:pt x="628" y="161"/>
                </a:cubicBezTo>
                <a:cubicBezTo>
                  <a:pt x="525" y="265"/>
                  <a:pt x="468" y="403"/>
                  <a:pt x="468" y="548"/>
                </a:cubicBezTo>
                <a:cubicBezTo>
                  <a:pt x="452" y="745"/>
                  <a:pt x="395" y="1040"/>
                  <a:pt x="319" y="1082"/>
                </a:cubicBezTo>
                <a:cubicBezTo>
                  <a:pt x="306" y="1089"/>
                  <a:pt x="298" y="1102"/>
                  <a:pt x="296" y="1117"/>
                </a:cubicBezTo>
                <a:cubicBezTo>
                  <a:pt x="295" y="1132"/>
                  <a:pt x="302" y="1147"/>
                  <a:pt x="313" y="1156"/>
                </a:cubicBezTo>
                <a:cubicBezTo>
                  <a:pt x="318" y="1160"/>
                  <a:pt x="441" y="1253"/>
                  <a:pt x="732" y="1262"/>
                </a:cubicBezTo>
                <a:lnTo>
                  <a:pt x="732" y="1343"/>
                </a:lnTo>
                <a:cubicBezTo>
                  <a:pt x="710" y="1367"/>
                  <a:pt x="581" y="1391"/>
                  <a:pt x="493" y="1407"/>
                </a:cubicBezTo>
                <a:cubicBezTo>
                  <a:pt x="370" y="1430"/>
                  <a:pt x="218" y="1458"/>
                  <a:pt x="73" y="1512"/>
                </a:cubicBezTo>
                <a:cubicBezTo>
                  <a:pt x="29" y="1529"/>
                  <a:pt x="0" y="1571"/>
                  <a:pt x="0" y="1617"/>
                </a:cubicBezTo>
                <a:lnTo>
                  <a:pt x="0" y="1853"/>
                </a:lnTo>
                <a:cubicBezTo>
                  <a:pt x="0" y="1914"/>
                  <a:pt x="50" y="1965"/>
                  <a:pt x="113" y="1965"/>
                </a:cubicBezTo>
                <a:lnTo>
                  <a:pt x="1915" y="1965"/>
                </a:lnTo>
                <a:cubicBezTo>
                  <a:pt x="1978" y="1965"/>
                  <a:pt x="2029" y="1914"/>
                  <a:pt x="2029" y="1853"/>
                </a:cubicBezTo>
                <a:lnTo>
                  <a:pt x="2029" y="1617"/>
                </a:lnTo>
                <a:cubicBezTo>
                  <a:pt x="2029" y="1571"/>
                  <a:pt x="1999" y="1529"/>
                  <a:pt x="1955" y="1512"/>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nvGrpSpPr>
          <p:cNvPr id="488" name="Gruppieren 487"/>
          <p:cNvGrpSpPr/>
          <p:nvPr/>
        </p:nvGrpSpPr>
        <p:grpSpPr>
          <a:xfrm>
            <a:off x="2734071" y="3409892"/>
            <a:ext cx="728742" cy="769564"/>
            <a:chOff x="2095922" y="4273809"/>
            <a:chExt cx="765175" cy="808038"/>
          </a:xfrm>
        </p:grpSpPr>
        <p:sp>
          <p:nvSpPr>
            <p:cNvPr id="489" name="Freeform 5"/>
            <p:cNvSpPr>
              <a:spLocks/>
            </p:cNvSpPr>
            <p:nvPr/>
          </p:nvSpPr>
          <p:spPr bwMode="auto">
            <a:xfrm>
              <a:off x="2481685" y="4870709"/>
              <a:ext cx="171450" cy="138113"/>
            </a:xfrm>
            <a:custGeom>
              <a:avLst/>
              <a:gdLst>
                <a:gd name="T0" fmla="*/ 89 w 108"/>
                <a:gd name="T1" fmla="*/ 15 h 87"/>
                <a:gd name="T2" fmla="*/ 108 w 108"/>
                <a:gd name="T3" fmla="*/ 57 h 87"/>
                <a:gd name="T4" fmla="*/ 63 w 108"/>
                <a:gd name="T5" fmla="*/ 56 h 87"/>
                <a:gd name="T6" fmla="*/ 0 w 108"/>
                <a:gd name="T7" fmla="*/ 87 h 87"/>
                <a:gd name="T8" fmla="*/ 67 w 108"/>
                <a:gd name="T9" fmla="*/ 0 h 87"/>
                <a:gd name="T10" fmla="*/ 89 w 108"/>
                <a:gd name="T11" fmla="*/ 15 h 87"/>
              </a:gdLst>
              <a:ahLst/>
              <a:cxnLst>
                <a:cxn ang="0">
                  <a:pos x="T0" y="T1"/>
                </a:cxn>
                <a:cxn ang="0">
                  <a:pos x="T2" y="T3"/>
                </a:cxn>
                <a:cxn ang="0">
                  <a:pos x="T4" y="T5"/>
                </a:cxn>
                <a:cxn ang="0">
                  <a:pos x="T6" y="T7"/>
                </a:cxn>
                <a:cxn ang="0">
                  <a:pos x="T8" y="T9"/>
                </a:cxn>
                <a:cxn ang="0">
                  <a:pos x="T10" y="T11"/>
                </a:cxn>
              </a:cxnLst>
              <a:rect l="0" t="0" r="r" b="b"/>
              <a:pathLst>
                <a:path w="108" h="87">
                  <a:moveTo>
                    <a:pt x="89" y="15"/>
                  </a:moveTo>
                  <a:lnTo>
                    <a:pt x="108" y="57"/>
                  </a:lnTo>
                  <a:lnTo>
                    <a:pt x="63" y="56"/>
                  </a:lnTo>
                  <a:lnTo>
                    <a:pt x="0" y="87"/>
                  </a:lnTo>
                  <a:lnTo>
                    <a:pt x="67" y="0"/>
                  </a:lnTo>
                  <a:lnTo>
                    <a:pt x="89" y="15"/>
                  </a:lnTo>
                  <a:close/>
                </a:path>
              </a:pathLst>
            </a:custGeom>
            <a:solidFill>
              <a:srgbClr val="F0B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0" name="Freeform 6"/>
            <p:cNvSpPr>
              <a:spLocks/>
            </p:cNvSpPr>
            <p:nvPr/>
          </p:nvSpPr>
          <p:spPr bwMode="auto">
            <a:xfrm>
              <a:off x="2316585" y="4869122"/>
              <a:ext cx="165100" cy="139700"/>
            </a:xfrm>
            <a:custGeom>
              <a:avLst/>
              <a:gdLst>
                <a:gd name="T0" fmla="*/ 17 w 104"/>
                <a:gd name="T1" fmla="*/ 15 h 88"/>
                <a:gd name="T2" fmla="*/ 0 w 104"/>
                <a:gd name="T3" fmla="*/ 54 h 88"/>
                <a:gd name="T4" fmla="*/ 42 w 104"/>
                <a:gd name="T5" fmla="*/ 55 h 88"/>
                <a:gd name="T6" fmla="*/ 104 w 104"/>
                <a:gd name="T7" fmla="*/ 88 h 88"/>
                <a:gd name="T8" fmla="*/ 40 w 104"/>
                <a:gd name="T9" fmla="*/ 0 h 88"/>
                <a:gd name="T10" fmla="*/ 17 w 104"/>
                <a:gd name="T11" fmla="*/ 15 h 88"/>
              </a:gdLst>
              <a:ahLst/>
              <a:cxnLst>
                <a:cxn ang="0">
                  <a:pos x="T0" y="T1"/>
                </a:cxn>
                <a:cxn ang="0">
                  <a:pos x="T2" y="T3"/>
                </a:cxn>
                <a:cxn ang="0">
                  <a:pos x="T4" y="T5"/>
                </a:cxn>
                <a:cxn ang="0">
                  <a:pos x="T6" y="T7"/>
                </a:cxn>
                <a:cxn ang="0">
                  <a:pos x="T8" y="T9"/>
                </a:cxn>
                <a:cxn ang="0">
                  <a:pos x="T10" y="T11"/>
                </a:cxn>
              </a:cxnLst>
              <a:rect l="0" t="0" r="r" b="b"/>
              <a:pathLst>
                <a:path w="104" h="88">
                  <a:moveTo>
                    <a:pt x="17" y="15"/>
                  </a:moveTo>
                  <a:lnTo>
                    <a:pt x="0" y="54"/>
                  </a:lnTo>
                  <a:lnTo>
                    <a:pt x="42" y="55"/>
                  </a:lnTo>
                  <a:lnTo>
                    <a:pt x="104" y="88"/>
                  </a:lnTo>
                  <a:lnTo>
                    <a:pt x="40" y="0"/>
                  </a:lnTo>
                  <a:lnTo>
                    <a:pt x="17" y="15"/>
                  </a:lnTo>
                  <a:close/>
                </a:path>
              </a:pathLst>
            </a:custGeom>
            <a:solidFill>
              <a:srgbClr val="F0B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491" name="Freeform 9"/>
            <p:cNvSpPr>
              <a:spLocks/>
            </p:cNvSpPr>
            <p:nvPr/>
          </p:nvSpPr>
          <p:spPr bwMode="auto">
            <a:xfrm>
              <a:off x="2095922" y="4273809"/>
              <a:ext cx="765175" cy="808038"/>
            </a:xfrm>
            <a:custGeom>
              <a:avLst/>
              <a:gdLst>
                <a:gd name="T0" fmla="*/ 547 w 582"/>
                <a:gd name="T1" fmla="*/ 519 h 614"/>
                <a:gd name="T2" fmla="*/ 376 w 582"/>
                <a:gd name="T3" fmla="*/ 460 h 614"/>
                <a:gd name="T4" fmla="*/ 361 w 582"/>
                <a:gd name="T5" fmla="*/ 368 h 614"/>
                <a:gd name="T6" fmla="*/ 409 w 582"/>
                <a:gd name="T7" fmla="*/ 277 h 614"/>
                <a:gd name="T8" fmla="*/ 438 w 582"/>
                <a:gd name="T9" fmla="*/ 241 h 614"/>
                <a:gd name="T10" fmla="*/ 439 w 582"/>
                <a:gd name="T11" fmla="*/ 191 h 614"/>
                <a:gd name="T12" fmla="*/ 433 w 582"/>
                <a:gd name="T13" fmla="*/ 191 h 614"/>
                <a:gd name="T14" fmla="*/ 291 w 582"/>
                <a:gd name="T15" fmla="*/ 0 h 614"/>
                <a:gd name="T16" fmla="*/ 148 w 582"/>
                <a:gd name="T17" fmla="*/ 192 h 614"/>
                <a:gd name="T18" fmla="*/ 141 w 582"/>
                <a:gd name="T19" fmla="*/ 191 h 614"/>
                <a:gd name="T20" fmla="*/ 144 w 582"/>
                <a:gd name="T21" fmla="*/ 239 h 614"/>
                <a:gd name="T22" fmla="*/ 172 w 582"/>
                <a:gd name="T23" fmla="*/ 277 h 614"/>
                <a:gd name="T24" fmla="*/ 222 w 582"/>
                <a:gd name="T25" fmla="*/ 369 h 614"/>
                <a:gd name="T26" fmla="*/ 204 w 582"/>
                <a:gd name="T27" fmla="*/ 460 h 614"/>
                <a:gd name="T28" fmla="*/ 34 w 582"/>
                <a:gd name="T29" fmla="*/ 519 h 614"/>
                <a:gd name="T30" fmla="*/ 0 w 582"/>
                <a:gd name="T31" fmla="*/ 614 h 614"/>
                <a:gd name="T32" fmla="*/ 582 w 582"/>
                <a:gd name="T33" fmla="*/ 614 h 614"/>
                <a:gd name="T34" fmla="*/ 547 w 582"/>
                <a:gd name="T35" fmla="*/ 519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2" h="614">
                  <a:moveTo>
                    <a:pt x="547" y="519"/>
                  </a:moveTo>
                  <a:cubicBezTo>
                    <a:pt x="522" y="493"/>
                    <a:pt x="387" y="468"/>
                    <a:pt x="376" y="460"/>
                  </a:cubicBezTo>
                  <a:cubicBezTo>
                    <a:pt x="367" y="453"/>
                    <a:pt x="361" y="411"/>
                    <a:pt x="361" y="368"/>
                  </a:cubicBezTo>
                  <a:cubicBezTo>
                    <a:pt x="376" y="355"/>
                    <a:pt x="387" y="330"/>
                    <a:pt x="409" y="277"/>
                  </a:cubicBezTo>
                  <a:cubicBezTo>
                    <a:pt x="415" y="286"/>
                    <a:pt x="430" y="264"/>
                    <a:pt x="438" y="241"/>
                  </a:cubicBezTo>
                  <a:cubicBezTo>
                    <a:pt x="446" y="216"/>
                    <a:pt x="445" y="196"/>
                    <a:pt x="439" y="191"/>
                  </a:cubicBezTo>
                  <a:cubicBezTo>
                    <a:pt x="437" y="190"/>
                    <a:pt x="435" y="190"/>
                    <a:pt x="433" y="191"/>
                  </a:cubicBezTo>
                  <a:cubicBezTo>
                    <a:pt x="427" y="49"/>
                    <a:pt x="366" y="0"/>
                    <a:pt x="291" y="0"/>
                  </a:cubicBezTo>
                  <a:cubicBezTo>
                    <a:pt x="216" y="0"/>
                    <a:pt x="154" y="49"/>
                    <a:pt x="148" y="192"/>
                  </a:cubicBezTo>
                  <a:cubicBezTo>
                    <a:pt x="146" y="190"/>
                    <a:pt x="144" y="189"/>
                    <a:pt x="141" y="191"/>
                  </a:cubicBezTo>
                  <a:cubicBezTo>
                    <a:pt x="137" y="195"/>
                    <a:pt x="136" y="215"/>
                    <a:pt x="144" y="239"/>
                  </a:cubicBezTo>
                  <a:cubicBezTo>
                    <a:pt x="152" y="263"/>
                    <a:pt x="167" y="285"/>
                    <a:pt x="172" y="277"/>
                  </a:cubicBezTo>
                  <a:cubicBezTo>
                    <a:pt x="195" y="331"/>
                    <a:pt x="206" y="357"/>
                    <a:pt x="222" y="369"/>
                  </a:cubicBezTo>
                  <a:cubicBezTo>
                    <a:pt x="220" y="411"/>
                    <a:pt x="213" y="453"/>
                    <a:pt x="204" y="460"/>
                  </a:cubicBezTo>
                  <a:cubicBezTo>
                    <a:pt x="194" y="468"/>
                    <a:pt x="50" y="493"/>
                    <a:pt x="34" y="519"/>
                  </a:cubicBezTo>
                  <a:cubicBezTo>
                    <a:pt x="23" y="537"/>
                    <a:pt x="5" y="566"/>
                    <a:pt x="0" y="614"/>
                  </a:cubicBezTo>
                  <a:cubicBezTo>
                    <a:pt x="582" y="614"/>
                    <a:pt x="582" y="614"/>
                    <a:pt x="582" y="614"/>
                  </a:cubicBezTo>
                  <a:cubicBezTo>
                    <a:pt x="577" y="565"/>
                    <a:pt x="562" y="535"/>
                    <a:pt x="547" y="519"/>
                  </a:cubicBezTo>
                  <a:close/>
                </a:path>
              </a:pathLst>
            </a:cu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92" name="Gruppieren 491"/>
          <p:cNvGrpSpPr/>
          <p:nvPr/>
        </p:nvGrpSpPr>
        <p:grpSpPr>
          <a:xfrm>
            <a:off x="6474875" y="3429894"/>
            <a:ext cx="929959" cy="796189"/>
            <a:chOff x="6161510" y="314584"/>
            <a:chExt cx="1147763" cy="982663"/>
          </a:xfrm>
        </p:grpSpPr>
        <p:sp>
          <p:nvSpPr>
            <p:cNvPr id="493" name="Freeform 12"/>
            <p:cNvSpPr>
              <a:spLocks/>
            </p:cNvSpPr>
            <p:nvPr/>
          </p:nvSpPr>
          <p:spPr bwMode="auto">
            <a:xfrm>
              <a:off x="6502822" y="405072"/>
              <a:ext cx="444500" cy="466725"/>
            </a:xfrm>
            <a:custGeom>
              <a:avLst/>
              <a:gdLst>
                <a:gd name="T0" fmla="*/ 317 w 337"/>
                <a:gd name="T1" fmla="*/ 300 h 355"/>
                <a:gd name="T2" fmla="*/ 218 w 337"/>
                <a:gd name="T3" fmla="*/ 266 h 355"/>
                <a:gd name="T4" fmla="*/ 209 w 337"/>
                <a:gd name="T5" fmla="*/ 213 h 355"/>
                <a:gd name="T6" fmla="*/ 237 w 337"/>
                <a:gd name="T7" fmla="*/ 160 h 355"/>
                <a:gd name="T8" fmla="*/ 253 w 337"/>
                <a:gd name="T9" fmla="*/ 139 h 355"/>
                <a:gd name="T10" fmla="*/ 254 w 337"/>
                <a:gd name="T11" fmla="*/ 110 h 355"/>
                <a:gd name="T12" fmla="*/ 251 w 337"/>
                <a:gd name="T13" fmla="*/ 110 h 355"/>
                <a:gd name="T14" fmla="*/ 168 w 337"/>
                <a:gd name="T15" fmla="*/ 0 h 355"/>
                <a:gd name="T16" fmla="*/ 86 w 337"/>
                <a:gd name="T17" fmla="*/ 111 h 355"/>
                <a:gd name="T18" fmla="*/ 82 w 337"/>
                <a:gd name="T19" fmla="*/ 110 h 355"/>
                <a:gd name="T20" fmla="*/ 83 w 337"/>
                <a:gd name="T21" fmla="*/ 138 h 355"/>
                <a:gd name="T22" fmla="*/ 100 w 337"/>
                <a:gd name="T23" fmla="*/ 160 h 355"/>
                <a:gd name="T24" fmla="*/ 128 w 337"/>
                <a:gd name="T25" fmla="*/ 213 h 355"/>
                <a:gd name="T26" fmla="*/ 118 w 337"/>
                <a:gd name="T27" fmla="*/ 266 h 355"/>
                <a:gd name="T28" fmla="*/ 20 w 337"/>
                <a:gd name="T29" fmla="*/ 300 h 355"/>
                <a:gd name="T30" fmla="*/ 0 w 337"/>
                <a:gd name="T31" fmla="*/ 355 h 355"/>
                <a:gd name="T32" fmla="*/ 337 w 337"/>
                <a:gd name="T33" fmla="*/ 355 h 355"/>
                <a:gd name="T34" fmla="*/ 317 w 337"/>
                <a:gd name="T35" fmla="*/ 30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55">
                  <a:moveTo>
                    <a:pt x="317" y="300"/>
                  </a:moveTo>
                  <a:cubicBezTo>
                    <a:pt x="302" y="285"/>
                    <a:pt x="224" y="270"/>
                    <a:pt x="218" y="266"/>
                  </a:cubicBezTo>
                  <a:cubicBezTo>
                    <a:pt x="213" y="262"/>
                    <a:pt x="209" y="237"/>
                    <a:pt x="209" y="213"/>
                  </a:cubicBezTo>
                  <a:cubicBezTo>
                    <a:pt x="218" y="205"/>
                    <a:pt x="224" y="190"/>
                    <a:pt x="237" y="160"/>
                  </a:cubicBezTo>
                  <a:cubicBezTo>
                    <a:pt x="240" y="165"/>
                    <a:pt x="249" y="153"/>
                    <a:pt x="253" y="139"/>
                  </a:cubicBezTo>
                  <a:cubicBezTo>
                    <a:pt x="258" y="125"/>
                    <a:pt x="257" y="113"/>
                    <a:pt x="254" y="110"/>
                  </a:cubicBezTo>
                  <a:cubicBezTo>
                    <a:pt x="253" y="110"/>
                    <a:pt x="252" y="110"/>
                    <a:pt x="251" y="110"/>
                  </a:cubicBezTo>
                  <a:cubicBezTo>
                    <a:pt x="247" y="28"/>
                    <a:pt x="212" y="0"/>
                    <a:pt x="168" y="0"/>
                  </a:cubicBezTo>
                  <a:cubicBezTo>
                    <a:pt x="125" y="0"/>
                    <a:pt x="89" y="28"/>
                    <a:pt x="86" y="111"/>
                  </a:cubicBezTo>
                  <a:cubicBezTo>
                    <a:pt x="85" y="110"/>
                    <a:pt x="83" y="109"/>
                    <a:pt x="82" y="110"/>
                  </a:cubicBezTo>
                  <a:cubicBezTo>
                    <a:pt x="79" y="112"/>
                    <a:pt x="79" y="124"/>
                    <a:pt x="83" y="138"/>
                  </a:cubicBezTo>
                  <a:cubicBezTo>
                    <a:pt x="88" y="152"/>
                    <a:pt x="97" y="165"/>
                    <a:pt x="100" y="160"/>
                  </a:cubicBezTo>
                  <a:cubicBezTo>
                    <a:pt x="113" y="191"/>
                    <a:pt x="120" y="206"/>
                    <a:pt x="128" y="213"/>
                  </a:cubicBezTo>
                  <a:cubicBezTo>
                    <a:pt x="128" y="238"/>
                    <a:pt x="123" y="262"/>
                    <a:pt x="118" y="266"/>
                  </a:cubicBezTo>
                  <a:cubicBezTo>
                    <a:pt x="112" y="270"/>
                    <a:pt x="29" y="285"/>
                    <a:pt x="20" y="300"/>
                  </a:cubicBezTo>
                  <a:cubicBezTo>
                    <a:pt x="14" y="311"/>
                    <a:pt x="3" y="327"/>
                    <a:pt x="0" y="355"/>
                  </a:cubicBezTo>
                  <a:cubicBezTo>
                    <a:pt x="337" y="355"/>
                    <a:pt x="337" y="355"/>
                    <a:pt x="337" y="355"/>
                  </a:cubicBezTo>
                  <a:cubicBezTo>
                    <a:pt x="334" y="326"/>
                    <a:pt x="325" y="309"/>
                    <a:pt x="317" y="300"/>
                  </a:cubicBezTo>
                  <a:close/>
                </a:path>
              </a:pathLst>
            </a:custGeom>
            <a:noFill/>
            <a:ln w="31750" cap="flat">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4" name="Freeform 16"/>
            <p:cNvSpPr>
              <a:spLocks/>
            </p:cNvSpPr>
            <p:nvPr/>
          </p:nvSpPr>
          <p:spPr bwMode="auto">
            <a:xfrm>
              <a:off x="6161510" y="314584"/>
              <a:ext cx="1147763" cy="784225"/>
            </a:xfrm>
            <a:custGeom>
              <a:avLst/>
              <a:gdLst>
                <a:gd name="T0" fmla="*/ 35 w 872"/>
                <a:gd name="T1" fmla="*/ 0 h 595"/>
                <a:gd name="T2" fmla="*/ 837 w 872"/>
                <a:gd name="T3" fmla="*/ 0 h 595"/>
                <a:gd name="T4" fmla="*/ 872 w 872"/>
                <a:gd name="T5" fmla="*/ 35 h 595"/>
                <a:gd name="T6" fmla="*/ 872 w 872"/>
                <a:gd name="T7" fmla="*/ 559 h 595"/>
                <a:gd name="T8" fmla="*/ 837 w 872"/>
                <a:gd name="T9" fmla="*/ 595 h 595"/>
                <a:gd name="T10" fmla="*/ 35 w 872"/>
                <a:gd name="T11" fmla="*/ 595 h 595"/>
                <a:gd name="T12" fmla="*/ 0 w 872"/>
                <a:gd name="T13" fmla="*/ 559 h 595"/>
                <a:gd name="T14" fmla="*/ 0 w 872"/>
                <a:gd name="T15" fmla="*/ 35 h 595"/>
                <a:gd name="T16" fmla="*/ 35 w 872"/>
                <a:gd name="T17"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2" h="595">
                  <a:moveTo>
                    <a:pt x="35" y="0"/>
                  </a:moveTo>
                  <a:cubicBezTo>
                    <a:pt x="837" y="0"/>
                    <a:pt x="837" y="0"/>
                    <a:pt x="837" y="0"/>
                  </a:cubicBezTo>
                  <a:cubicBezTo>
                    <a:pt x="856" y="0"/>
                    <a:pt x="872" y="16"/>
                    <a:pt x="872" y="35"/>
                  </a:cubicBezTo>
                  <a:cubicBezTo>
                    <a:pt x="872" y="559"/>
                    <a:pt x="872" y="559"/>
                    <a:pt x="872" y="559"/>
                  </a:cubicBezTo>
                  <a:cubicBezTo>
                    <a:pt x="872" y="579"/>
                    <a:pt x="856" y="595"/>
                    <a:pt x="837" y="595"/>
                  </a:cubicBezTo>
                  <a:cubicBezTo>
                    <a:pt x="35" y="595"/>
                    <a:pt x="35" y="595"/>
                    <a:pt x="35" y="595"/>
                  </a:cubicBezTo>
                  <a:cubicBezTo>
                    <a:pt x="16" y="595"/>
                    <a:pt x="0" y="579"/>
                    <a:pt x="0" y="559"/>
                  </a:cubicBezTo>
                  <a:cubicBezTo>
                    <a:pt x="0" y="35"/>
                    <a:pt x="0" y="35"/>
                    <a:pt x="0" y="35"/>
                  </a:cubicBezTo>
                  <a:cubicBezTo>
                    <a:pt x="0" y="16"/>
                    <a:pt x="16" y="0"/>
                    <a:pt x="35" y="0"/>
                  </a:cubicBezTo>
                  <a:close/>
                </a:path>
              </a:pathLst>
            </a:custGeom>
            <a:noFill/>
            <a:ln w="349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5" name="Freeform 17"/>
            <p:cNvSpPr>
              <a:spLocks/>
            </p:cNvSpPr>
            <p:nvPr/>
          </p:nvSpPr>
          <p:spPr bwMode="auto">
            <a:xfrm>
              <a:off x="6531397" y="1098809"/>
              <a:ext cx="407988" cy="198438"/>
            </a:xfrm>
            <a:custGeom>
              <a:avLst/>
              <a:gdLst>
                <a:gd name="T0" fmla="*/ 57 w 310"/>
                <a:gd name="T1" fmla="*/ 0 h 151"/>
                <a:gd name="T2" fmla="*/ 57 w 310"/>
                <a:gd name="T3" fmla="*/ 74 h 151"/>
                <a:gd name="T4" fmla="*/ 38 w 310"/>
                <a:gd name="T5" fmla="*/ 110 h 151"/>
                <a:gd name="T6" fmla="*/ 8 w 310"/>
                <a:gd name="T7" fmla="*/ 132 h 151"/>
                <a:gd name="T8" fmla="*/ 14 w 310"/>
                <a:gd name="T9" fmla="*/ 151 h 151"/>
                <a:gd name="T10" fmla="*/ 296 w 310"/>
                <a:gd name="T11" fmla="*/ 151 h 151"/>
                <a:gd name="T12" fmla="*/ 302 w 310"/>
                <a:gd name="T13" fmla="*/ 132 h 151"/>
                <a:gd name="T14" fmla="*/ 272 w 310"/>
                <a:gd name="T15" fmla="*/ 110 h 151"/>
                <a:gd name="T16" fmla="*/ 253 w 310"/>
                <a:gd name="T17" fmla="*/ 74 h 151"/>
                <a:gd name="T18" fmla="*/ 253 w 310"/>
                <a:gd name="T1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151">
                  <a:moveTo>
                    <a:pt x="57" y="0"/>
                  </a:moveTo>
                  <a:cubicBezTo>
                    <a:pt x="57" y="74"/>
                    <a:pt x="57" y="74"/>
                    <a:pt x="57" y="74"/>
                  </a:cubicBezTo>
                  <a:cubicBezTo>
                    <a:pt x="57" y="88"/>
                    <a:pt x="50" y="102"/>
                    <a:pt x="38" y="110"/>
                  </a:cubicBezTo>
                  <a:cubicBezTo>
                    <a:pt x="8" y="132"/>
                    <a:pt x="8" y="132"/>
                    <a:pt x="8" y="132"/>
                  </a:cubicBezTo>
                  <a:cubicBezTo>
                    <a:pt x="0" y="138"/>
                    <a:pt x="4" y="151"/>
                    <a:pt x="14" y="151"/>
                  </a:cubicBezTo>
                  <a:cubicBezTo>
                    <a:pt x="296" y="151"/>
                    <a:pt x="296" y="151"/>
                    <a:pt x="296" y="151"/>
                  </a:cubicBezTo>
                  <a:cubicBezTo>
                    <a:pt x="306" y="151"/>
                    <a:pt x="310" y="138"/>
                    <a:pt x="302" y="132"/>
                  </a:cubicBezTo>
                  <a:cubicBezTo>
                    <a:pt x="272" y="110"/>
                    <a:pt x="272" y="110"/>
                    <a:pt x="272" y="110"/>
                  </a:cubicBezTo>
                  <a:cubicBezTo>
                    <a:pt x="260" y="102"/>
                    <a:pt x="253" y="88"/>
                    <a:pt x="253" y="74"/>
                  </a:cubicBezTo>
                  <a:cubicBezTo>
                    <a:pt x="253" y="0"/>
                    <a:pt x="253" y="0"/>
                    <a:pt x="253" y="0"/>
                  </a:cubicBezTo>
                </a:path>
              </a:pathLst>
            </a:custGeom>
            <a:noFill/>
            <a:ln w="349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6" name="Line 18"/>
            <p:cNvSpPr>
              <a:spLocks noChangeShapeType="1"/>
            </p:cNvSpPr>
            <p:nvPr/>
          </p:nvSpPr>
          <p:spPr bwMode="auto">
            <a:xfrm>
              <a:off x="6161510" y="959109"/>
              <a:ext cx="1147763" cy="0"/>
            </a:xfrm>
            <a:prstGeom prst="line">
              <a:avLst/>
            </a:prstGeom>
            <a:noFill/>
            <a:ln w="34925"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97" name="Gruppieren 496"/>
          <p:cNvGrpSpPr/>
          <p:nvPr/>
        </p:nvGrpSpPr>
        <p:grpSpPr>
          <a:xfrm>
            <a:off x="343994" y="3409892"/>
            <a:ext cx="639758" cy="769564"/>
            <a:chOff x="829730" y="2380716"/>
            <a:chExt cx="985838" cy="1185863"/>
          </a:xfrm>
        </p:grpSpPr>
        <p:sp>
          <p:nvSpPr>
            <p:cNvPr id="498" name="Freeform 7"/>
            <p:cNvSpPr>
              <a:spLocks/>
            </p:cNvSpPr>
            <p:nvPr/>
          </p:nvSpPr>
          <p:spPr bwMode="auto">
            <a:xfrm>
              <a:off x="829730" y="2526766"/>
              <a:ext cx="985838" cy="1039813"/>
            </a:xfrm>
            <a:custGeom>
              <a:avLst/>
              <a:gdLst>
                <a:gd name="T0" fmla="*/ 704 w 749"/>
                <a:gd name="T1" fmla="*/ 668 h 790"/>
                <a:gd name="T2" fmla="*/ 484 w 749"/>
                <a:gd name="T3" fmla="*/ 592 h 790"/>
                <a:gd name="T4" fmla="*/ 465 w 749"/>
                <a:gd name="T5" fmla="*/ 474 h 790"/>
                <a:gd name="T6" fmla="*/ 526 w 749"/>
                <a:gd name="T7" fmla="*/ 357 h 790"/>
                <a:gd name="T8" fmla="*/ 564 w 749"/>
                <a:gd name="T9" fmla="*/ 309 h 790"/>
                <a:gd name="T10" fmla="*/ 565 w 749"/>
                <a:gd name="T11" fmla="*/ 246 h 790"/>
                <a:gd name="T12" fmla="*/ 558 w 749"/>
                <a:gd name="T13" fmla="*/ 245 h 790"/>
                <a:gd name="T14" fmla="*/ 374 w 749"/>
                <a:gd name="T15" fmla="*/ 0 h 790"/>
                <a:gd name="T16" fmla="*/ 191 w 749"/>
                <a:gd name="T17" fmla="*/ 247 h 790"/>
                <a:gd name="T18" fmla="*/ 182 w 749"/>
                <a:gd name="T19" fmla="*/ 246 h 790"/>
                <a:gd name="T20" fmla="*/ 185 w 749"/>
                <a:gd name="T21" fmla="*/ 308 h 790"/>
                <a:gd name="T22" fmla="*/ 222 w 749"/>
                <a:gd name="T23" fmla="*/ 356 h 790"/>
                <a:gd name="T24" fmla="*/ 286 w 749"/>
                <a:gd name="T25" fmla="*/ 475 h 790"/>
                <a:gd name="T26" fmla="*/ 263 w 749"/>
                <a:gd name="T27" fmla="*/ 592 h 790"/>
                <a:gd name="T28" fmla="*/ 44 w 749"/>
                <a:gd name="T29" fmla="*/ 668 h 790"/>
                <a:gd name="T30" fmla="*/ 0 w 749"/>
                <a:gd name="T31" fmla="*/ 790 h 790"/>
                <a:gd name="T32" fmla="*/ 749 w 749"/>
                <a:gd name="T33" fmla="*/ 790 h 790"/>
                <a:gd name="T34" fmla="*/ 704 w 749"/>
                <a:gd name="T35" fmla="*/ 668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9" h="790">
                  <a:moveTo>
                    <a:pt x="704" y="668"/>
                  </a:moveTo>
                  <a:cubicBezTo>
                    <a:pt x="672" y="634"/>
                    <a:pt x="498" y="602"/>
                    <a:pt x="484" y="592"/>
                  </a:cubicBezTo>
                  <a:cubicBezTo>
                    <a:pt x="473" y="583"/>
                    <a:pt x="465" y="528"/>
                    <a:pt x="465" y="474"/>
                  </a:cubicBezTo>
                  <a:cubicBezTo>
                    <a:pt x="484" y="457"/>
                    <a:pt x="498" y="424"/>
                    <a:pt x="526" y="357"/>
                  </a:cubicBezTo>
                  <a:cubicBezTo>
                    <a:pt x="534" y="367"/>
                    <a:pt x="553" y="340"/>
                    <a:pt x="564" y="309"/>
                  </a:cubicBezTo>
                  <a:cubicBezTo>
                    <a:pt x="574" y="278"/>
                    <a:pt x="573" y="252"/>
                    <a:pt x="565" y="246"/>
                  </a:cubicBezTo>
                  <a:cubicBezTo>
                    <a:pt x="563" y="244"/>
                    <a:pt x="560" y="245"/>
                    <a:pt x="558" y="245"/>
                  </a:cubicBezTo>
                  <a:cubicBezTo>
                    <a:pt x="550" y="63"/>
                    <a:pt x="471" y="0"/>
                    <a:pt x="374" y="0"/>
                  </a:cubicBezTo>
                  <a:cubicBezTo>
                    <a:pt x="278" y="0"/>
                    <a:pt x="199" y="63"/>
                    <a:pt x="191" y="247"/>
                  </a:cubicBezTo>
                  <a:cubicBezTo>
                    <a:pt x="188" y="245"/>
                    <a:pt x="185" y="243"/>
                    <a:pt x="182" y="246"/>
                  </a:cubicBezTo>
                  <a:cubicBezTo>
                    <a:pt x="176" y="250"/>
                    <a:pt x="175" y="276"/>
                    <a:pt x="185" y="308"/>
                  </a:cubicBezTo>
                  <a:cubicBezTo>
                    <a:pt x="196" y="339"/>
                    <a:pt x="215" y="367"/>
                    <a:pt x="222" y="356"/>
                  </a:cubicBezTo>
                  <a:cubicBezTo>
                    <a:pt x="251" y="425"/>
                    <a:pt x="266" y="459"/>
                    <a:pt x="286" y="475"/>
                  </a:cubicBezTo>
                  <a:cubicBezTo>
                    <a:pt x="284" y="529"/>
                    <a:pt x="274" y="583"/>
                    <a:pt x="263" y="592"/>
                  </a:cubicBezTo>
                  <a:cubicBezTo>
                    <a:pt x="249" y="602"/>
                    <a:pt x="64" y="634"/>
                    <a:pt x="44" y="668"/>
                  </a:cubicBezTo>
                  <a:cubicBezTo>
                    <a:pt x="30" y="691"/>
                    <a:pt x="7" y="728"/>
                    <a:pt x="0" y="790"/>
                  </a:cubicBezTo>
                  <a:cubicBezTo>
                    <a:pt x="749" y="790"/>
                    <a:pt x="749" y="790"/>
                    <a:pt x="749" y="790"/>
                  </a:cubicBezTo>
                  <a:cubicBezTo>
                    <a:pt x="743" y="727"/>
                    <a:pt x="723" y="688"/>
                    <a:pt x="704" y="668"/>
                  </a:cubicBezTo>
                  <a:close/>
                </a:path>
              </a:pathLst>
            </a:cu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9" name="Freeform 28"/>
            <p:cNvSpPr>
              <a:spLocks/>
            </p:cNvSpPr>
            <p:nvPr/>
          </p:nvSpPr>
          <p:spPr bwMode="auto">
            <a:xfrm>
              <a:off x="1113893" y="2380716"/>
              <a:ext cx="422275" cy="230188"/>
            </a:xfrm>
            <a:custGeom>
              <a:avLst/>
              <a:gdLst>
                <a:gd name="T0" fmla="*/ 266 w 321"/>
                <a:gd name="T1" fmla="*/ 80 h 174"/>
                <a:gd name="T2" fmla="*/ 266 w 321"/>
                <a:gd name="T3" fmla="*/ 80 h 174"/>
                <a:gd name="T4" fmla="*/ 216 w 321"/>
                <a:gd name="T5" fmla="*/ 2 h 174"/>
                <a:gd name="T6" fmla="*/ 212 w 321"/>
                <a:gd name="T7" fmla="*/ 2 h 174"/>
                <a:gd name="T8" fmla="*/ 162 w 321"/>
                <a:gd name="T9" fmla="*/ 80 h 174"/>
                <a:gd name="T10" fmla="*/ 159 w 321"/>
                <a:gd name="T11" fmla="*/ 80 h 174"/>
                <a:gd name="T12" fmla="*/ 109 w 321"/>
                <a:gd name="T13" fmla="*/ 2 h 174"/>
                <a:gd name="T14" fmla="*/ 105 w 321"/>
                <a:gd name="T15" fmla="*/ 2 h 174"/>
                <a:gd name="T16" fmla="*/ 55 w 321"/>
                <a:gd name="T17" fmla="*/ 80 h 174"/>
                <a:gd name="T18" fmla="*/ 51 w 321"/>
                <a:gd name="T19" fmla="*/ 80 h 174"/>
                <a:gd name="T20" fmla="*/ 4 w 321"/>
                <a:gd name="T21" fmla="*/ 5 h 174"/>
                <a:gd name="T22" fmla="*/ 0 w 321"/>
                <a:gd name="T23" fmla="*/ 7 h 174"/>
                <a:gd name="T24" fmla="*/ 0 w 321"/>
                <a:gd name="T25" fmla="*/ 171 h 174"/>
                <a:gd name="T26" fmla="*/ 2 w 321"/>
                <a:gd name="T27" fmla="*/ 174 h 174"/>
                <a:gd name="T28" fmla="*/ 319 w 321"/>
                <a:gd name="T29" fmla="*/ 174 h 174"/>
                <a:gd name="T30" fmla="*/ 321 w 321"/>
                <a:gd name="T31" fmla="*/ 171 h 174"/>
                <a:gd name="T32" fmla="*/ 321 w 321"/>
                <a:gd name="T33" fmla="*/ 7 h 174"/>
                <a:gd name="T34" fmla="*/ 317 w 321"/>
                <a:gd name="T35" fmla="*/ 5 h 174"/>
                <a:gd name="T36" fmla="*/ 270 w 321"/>
                <a:gd name="T37" fmla="*/ 80 h 174"/>
                <a:gd name="T38" fmla="*/ 266 w 321"/>
                <a:gd name="T39" fmla="*/ 8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1" h="174">
                  <a:moveTo>
                    <a:pt x="266" y="80"/>
                  </a:moveTo>
                  <a:cubicBezTo>
                    <a:pt x="266" y="80"/>
                    <a:pt x="266" y="80"/>
                    <a:pt x="266" y="80"/>
                  </a:cubicBezTo>
                  <a:cubicBezTo>
                    <a:pt x="216" y="2"/>
                    <a:pt x="216" y="2"/>
                    <a:pt x="216" y="2"/>
                  </a:cubicBezTo>
                  <a:cubicBezTo>
                    <a:pt x="215" y="0"/>
                    <a:pt x="213" y="0"/>
                    <a:pt x="212" y="2"/>
                  </a:cubicBezTo>
                  <a:cubicBezTo>
                    <a:pt x="162" y="80"/>
                    <a:pt x="162" y="80"/>
                    <a:pt x="162" y="80"/>
                  </a:cubicBezTo>
                  <a:cubicBezTo>
                    <a:pt x="162" y="81"/>
                    <a:pt x="159" y="81"/>
                    <a:pt x="159" y="80"/>
                  </a:cubicBezTo>
                  <a:cubicBezTo>
                    <a:pt x="109" y="2"/>
                    <a:pt x="109" y="2"/>
                    <a:pt x="109" y="2"/>
                  </a:cubicBezTo>
                  <a:cubicBezTo>
                    <a:pt x="108" y="0"/>
                    <a:pt x="106" y="0"/>
                    <a:pt x="105" y="2"/>
                  </a:cubicBezTo>
                  <a:cubicBezTo>
                    <a:pt x="55" y="80"/>
                    <a:pt x="55" y="80"/>
                    <a:pt x="55" y="80"/>
                  </a:cubicBezTo>
                  <a:cubicBezTo>
                    <a:pt x="54" y="81"/>
                    <a:pt x="52" y="81"/>
                    <a:pt x="51" y="80"/>
                  </a:cubicBezTo>
                  <a:cubicBezTo>
                    <a:pt x="4" y="5"/>
                    <a:pt x="4" y="5"/>
                    <a:pt x="4" y="5"/>
                  </a:cubicBezTo>
                  <a:cubicBezTo>
                    <a:pt x="3" y="3"/>
                    <a:pt x="0" y="4"/>
                    <a:pt x="0" y="7"/>
                  </a:cubicBezTo>
                  <a:cubicBezTo>
                    <a:pt x="0" y="171"/>
                    <a:pt x="0" y="171"/>
                    <a:pt x="0" y="171"/>
                  </a:cubicBezTo>
                  <a:cubicBezTo>
                    <a:pt x="0" y="172"/>
                    <a:pt x="1" y="174"/>
                    <a:pt x="2" y="174"/>
                  </a:cubicBezTo>
                  <a:cubicBezTo>
                    <a:pt x="319" y="174"/>
                    <a:pt x="319" y="174"/>
                    <a:pt x="319" y="174"/>
                  </a:cubicBezTo>
                  <a:cubicBezTo>
                    <a:pt x="320" y="174"/>
                    <a:pt x="321" y="172"/>
                    <a:pt x="321" y="171"/>
                  </a:cubicBezTo>
                  <a:cubicBezTo>
                    <a:pt x="321" y="7"/>
                    <a:pt x="321" y="7"/>
                    <a:pt x="321" y="7"/>
                  </a:cubicBezTo>
                  <a:cubicBezTo>
                    <a:pt x="321" y="4"/>
                    <a:pt x="318" y="3"/>
                    <a:pt x="317" y="5"/>
                  </a:cubicBezTo>
                  <a:cubicBezTo>
                    <a:pt x="270" y="80"/>
                    <a:pt x="270" y="80"/>
                    <a:pt x="270" y="80"/>
                  </a:cubicBezTo>
                  <a:cubicBezTo>
                    <a:pt x="269" y="81"/>
                    <a:pt x="267" y="81"/>
                    <a:pt x="266" y="80"/>
                  </a:cubicBezTo>
                  <a:close/>
                </a:path>
              </a:pathLst>
            </a:custGeom>
            <a:solidFill>
              <a:srgbClr val="F0B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500" name="Gruppieren 499"/>
          <p:cNvGrpSpPr/>
          <p:nvPr/>
        </p:nvGrpSpPr>
        <p:grpSpPr>
          <a:xfrm>
            <a:off x="4038600" y="3419224"/>
            <a:ext cx="620283" cy="769564"/>
            <a:chOff x="4229522" y="4181734"/>
            <a:chExt cx="765175" cy="949326"/>
          </a:xfrm>
        </p:grpSpPr>
        <p:sp>
          <p:nvSpPr>
            <p:cNvPr id="501" name="Freeform 8"/>
            <p:cNvSpPr>
              <a:spLocks/>
            </p:cNvSpPr>
            <p:nvPr/>
          </p:nvSpPr>
          <p:spPr bwMode="auto">
            <a:xfrm>
              <a:off x="4229522" y="4323022"/>
              <a:ext cx="765175" cy="808038"/>
            </a:xfrm>
            <a:custGeom>
              <a:avLst/>
              <a:gdLst>
                <a:gd name="T0" fmla="*/ 547 w 581"/>
                <a:gd name="T1" fmla="*/ 519 h 614"/>
                <a:gd name="T2" fmla="*/ 376 w 581"/>
                <a:gd name="T3" fmla="*/ 460 h 614"/>
                <a:gd name="T4" fmla="*/ 360 w 581"/>
                <a:gd name="T5" fmla="*/ 368 h 614"/>
                <a:gd name="T6" fmla="*/ 408 w 581"/>
                <a:gd name="T7" fmla="*/ 277 h 614"/>
                <a:gd name="T8" fmla="*/ 437 w 581"/>
                <a:gd name="T9" fmla="*/ 240 h 614"/>
                <a:gd name="T10" fmla="*/ 438 w 581"/>
                <a:gd name="T11" fmla="*/ 191 h 614"/>
                <a:gd name="T12" fmla="*/ 433 w 581"/>
                <a:gd name="T13" fmla="*/ 191 h 614"/>
                <a:gd name="T14" fmla="*/ 290 w 581"/>
                <a:gd name="T15" fmla="*/ 0 h 614"/>
                <a:gd name="T16" fmla="*/ 148 w 581"/>
                <a:gd name="T17" fmla="*/ 191 h 614"/>
                <a:gd name="T18" fmla="*/ 141 w 581"/>
                <a:gd name="T19" fmla="*/ 191 h 614"/>
                <a:gd name="T20" fmla="*/ 144 w 581"/>
                <a:gd name="T21" fmla="*/ 239 h 614"/>
                <a:gd name="T22" fmla="*/ 172 w 581"/>
                <a:gd name="T23" fmla="*/ 277 h 614"/>
                <a:gd name="T24" fmla="*/ 221 w 581"/>
                <a:gd name="T25" fmla="*/ 369 h 614"/>
                <a:gd name="T26" fmla="*/ 204 w 581"/>
                <a:gd name="T27" fmla="*/ 460 h 614"/>
                <a:gd name="T28" fmla="*/ 34 w 581"/>
                <a:gd name="T29" fmla="*/ 519 h 614"/>
                <a:gd name="T30" fmla="*/ 0 w 581"/>
                <a:gd name="T31" fmla="*/ 614 h 614"/>
                <a:gd name="T32" fmla="*/ 581 w 581"/>
                <a:gd name="T33" fmla="*/ 614 h 614"/>
                <a:gd name="T34" fmla="*/ 547 w 581"/>
                <a:gd name="T35" fmla="*/ 519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614">
                  <a:moveTo>
                    <a:pt x="547" y="519"/>
                  </a:moveTo>
                  <a:cubicBezTo>
                    <a:pt x="522" y="492"/>
                    <a:pt x="387" y="468"/>
                    <a:pt x="376" y="460"/>
                  </a:cubicBezTo>
                  <a:cubicBezTo>
                    <a:pt x="367" y="453"/>
                    <a:pt x="361" y="410"/>
                    <a:pt x="360" y="368"/>
                  </a:cubicBezTo>
                  <a:cubicBezTo>
                    <a:pt x="375" y="355"/>
                    <a:pt x="387" y="329"/>
                    <a:pt x="408" y="277"/>
                  </a:cubicBezTo>
                  <a:cubicBezTo>
                    <a:pt x="414" y="285"/>
                    <a:pt x="429" y="264"/>
                    <a:pt x="437" y="240"/>
                  </a:cubicBezTo>
                  <a:cubicBezTo>
                    <a:pt x="446" y="216"/>
                    <a:pt x="444" y="196"/>
                    <a:pt x="438" y="191"/>
                  </a:cubicBezTo>
                  <a:cubicBezTo>
                    <a:pt x="437" y="190"/>
                    <a:pt x="435" y="190"/>
                    <a:pt x="433" y="191"/>
                  </a:cubicBezTo>
                  <a:cubicBezTo>
                    <a:pt x="427" y="49"/>
                    <a:pt x="365" y="0"/>
                    <a:pt x="290" y="0"/>
                  </a:cubicBezTo>
                  <a:cubicBezTo>
                    <a:pt x="215" y="0"/>
                    <a:pt x="154" y="49"/>
                    <a:pt x="148" y="191"/>
                  </a:cubicBezTo>
                  <a:cubicBezTo>
                    <a:pt x="146" y="190"/>
                    <a:pt x="143" y="189"/>
                    <a:pt x="141" y="191"/>
                  </a:cubicBezTo>
                  <a:cubicBezTo>
                    <a:pt x="136" y="194"/>
                    <a:pt x="135" y="215"/>
                    <a:pt x="144" y="239"/>
                  </a:cubicBezTo>
                  <a:cubicBezTo>
                    <a:pt x="152" y="263"/>
                    <a:pt x="166" y="285"/>
                    <a:pt x="172" y="277"/>
                  </a:cubicBezTo>
                  <a:cubicBezTo>
                    <a:pt x="194" y="330"/>
                    <a:pt x="206" y="356"/>
                    <a:pt x="221" y="369"/>
                  </a:cubicBezTo>
                  <a:cubicBezTo>
                    <a:pt x="220" y="411"/>
                    <a:pt x="213" y="453"/>
                    <a:pt x="204" y="460"/>
                  </a:cubicBezTo>
                  <a:cubicBezTo>
                    <a:pt x="193" y="468"/>
                    <a:pt x="50" y="493"/>
                    <a:pt x="34" y="519"/>
                  </a:cubicBezTo>
                  <a:cubicBezTo>
                    <a:pt x="23" y="537"/>
                    <a:pt x="5" y="565"/>
                    <a:pt x="0" y="614"/>
                  </a:cubicBezTo>
                  <a:cubicBezTo>
                    <a:pt x="581" y="614"/>
                    <a:pt x="581" y="614"/>
                    <a:pt x="581" y="614"/>
                  </a:cubicBezTo>
                  <a:cubicBezTo>
                    <a:pt x="577" y="564"/>
                    <a:pt x="561" y="534"/>
                    <a:pt x="547" y="519"/>
                  </a:cubicBezTo>
                  <a:close/>
                </a:path>
              </a:pathLst>
            </a:cu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2" name="Freeform 29"/>
            <p:cNvSpPr>
              <a:spLocks/>
            </p:cNvSpPr>
            <p:nvPr/>
          </p:nvSpPr>
          <p:spPr bwMode="auto">
            <a:xfrm>
              <a:off x="4400972" y="4181734"/>
              <a:ext cx="430213" cy="249238"/>
            </a:xfrm>
            <a:custGeom>
              <a:avLst/>
              <a:gdLst>
                <a:gd name="T0" fmla="*/ 83 w 271"/>
                <a:gd name="T1" fmla="*/ 21 h 157"/>
                <a:gd name="T2" fmla="*/ 91 w 271"/>
                <a:gd name="T3" fmla="*/ 70 h 157"/>
                <a:gd name="T4" fmla="*/ 104 w 271"/>
                <a:gd name="T5" fmla="*/ 81 h 157"/>
                <a:gd name="T6" fmla="*/ 107 w 271"/>
                <a:gd name="T7" fmla="*/ 73 h 157"/>
                <a:gd name="T8" fmla="*/ 109 w 271"/>
                <a:gd name="T9" fmla="*/ 65 h 157"/>
                <a:gd name="T10" fmla="*/ 102 w 271"/>
                <a:gd name="T11" fmla="*/ 21 h 157"/>
                <a:gd name="T12" fmla="*/ 99 w 271"/>
                <a:gd name="T13" fmla="*/ 13 h 157"/>
                <a:gd name="T14" fmla="*/ 109 w 271"/>
                <a:gd name="T15" fmla="*/ 0 h 157"/>
                <a:gd name="T16" fmla="*/ 117 w 271"/>
                <a:gd name="T17" fmla="*/ 0 h 157"/>
                <a:gd name="T18" fmla="*/ 123 w 271"/>
                <a:gd name="T19" fmla="*/ 0 h 157"/>
                <a:gd name="T20" fmla="*/ 159 w 271"/>
                <a:gd name="T21" fmla="*/ 0 h 157"/>
                <a:gd name="T22" fmla="*/ 166 w 271"/>
                <a:gd name="T23" fmla="*/ 11 h 157"/>
                <a:gd name="T24" fmla="*/ 164 w 271"/>
                <a:gd name="T25" fmla="*/ 47 h 157"/>
                <a:gd name="T26" fmla="*/ 161 w 271"/>
                <a:gd name="T27" fmla="*/ 70 h 157"/>
                <a:gd name="T28" fmla="*/ 161 w 271"/>
                <a:gd name="T29" fmla="*/ 75 h 157"/>
                <a:gd name="T30" fmla="*/ 166 w 271"/>
                <a:gd name="T31" fmla="*/ 81 h 157"/>
                <a:gd name="T32" fmla="*/ 177 w 271"/>
                <a:gd name="T33" fmla="*/ 73 h 157"/>
                <a:gd name="T34" fmla="*/ 185 w 271"/>
                <a:gd name="T35" fmla="*/ 39 h 157"/>
                <a:gd name="T36" fmla="*/ 187 w 271"/>
                <a:gd name="T37" fmla="*/ 21 h 157"/>
                <a:gd name="T38" fmla="*/ 211 w 271"/>
                <a:gd name="T39" fmla="*/ 36 h 157"/>
                <a:gd name="T40" fmla="*/ 229 w 271"/>
                <a:gd name="T41" fmla="*/ 57 h 157"/>
                <a:gd name="T42" fmla="*/ 242 w 271"/>
                <a:gd name="T43" fmla="*/ 81 h 157"/>
                <a:gd name="T44" fmla="*/ 248 w 271"/>
                <a:gd name="T45" fmla="*/ 107 h 157"/>
                <a:gd name="T46" fmla="*/ 250 w 271"/>
                <a:gd name="T47" fmla="*/ 120 h 157"/>
                <a:gd name="T48" fmla="*/ 260 w 271"/>
                <a:gd name="T49" fmla="*/ 125 h 157"/>
                <a:gd name="T50" fmla="*/ 266 w 271"/>
                <a:gd name="T51" fmla="*/ 128 h 157"/>
                <a:gd name="T52" fmla="*/ 271 w 271"/>
                <a:gd name="T53" fmla="*/ 138 h 157"/>
                <a:gd name="T54" fmla="*/ 271 w 271"/>
                <a:gd name="T55" fmla="*/ 143 h 157"/>
                <a:gd name="T56" fmla="*/ 266 w 271"/>
                <a:gd name="T57" fmla="*/ 152 h 157"/>
                <a:gd name="T58" fmla="*/ 255 w 271"/>
                <a:gd name="T59" fmla="*/ 157 h 157"/>
                <a:gd name="T60" fmla="*/ 248 w 271"/>
                <a:gd name="T61" fmla="*/ 157 h 157"/>
                <a:gd name="T62" fmla="*/ 23 w 271"/>
                <a:gd name="T63" fmla="*/ 157 h 157"/>
                <a:gd name="T64" fmla="*/ 16 w 271"/>
                <a:gd name="T65" fmla="*/ 157 h 157"/>
                <a:gd name="T66" fmla="*/ 10 w 271"/>
                <a:gd name="T67" fmla="*/ 157 h 157"/>
                <a:gd name="T68" fmla="*/ 0 w 271"/>
                <a:gd name="T69" fmla="*/ 141 h 157"/>
                <a:gd name="T70" fmla="*/ 2 w 271"/>
                <a:gd name="T71" fmla="*/ 133 h 157"/>
                <a:gd name="T72" fmla="*/ 7 w 271"/>
                <a:gd name="T73" fmla="*/ 128 h 157"/>
                <a:gd name="T74" fmla="*/ 16 w 271"/>
                <a:gd name="T75" fmla="*/ 123 h 157"/>
                <a:gd name="T76" fmla="*/ 21 w 271"/>
                <a:gd name="T77" fmla="*/ 104 h 157"/>
                <a:gd name="T78" fmla="*/ 28 w 271"/>
                <a:gd name="T79" fmla="*/ 79 h 157"/>
                <a:gd name="T80" fmla="*/ 60 w 271"/>
                <a:gd name="T81" fmla="*/ 36 h 157"/>
                <a:gd name="T82" fmla="*/ 83 w 271"/>
                <a:gd name="T83" fmla="*/ 21 h 157"/>
                <a:gd name="T84" fmla="*/ 83 w 271"/>
                <a:gd name="T85" fmla="*/ 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1" h="157">
                  <a:moveTo>
                    <a:pt x="83" y="21"/>
                  </a:moveTo>
                  <a:lnTo>
                    <a:pt x="83" y="21"/>
                  </a:lnTo>
                  <a:lnTo>
                    <a:pt x="91" y="70"/>
                  </a:lnTo>
                  <a:lnTo>
                    <a:pt x="91" y="70"/>
                  </a:lnTo>
                  <a:lnTo>
                    <a:pt x="96" y="75"/>
                  </a:lnTo>
                  <a:lnTo>
                    <a:pt x="104" y="81"/>
                  </a:lnTo>
                  <a:lnTo>
                    <a:pt x="104" y="81"/>
                  </a:lnTo>
                  <a:lnTo>
                    <a:pt x="107" y="73"/>
                  </a:lnTo>
                  <a:lnTo>
                    <a:pt x="109" y="65"/>
                  </a:lnTo>
                  <a:lnTo>
                    <a:pt x="109" y="65"/>
                  </a:lnTo>
                  <a:lnTo>
                    <a:pt x="107" y="45"/>
                  </a:lnTo>
                  <a:lnTo>
                    <a:pt x="102" y="21"/>
                  </a:lnTo>
                  <a:lnTo>
                    <a:pt x="102" y="21"/>
                  </a:lnTo>
                  <a:lnTo>
                    <a:pt x="99" y="13"/>
                  </a:lnTo>
                  <a:lnTo>
                    <a:pt x="104" y="6"/>
                  </a:lnTo>
                  <a:lnTo>
                    <a:pt x="109" y="0"/>
                  </a:lnTo>
                  <a:lnTo>
                    <a:pt x="117" y="0"/>
                  </a:lnTo>
                  <a:lnTo>
                    <a:pt x="117" y="0"/>
                  </a:lnTo>
                  <a:lnTo>
                    <a:pt x="123" y="0"/>
                  </a:lnTo>
                  <a:lnTo>
                    <a:pt x="123" y="0"/>
                  </a:lnTo>
                  <a:lnTo>
                    <a:pt x="151" y="0"/>
                  </a:lnTo>
                  <a:lnTo>
                    <a:pt x="159" y="0"/>
                  </a:lnTo>
                  <a:lnTo>
                    <a:pt x="164" y="6"/>
                  </a:lnTo>
                  <a:lnTo>
                    <a:pt x="166" y="11"/>
                  </a:lnTo>
                  <a:lnTo>
                    <a:pt x="166" y="18"/>
                  </a:lnTo>
                  <a:lnTo>
                    <a:pt x="164" y="47"/>
                  </a:lnTo>
                  <a:lnTo>
                    <a:pt x="164" y="47"/>
                  </a:lnTo>
                  <a:lnTo>
                    <a:pt x="161" y="70"/>
                  </a:lnTo>
                  <a:lnTo>
                    <a:pt x="161" y="70"/>
                  </a:lnTo>
                  <a:lnTo>
                    <a:pt x="161" y="75"/>
                  </a:lnTo>
                  <a:lnTo>
                    <a:pt x="166" y="81"/>
                  </a:lnTo>
                  <a:lnTo>
                    <a:pt x="166" y="81"/>
                  </a:lnTo>
                  <a:lnTo>
                    <a:pt x="171" y="79"/>
                  </a:lnTo>
                  <a:lnTo>
                    <a:pt x="177" y="73"/>
                  </a:lnTo>
                  <a:lnTo>
                    <a:pt x="177" y="73"/>
                  </a:lnTo>
                  <a:lnTo>
                    <a:pt x="185" y="39"/>
                  </a:lnTo>
                  <a:lnTo>
                    <a:pt x="185" y="39"/>
                  </a:lnTo>
                  <a:lnTo>
                    <a:pt x="187" y="21"/>
                  </a:lnTo>
                  <a:lnTo>
                    <a:pt x="187" y="21"/>
                  </a:lnTo>
                  <a:lnTo>
                    <a:pt x="211" y="36"/>
                  </a:lnTo>
                  <a:lnTo>
                    <a:pt x="221" y="47"/>
                  </a:lnTo>
                  <a:lnTo>
                    <a:pt x="229" y="57"/>
                  </a:lnTo>
                  <a:lnTo>
                    <a:pt x="237" y="68"/>
                  </a:lnTo>
                  <a:lnTo>
                    <a:pt x="242" y="81"/>
                  </a:lnTo>
                  <a:lnTo>
                    <a:pt x="245" y="94"/>
                  </a:lnTo>
                  <a:lnTo>
                    <a:pt x="248" y="107"/>
                  </a:lnTo>
                  <a:lnTo>
                    <a:pt x="248" y="107"/>
                  </a:lnTo>
                  <a:lnTo>
                    <a:pt x="250" y="120"/>
                  </a:lnTo>
                  <a:lnTo>
                    <a:pt x="255" y="123"/>
                  </a:lnTo>
                  <a:lnTo>
                    <a:pt x="260" y="125"/>
                  </a:lnTo>
                  <a:lnTo>
                    <a:pt x="260" y="125"/>
                  </a:lnTo>
                  <a:lnTo>
                    <a:pt x="266" y="128"/>
                  </a:lnTo>
                  <a:lnTo>
                    <a:pt x="268" y="133"/>
                  </a:lnTo>
                  <a:lnTo>
                    <a:pt x="271" y="138"/>
                  </a:lnTo>
                  <a:lnTo>
                    <a:pt x="271" y="143"/>
                  </a:lnTo>
                  <a:lnTo>
                    <a:pt x="271" y="143"/>
                  </a:lnTo>
                  <a:lnTo>
                    <a:pt x="268" y="146"/>
                  </a:lnTo>
                  <a:lnTo>
                    <a:pt x="266" y="152"/>
                  </a:lnTo>
                  <a:lnTo>
                    <a:pt x="255" y="157"/>
                  </a:lnTo>
                  <a:lnTo>
                    <a:pt x="255" y="157"/>
                  </a:lnTo>
                  <a:lnTo>
                    <a:pt x="253" y="157"/>
                  </a:lnTo>
                  <a:lnTo>
                    <a:pt x="248" y="157"/>
                  </a:lnTo>
                  <a:lnTo>
                    <a:pt x="248" y="157"/>
                  </a:lnTo>
                  <a:lnTo>
                    <a:pt x="23" y="157"/>
                  </a:lnTo>
                  <a:lnTo>
                    <a:pt x="23" y="157"/>
                  </a:lnTo>
                  <a:lnTo>
                    <a:pt x="16" y="157"/>
                  </a:lnTo>
                  <a:lnTo>
                    <a:pt x="10" y="157"/>
                  </a:lnTo>
                  <a:lnTo>
                    <a:pt x="10" y="157"/>
                  </a:lnTo>
                  <a:lnTo>
                    <a:pt x="2" y="148"/>
                  </a:lnTo>
                  <a:lnTo>
                    <a:pt x="0" y="141"/>
                  </a:lnTo>
                  <a:lnTo>
                    <a:pt x="0" y="141"/>
                  </a:lnTo>
                  <a:lnTo>
                    <a:pt x="2" y="133"/>
                  </a:lnTo>
                  <a:lnTo>
                    <a:pt x="5" y="128"/>
                  </a:lnTo>
                  <a:lnTo>
                    <a:pt x="7" y="128"/>
                  </a:lnTo>
                  <a:lnTo>
                    <a:pt x="7" y="128"/>
                  </a:lnTo>
                  <a:lnTo>
                    <a:pt x="16" y="123"/>
                  </a:lnTo>
                  <a:lnTo>
                    <a:pt x="18" y="118"/>
                  </a:lnTo>
                  <a:lnTo>
                    <a:pt x="21" y="104"/>
                  </a:lnTo>
                  <a:lnTo>
                    <a:pt x="21" y="104"/>
                  </a:lnTo>
                  <a:lnTo>
                    <a:pt x="28" y="79"/>
                  </a:lnTo>
                  <a:lnTo>
                    <a:pt x="41" y="57"/>
                  </a:lnTo>
                  <a:lnTo>
                    <a:pt x="60" y="36"/>
                  </a:lnTo>
                  <a:lnTo>
                    <a:pt x="83" y="21"/>
                  </a:lnTo>
                  <a:lnTo>
                    <a:pt x="83" y="21"/>
                  </a:lnTo>
                  <a:lnTo>
                    <a:pt x="83" y="21"/>
                  </a:lnTo>
                  <a:lnTo>
                    <a:pt x="83" y="21"/>
                  </a:lnTo>
                  <a:close/>
                </a:path>
              </a:pathLst>
            </a:custGeom>
            <a:solidFill>
              <a:srgbClr val="F0B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503" name="Gruppieren 502"/>
          <p:cNvGrpSpPr/>
          <p:nvPr/>
        </p:nvGrpSpPr>
        <p:grpSpPr>
          <a:xfrm>
            <a:off x="1480969" y="3409893"/>
            <a:ext cx="765341" cy="769564"/>
            <a:chOff x="4007272" y="209809"/>
            <a:chExt cx="1150938" cy="1157288"/>
          </a:xfrm>
        </p:grpSpPr>
        <p:sp>
          <p:nvSpPr>
            <p:cNvPr id="504" name="Freeform 15"/>
            <p:cNvSpPr>
              <a:spLocks/>
            </p:cNvSpPr>
            <p:nvPr/>
          </p:nvSpPr>
          <p:spPr bwMode="auto">
            <a:xfrm>
              <a:off x="4724822" y="933709"/>
              <a:ext cx="433388" cy="433388"/>
            </a:xfrm>
            <a:custGeom>
              <a:avLst/>
              <a:gdLst>
                <a:gd name="T0" fmla="*/ 77 w 330"/>
                <a:gd name="T1" fmla="*/ 0 h 330"/>
                <a:gd name="T2" fmla="*/ 309 w 330"/>
                <a:gd name="T3" fmla="*/ 232 h 330"/>
                <a:gd name="T4" fmla="*/ 309 w 330"/>
                <a:gd name="T5" fmla="*/ 308 h 330"/>
                <a:gd name="T6" fmla="*/ 309 w 330"/>
                <a:gd name="T7" fmla="*/ 308 h 330"/>
                <a:gd name="T8" fmla="*/ 233 w 330"/>
                <a:gd name="T9" fmla="*/ 308 h 330"/>
                <a:gd name="T10" fmla="*/ 0 w 330"/>
                <a:gd name="T11" fmla="*/ 76 h 330"/>
              </a:gdLst>
              <a:ahLst/>
              <a:cxnLst>
                <a:cxn ang="0">
                  <a:pos x="T0" y="T1"/>
                </a:cxn>
                <a:cxn ang="0">
                  <a:pos x="T2" y="T3"/>
                </a:cxn>
                <a:cxn ang="0">
                  <a:pos x="T4" y="T5"/>
                </a:cxn>
                <a:cxn ang="0">
                  <a:pos x="T6" y="T7"/>
                </a:cxn>
                <a:cxn ang="0">
                  <a:pos x="T8" y="T9"/>
                </a:cxn>
                <a:cxn ang="0">
                  <a:pos x="T10" y="T11"/>
                </a:cxn>
              </a:cxnLst>
              <a:rect l="0" t="0" r="r" b="b"/>
              <a:pathLst>
                <a:path w="330" h="330">
                  <a:moveTo>
                    <a:pt x="77" y="0"/>
                  </a:moveTo>
                  <a:cubicBezTo>
                    <a:pt x="309" y="232"/>
                    <a:pt x="309" y="232"/>
                    <a:pt x="309" y="232"/>
                  </a:cubicBezTo>
                  <a:cubicBezTo>
                    <a:pt x="330" y="253"/>
                    <a:pt x="330" y="287"/>
                    <a:pt x="309" y="308"/>
                  </a:cubicBezTo>
                  <a:cubicBezTo>
                    <a:pt x="309" y="308"/>
                    <a:pt x="309" y="308"/>
                    <a:pt x="309" y="308"/>
                  </a:cubicBezTo>
                  <a:cubicBezTo>
                    <a:pt x="288" y="330"/>
                    <a:pt x="254" y="330"/>
                    <a:pt x="233" y="308"/>
                  </a:cubicBezTo>
                  <a:cubicBezTo>
                    <a:pt x="0" y="76"/>
                    <a:pt x="0" y="76"/>
                    <a:pt x="0" y="76"/>
                  </a:cubicBezTo>
                </a:path>
              </a:pathLst>
            </a:custGeom>
            <a:noFill/>
            <a:ln w="349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505" name="Gruppieren 504"/>
            <p:cNvGrpSpPr/>
            <p:nvPr/>
          </p:nvGrpSpPr>
          <p:grpSpPr>
            <a:xfrm>
              <a:off x="4007272" y="209809"/>
              <a:ext cx="941388" cy="941388"/>
              <a:chOff x="4007272" y="209809"/>
              <a:chExt cx="941388" cy="941388"/>
            </a:xfrm>
          </p:grpSpPr>
          <p:sp>
            <p:nvSpPr>
              <p:cNvPr id="506" name="Freeform 14"/>
              <p:cNvSpPr>
                <a:spLocks/>
              </p:cNvSpPr>
              <p:nvPr/>
            </p:nvSpPr>
            <p:spPr bwMode="auto">
              <a:xfrm>
                <a:off x="4007272" y="209809"/>
                <a:ext cx="941388" cy="941388"/>
              </a:xfrm>
              <a:custGeom>
                <a:avLst/>
                <a:gdLst>
                  <a:gd name="T0" fmla="*/ 127 w 715"/>
                  <a:gd name="T1" fmla="*/ 127 h 715"/>
                  <a:gd name="T2" fmla="*/ 588 w 715"/>
                  <a:gd name="T3" fmla="*/ 127 h 715"/>
                  <a:gd name="T4" fmla="*/ 588 w 715"/>
                  <a:gd name="T5" fmla="*/ 587 h 715"/>
                  <a:gd name="T6" fmla="*/ 127 w 715"/>
                  <a:gd name="T7" fmla="*/ 587 h 715"/>
                  <a:gd name="T8" fmla="*/ 127 w 715"/>
                  <a:gd name="T9" fmla="*/ 127 h 715"/>
                </a:gdLst>
                <a:ahLst/>
                <a:cxnLst>
                  <a:cxn ang="0">
                    <a:pos x="T0" y="T1"/>
                  </a:cxn>
                  <a:cxn ang="0">
                    <a:pos x="T2" y="T3"/>
                  </a:cxn>
                  <a:cxn ang="0">
                    <a:pos x="T4" y="T5"/>
                  </a:cxn>
                  <a:cxn ang="0">
                    <a:pos x="T6" y="T7"/>
                  </a:cxn>
                  <a:cxn ang="0">
                    <a:pos x="T8" y="T9"/>
                  </a:cxn>
                </a:cxnLst>
                <a:rect l="0" t="0" r="r" b="b"/>
                <a:pathLst>
                  <a:path w="715" h="715">
                    <a:moveTo>
                      <a:pt x="127" y="127"/>
                    </a:moveTo>
                    <a:cubicBezTo>
                      <a:pt x="255" y="0"/>
                      <a:pt x="461" y="0"/>
                      <a:pt x="588" y="127"/>
                    </a:cubicBezTo>
                    <a:cubicBezTo>
                      <a:pt x="715" y="254"/>
                      <a:pt x="715" y="460"/>
                      <a:pt x="588" y="587"/>
                    </a:cubicBezTo>
                    <a:cubicBezTo>
                      <a:pt x="461" y="715"/>
                      <a:pt x="255" y="715"/>
                      <a:pt x="127" y="587"/>
                    </a:cubicBezTo>
                    <a:cubicBezTo>
                      <a:pt x="0" y="460"/>
                      <a:pt x="0" y="254"/>
                      <a:pt x="127" y="127"/>
                    </a:cubicBezTo>
                    <a:close/>
                  </a:path>
                </a:pathLst>
              </a:custGeom>
              <a:noFill/>
              <a:ln w="349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7" name="Freeform 30"/>
              <p:cNvSpPr>
                <a:spLocks/>
              </p:cNvSpPr>
              <p:nvPr/>
            </p:nvSpPr>
            <p:spPr bwMode="auto">
              <a:xfrm>
                <a:off x="4256510" y="419359"/>
                <a:ext cx="442913" cy="466725"/>
              </a:xfrm>
              <a:custGeom>
                <a:avLst/>
                <a:gdLst>
                  <a:gd name="T0" fmla="*/ 317 w 337"/>
                  <a:gd name="T1" fmla="*/ 300 h 355"/>
                  <a:gd name="T2" fmla="*/ 218 w 337"/>
                  <a:gd name="T3" fmla="*/ 266 h 355"/>
                  <a:gd name="T4" fmla="*/ 209 w 337"/>
                  <a:gd name="T5" fmla="*/ 213 h 355"/>
                  <a:gd name="T6" fmla="*/ 237 w 337"/>
                  <a:gd name="T7" fmla="*/ 160 h 355"/>
                  <a:gd name="T8" fmla="*/ 254 w 337"/>
                  <a:gd name="T9" fmla="*/ 139 h 355"/>
                  <a:gd name="T10" fmla="*/ 254 w 337"/>
                  <a:gd name="T11" fmla="*/ 110 h 355"/>
                  <a:gd name="T12" fmla="*/ 251 w 337"/>
                  <a:gd name="T13" fmla="*/ 110 h 355"/>
                  <a:gd name="T14" fmla="*/ 169 w 337"/>
                  <a:gd name="T15" fmla="*/ 0 h 355"/>
                  <a:gd name="T16" fmla="*/ 86 w 337"/>
                  <a:gd name="T17" fmla="*/ 110 h 355"/>
                  <a:gd name="T18" fmla="*/ 82 w 337"/>
                  <a:gd name="T19" fmla="*/ 110 h 355"/>
                  <a:gd name="T20" fmla="*/ 84 w 337"/>
                  <a:gd name="T21" fmla="*/ 138 h 355"/>
                  <a:gd name="T22" fmla="*/ 100 w 337"/>
                  <a:gd name="T23" fmla="*/ 160 h 355"/>
                  <a:gd name="T24" fmla="*/ 129 w 337"/>
                  <a:gd name="T25" fmla="*/ 213 h 355"/>
                  <a:gd name="T26" fmla="*/ 119 w 337"/>
                  <a:gd name="T27" fmla="*/ 266 h 355"/>
                  <a:gd name="T28" fmla="*/ 20 w 337"/>
                  <a:gd name="T29" fmla="*/ 300 h 355"/>
                  <a:gd name="T30" fmla="*/ 0 w 337"/>
                  <a:gd name="T31" fmla="*/ 355 h 355"/>
                  <a:gd name="T32" fmla="*/ 337 w 337"/>
                  <a:gd name="T33" fmla="*/ 355 h 355"/>
                  <a:gd name="T34" fmla="*/ 317 w 337"/>
                  <a:gd name="T35" fmla="*/ 30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55">
                    <a:moveTo>
                      <a:pt x="317" y="300"/>
                    </a:moveTo>
                    <a:cubicBezTo>
                      <a:pt x="303" y="285"/>
                      <a:pt x="224" y="270"/>
                      <a:pt x="218" y="266"/>
                    </a:cubicBezTo>
                    <a:cubicBezTo>
                      <a:pt x="213" y="262"/>
                      <a:pt x="209" y="237"/>
                      <a:pt x="209" y="213"/>
                    </a:cubicBezTo>
                    <a:cubicBezTo>
                      <a:pt x="218" y="205"/>
                      <a:pt x="224" y="190"/>
                      <a:pt x="237" y="160"/>
                    </a:cubicBezTo>
                    <a:cubicBezTo>
                      <a:pt x="240" y="165"/>
                      <a:pt x="249" y="153"/>
                      <a:pt x="254" y="139"/>
                    </a:cubicBezTo>
                    <a:cubicBezTo>
                      <a:pt x="258" y="125"/>
                      <a:pt x="258" y="113"/>
                      <a:pt x="254" y="110"/>
                    </a:cubicBezTo>
                    <a:cubicBezTo>
                      <a:pt x="253" y="110"/>
                      <a:pt x="252" y="110"/>
                      <a:pt x="251" y="110"/>
                    </a:cubicBezTo>
                    <a:cubicBezTo>
                      <a:pt x="247" y="28"/>
                      <a:pt x="212" y="0"/>
                      <a:pt x="169" y="0"/>
                    </a:cubicBezTo>
                    <a:cubicBezTo>
                      <a:pt x="125" y="0"/>
                      <a:pt x="90" y="28"/>
                      <a:pt x="86" y="110"/>
                    </a:cubicBezTo>
                    <a:cubicBezTo>
                      <a:pt x="85" y="110"/>
                      <a:pt x="84" y="109"/>
                      <a:pt x="82" y="110"/>
                    </a:cubicBezTo>
                    <a:cubicBezTo>
                      <a:pt x="80" y="112"/>
                      <a:pt x="79" y="124"/>
                      <a:pt x="84" y="138"/>
                    </a:cubicBezTo>
                    <a:cubicBezTo>
                      <a:pt x="88" y="152"/>
                      <a:pt x="97" y="165"/>
                      <a:pt x="100" y="160"/>
                    </a:cubicBezTo>
                    <a:cubicBezTo>
                      <a:pt x="113" y="191"/>
                      <a:pt x="120" y="206"/>
                      <a:pt x="129" y="213"/>
                    </a:cubicBezTo>
                    <a:cubicBezTo>
                      <a:pt x="128" y="238"/>
                      <a:pt x="124" y="262"/>
                      <a:pt x="119" y="266"/>
                    </a:cubicBezTo>
                    <a:cubicBezTo>
                      <a:pt x="112" y="270"/>
                      <a:pt x="29" y="285"/>
                      <a:pt x="20" y="300"/>
                    </a:cubicBezTo>
                    <a:cubicBezTo>
                      <a:pt x="14" y="311"/>
                      <a:pt x="4" y="327"/>
                      <a:pt x="0" y="355"/>
                    </a:cubicBezTo>
                    <a:cubicBezTo>
                      <a:pt x="337" y="355"/>
                      <a:pt x="337" y="355"/>
                      <a:pt x="337" y="355"/>
                    </a:cubicBezTo>
                    <a:cubicBezTo>
                      <a:pt x="334" y="326"/>
                      <a:pt x="325" y="309"/>
                      <a:pt x="317" y="300"/>
                    </a:cubicBezTo>
                    <a:close/>
                  </a:path>
                </a:pathLst>
              </a:custGeom>
              <a:noFill/>
              <a:ln w="31750" cap="flat">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grpSp>
        <p:nvGrpSpPr>
          <p:cNvPr id="508" name="Gruppieren 507"/>
          <p:cNvGrpSpPr/>
          <p:nvPr/>
        </p:nvGrpSpPr>
        <p:grpSpPr>
          <a:xfrm>
            <a:off x="7158619" y="2052424"/>
            <a:ext cx="861926" cy="726741"/>
            <a:chOff x="8280822" y="2268798"/>
            <a:chExt cx="1103321" cy="930275"/>
          </a:xfrm>
        </p:grpSpPr>
        <p:sp>
          <p:nvSpPr>
            <p:cNvPr id="509" name="Freeform 25"/>
            <p:cNvSpPr>
              <a:spLocks/>
            </p:cNvSpPr>
            <p:nvPr/>
          </p:nvSpPr>
          <p:spPr bwMode="auto">
            <a:xfrm>
              <a:off x="8595160" y="2268798"/>
              <a:ext cx="501651" cy="122238"/>
            </a:xfrm>
            <a:custGeom>
              <a:avLst/>
              <a:gdLst>
                <a:gd name="T0" fmla="*/ 376 w 381"/>
                <a:gd name="T1" fmla="*/ 83 h 93"/>
                <a:gd name="T2" fmla="*/ 376 w 381"/>
                <a:gd name="T3" fmla="*/ 83 h 93"/>
                <a:gd name="T4" fmla="*/ 371 w 381"/>
                <a:gd name="T5" fmla="*/ 62 h 93"/>
                <a:gd name="T6" fmla="*/ 10 w 381"/>
                <a:gd name="T7" fmla="*/ 62 h 93"/>
                <a:gd name="T8" fmla="*/ 5 w 381"/>
                <a:gd name="T9" fmla="*/ 83 h 93"/>
                <a:gd name="T10" fmla="*/ 18 w 381"/>
                <a:gd name="T11" fmla="*/ 91 h 93"/>
                <a:gd name="T12" fmla="*/ 26 w 381"/>
                <a:gd name="T13" fmla="*/ 88 h 93"/>
                <a:gd name="T14" fmla="*/ 355 w 381"/>
                <a:gd name="T15" fmla="*/ 88 h 93"/>
                <a:gd name="T16" fmla="*/ 376 w 381"/>
                <a:gd name="T17" fmla="*/ 8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 h="93">
                  <a:moveTo>
                    <a:pt x="376" y="83"/>
                  </a:moveTo>
                  <a:cubicBezTo>
                    <a:pt x="376" y="83"/>
                    <a:pt x="376" y="83"/>
                    <a:pt x="376" y="83"/>
                  </a:cubicBezTo>
                  <a:cubicBezTo>
                    <a:pt x="381" y="75"/>
                    <a:pt x="379" y="66"/>
                    <a:pt x="371" y="62"/>
                  </a:cubicBezTo>
                  <a:cubicBezTo>
                    <a:pt x="261" y="0"/>
                    <a:pt x="119" y="0"/>
                    <a:pt x="10" y="62"/>
                  </a:cubicBezTo>
                  <a:cubicBezTo>
                    <a:pt x="3" y="66"/>
                    <a:pt x="0" y="76"/>
                    <a:pt x="5" y="83"/>
                  </a:cubicBezTo>
                  <a:cubicBezTo>
                    <a:pt x="8" y="88"/>
                    <a:pt x="13" y="91"/>
                    <a:pt x="18" y="91"/>
                  </a:cubicBezTo>
                  <a:cubicBezTo>
                    <a:pt x="21" y="91"/>
                    <a:pt x="24" y="90"/>
                    <a:pt x="26" y="88"/>
                  </a:cubicBezTo>
                  <a:cubicBezTo>
                    <a:pt x="126" y="32"/>
                    <a:pt x="255" y="32"/>
                    <a:pt x="355" y="88"/>
                  </a:cubicBezTo>
                  <a:cubicBezTo>
                    <a:pt x="363" y="93"/>
                    <a:pt x="372" y="91"/>
                    <a:pt x="376" y="83"/>
                  </a:cubicBezTo>
                  <a:close/>
                </a:path>
              </a:pathLst>
            </a:custGeom>
            <a:solidFill>
              <a:srgbClr val="F0B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0" name="Freeform 26"/>
            <p:cNvSpPr>
              <a:spLocks/>
            </p:cNvSpPr>
            <p:nvPr/>
          </p:nvSpPr>
          <p:spPr bwMode="auto">
            <a:xfrm>
              <a:off x="9074586" y="2830773"/>
              <a:ext cx="239714" cy="368300"/>
            </a:xfrm>
            <a:custGeom>
              <a:avLst/>
              <a:gdLst>
                <a:gd name="T0" fmla="*/ 169 w 183"/>
                <a:gd name="T1" fmla="*/ 1 h 281"/>
                <a:gd name="T2" fmla="*/ 169 w 183"/>
                <a:gd name="T3" fmla="*/ 1 h 281"/>
                <a:gd name="T4" fmla="*/ 151 w 183"/>
                <a:gd name="T5" fmla="*/ 15 h 281"/>
                <a:gd name="T6" fmla="*/ 7 w 183"/>
                <a:gd name="T7" fmla="*/ 252 h 281"/>
                <a:gd name="T8" fmla="*/ 0 w 183"/>
                <a:gd name="T9" fmla="*/ 265 h 281"/>
                <a:gd name="T10" fmla="*/ 2 w 183"/>
                <a:gd name="T11" fmla="*/ 274 h 281"/>
                <a:gd name="T12" fmla="*/ 16 w 183"/>
                <a:gd name="T13" fmla="*/ 281 h 281"/>
                <a:gd name="T14" fmla="*/ 24 w 183"/>
                <a:gd name="T15" fmla="*/ 278 h 281"/>
                <a:gd name="T16" fmla="*/ 182 w 183"/>
                <a:gd name="T17" fmla="*/ 19 h 281"/>
                <a:gd name="T18" fmla="*/ 183 w 183"/>
                <a:gd name="T19" fmla="*/ 17 h 281"/>
                <a:gd name="T20" fmla="*/ 169 w 183"/>
                <a:gd name="T21" fmla="*/ 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81">
                  <a:moveTo>
                    <a:pt x="169" y="1"/>
                  </a:moveTo>
                  <a:cubicBezTo>
                    <a:pt x="169" y="1"/>
                    <a:pt x="169" y="1"/>
                    <a:pt x="169" y="1"/>
                  </a:cubicBezTo>
                  <a:cubicBezTo>
                    <a:pt x="160" y="0"/>
                    <a:pt x="152" y="6"/>
                    <a:pt x="151" y="15"/>
                  </a:cubicBezTo>
                  <a:cubicBezTo>
                    <a:pt x="140" y="111"/>
                    <a:pt x="88" y="198"/>
                    <a:pt x="7" y="252"/>
                  </a:cubicBezTo>
                  <a:cubicBezTo>
                    <a:pt x="2" y="255"/>
                    <a:pt x="0" y="260"/>
                    <a:pt x="0" y="265"/>
                  </a:cubicBezTo>
                  <a:cubicBezTo>
                    <a:pt x="0" y="268"/>
                    <a:pt x="1" y="271"/>
                    <a:pt x="2" y="274"/>
                  </a:cubicBezTo>
                  <a:cubicBezTo>
                    <a:pt x="5" y="278"/>
                    <a:pt x="10" y="281"/>
                    <a:pt x="16" y="281"/>
                  </a:cubicBezTo>
                  <a:cubicBezTo>
                    <a:pt x="18" y="281"/>
                    <a:pt x="21" y="280"/>
                    <a:pt x="24" y="278"/>
                  </a:cubicBezTo>
                  <a:cubicBezTo>
                    <a:pt x="113" y="219"/>
                    <a:pt x="171" y="125"/>
                    <a:pt x="182" y="19"/>
                  </a:cubicBezTo>
                  <a:cubicBezTo>
                    <a:pt x="183" y="18"/>
                    <a:pt x="183" y="17"/>
                    <a:pt x="183" y="17"/>
                  </a:cubicBezTo>
                  <a:cubicBezTo>
                    <a:pt x="183" y="9"/>
                    <a:pt x="177" y="2"/>
                    <a:pt x="169" y="1"/>
                  </a:cubicBezTo>
                  <a:close/>
                </a:path>
              </a:pathLst>
            </a:custGeom>
            <a:solidFill>
              <a:srgbClr val="F0B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1" name="Freeform 27"/>
            <p:cNvSpPr>
              <a:spLocks/>
            </p:cNvSpPr>
            <p:nvPr/>
          </p:nvSpPr>
          <p:spPr bwMode="auto">
            <a:xfrm>
              <a:off x="8380848" y="2830773"/>
              <a:ext cx="241300" cy="368300"/>
            </a:xfrm>
            <a:custGeom>
              <a:avLst/>
              <a:gdLst>
                <a:gd name="T0" fmla="*/ 31 w 183"/>
                <a:gd name="T1" fmla="*/ 15 h 281"/>
                <a:gd name="T2" fmla="*/ 31 w 183"/>
                <a:gd name="T3" fmla="*/ 15 h 281"/>
                <a:gd name="T4" fmla="*/ 14 w 183"/>
                <a:gd name="T5" fmla="*/ 1 h 281"/>
                <a:gd name="T6" fmla="*/ 0 w 183"/>
                <a:gd name="T7" fmla="*/ 17 h 281"/>
                <a:gd name="T8" fmla="*/ 0 w 183"/>
                <a:gd name="T9" fmla="*/ 19 h 281"/>
                <a:gd name="T10" fmla="*/ 158 w 183"/>
                <a:gd name="T11" fmla="*/ 278 h 281"/>
                <a:gd name="T12" fmla="*/ 167 w 183"/>
                <a:gd name="T13" fmla="*/ 281 h 281"/>
                <a:gd name="T14" fmla="*/ 180 w 183"/>
                <a:gd name="T15" fmla="*/ 274 h 281"/>
                <a:gd name="T16" fmla="*/ 183 w 183"/>
                <a:gd name="T17" fmla="*/ 265 h 281"/>
                <a:gd name="T18" fmla="*/ 175 w 183"/>
                <a:gd name="T19" fmla="*/ 252 h 281"/>
                <a:gd name="T20" fmla="*/ 31 w 183"/>
                <a:gd name="T21" fmla="*/ 1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81">
                  <a:moveTo>
                    <a:pt x="31" y="15"/>
                  </a:moveTo>
                  <a:cubicBezTo>
                    <a:pt x="31" y="15"/>
                    <a:pt x="31" y="15"/>
                    <a:pt x="31" y="15"/>
                  </a:cubicBezTo>
                  <a:cubicBezTo>
                    <a:pt x="30" y="6"/>
                    <a:pt x="22" y="0"/>
                    <a:pt x="14" y="1"/>
                  </a:cubicBezTo>
                  <a:cubicBezTo>
                    <a:pt x="6" y="2"/>
                    <a:pt x="0" y="9"/>
                    <a:pt x="0" y="17"/>
                  </a:cubicBezTo>
                  <a:cubicBezTo>
                    <a:pt x="0" y="17"/>
                    <a:pt x="0" y="18"/>
                    <a:pt x="0" y="19"/>
                  </a:cubicBezTo>
                  <a:cubicBezTo>
                    <a:pt x="12" y="125"/>
                    <a:pt x="69" y="219"/>
                    <a:pt x="158" y="278"/>
                  </a:cubicBezTo>
                  <a:cubicBezTo>
                    <a:pt x="161" y="280"/>
                    <a:pt x="163" y="281"/>
                    <a:pt x="167" y="281"/>
                  </a:cubicBezTo>
                  <a:cubicBezTo>
                    <a:pt x="172" y="281"/>
                    <a:pt x="177" y="278"/>
                    <a:pt x="180" y="274"/>
                  </a:cubicBezTo>
                  <a:cubicBezTo>
                    <a:pt x="182" y="271"/>
                    <a:pt x="183" y="268"/>
                    <a:pt x="183" y="265"/>
                  </a:cubicBezTo>
                  <a:cubicBezTo>
                    <a:pt x="183" y="260"/>
                    <a:pt x="180" y="255"/>
                    <a:pt x="175" y="252"/>
                  </a:cubicBezTo>
                  <a:cubicBezTo>
                    <a:pt x="95" y="198"/>
                    <a:pt x="42" y="111"/>
                    <a:pt x="31" y="15"/>
                  </a:cubicBezTo>
                  <a:close/>
                </a:path>
              </a:pathLst>
            </a:custGeom>
            <a:solidFill>
              <a:srgbClr val="F0B2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2" name="Freeform 31"/>
            <p:cNvSpPr>
              <a:spLocks/>
            </p:cNvSpPr>
            <p:nvPr/>
          </p:nvSpPr>
          <p:spPr bwMode="auto">
            <a:xfrm>
              <a:off x="9082518" y="2406911"/>
              <a:ext cx="301625" cy="319088"/>
            </a:xfrm>
            <a:custGeom>
              <a:avLst/>
              <a:gdLst>
                <a:gd name="T0" fmla="*/ 217 w 230"/>
                <a:gd name="T1" fmla="*/ 205 h 242"/>
                <a:gd name="T2" fmla="*/ 149 w 230"/>
                <a:gd name="T3" fmla="*/ 181 h 242"/>
                <a:gd name="T4" fmla="*/ 143 w 230"/>
                <a:gd name="T5" fmla="*/ 145 h 242"/>
                <a:gd name="T6" fmla="*/ 162 w 230"/>
                <a:gd name="T7" fmla="*/ 109 h 242"/>
                <a:gd name="T8" fmla="*/ 173 w 230"/>
                <a:gd name="T9" fmla="*/ 95 h 242"/>
                <a:gd name="T10" fmla="*/ 174 w 230"/>
                <a:gd name="T11" fmla="*/ 75 h 242"/>
                <a:gd name="T12" fmla="*/ 172 w 230"/>
                <a:gd name="T13" fmla="*/ 75 h 242"/>
                <a:gd name="T14" fmla="*/ 115 w 230"/>
                <a:gd name="T15" fmla="*/ 0 h 242"/>
                <a:gd name="T16" fmla="*/ 59 w 230"/>
                <a:gd name="T17" fmla="*/ 75 h 242"/>
                <a:gd name="T18" fmla="*/ 56 w 230"/>
                <a:gd name="T19" fmla="*/ 75 h 242"/>
                <a:gd name="T20" fmla="*/ 57 w 230"/>
                <a:gd name="T21" fmla="*/ 94 h 242"/>
                <a:gd name="T22" fmla="*/ 69 w 230"/>
                <a:gd name="T23" fmla="*/ 109 h 242"/>
                <a:gd name="T24" fmla="*/ 88 w 230"/>
                <a:gd name="T25" fmla="*/ 145 h 242"/>
                <a:gd name="T26" fmla="*/ 81 w 230"/>
                <a:gd name="T27" fmla="*/ 181 h 242"/>
                <a:gd name="T28" fmla="*/ 14 w 230"/>
                <a:gd name="T29" fmla="*/ 205 h 242"/>
                <a:gd name="T30" fmla="*/ 0 w 230"/>
                <a:gd name="T31" fmla="*/ 242 h 242"/>
                <a:gd name="T32" fmla="*/ 230 w 230"/>
                <a:gd name="T33" fmla="*/ 242 h 242"/>
                <a:gd name="T34" fmla="*/ 217 w 230"/>
                <a:gd name="T35" fmla="*/ 20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 h="242">
                  <a:moveTo>
                    <a:pt x="217" y="205"/>
                  </a:moveTo>
                  <a:cubicBezTo>
                    <a:pt x="207" y="194"/>
                    <a:pt x="153" y="184"/>
                    <a:pt x="149" y="181"/>
                  </a:cubicBezTo>
                  <a:cubicBezTo>
                    <a:pt x="145" y="179"/>
                    <a:pt x="143" y="162"/>
                    <a:pt x="143" y="145"/>
                  </a:cubicBezTo>
                  <a:cubicBezTo>
                    <a:pt x="149" y="140"/>
                    <a:pt x="153" y="130"/>
                    <a:pt x="162" y="109"/>
                  </a:cubicBezTo>
                  <a:cubicBezTo>
                    <a:pt x="164" y="112"/>
                    <a:pt x="170" y="104"/>
                    <a:pt x="173" y="95"/>
                  </a:cubicBezTo>
                  <a:cubicBezTo>
                    <a:pt x="177" y="85"/>
                    <a:pt x="176" y="77"/>
                    <a:pt x="174" y="75"/>
                  </a:cubicBezTo>
                  <a:cubicBezTo>
                    <a:pt x="173" y="75"/>
                    <a:pt x="172" y="75"/>
                    <a:pt x="172" y="75"/>
                  </a:cubicBezTo>
                  <a:cubicBezTo>
                    <a:pt x="169" y="19"/>
                    <a:pt x="145" y="0"/>
                    <a:pt x="115" y="0"/>
                  </a:cubicBezTo>
                  <a:cubicBezTo>
                    <a:pt x="86" y="0"/>
                    <a:pt x="61" y="19"/>
                    <a:pt x="59" y="75"/>
                  </a:cubicBezTo>
                  <a:cubicBezTo>
                    <a:pt x="58" y="75"/>
                    <a:pt x="57" y="74"/>
                    <a:pt x="56" y="75"/>
                  </a:cubicBezTo>
                  <a:cubicBezTo>
                    <a:pt x="54" y="77"/>
                    <a:pt x="54" y="85"/>
                    <a:pt x="57" y="94"/>
                  </a:cubicBezTo>
                  <a:cubicBezTo>
                    <a:pt x="60" y="104"/>
                    <a:pt x="66" y="112"/>
                    <a:pt x="69" y="109"/>
                  </a:cubicBezTo>
                  <a:cubicBezTo>
                    <a:pt x="77" y="130"/>
                    <a:pt x="82" y="141"/>
                    <a:pt x="88" y="145"/>
                  </a:cubicBezTo>
                  <a:cubicBezTo>
                    <a:pt x="87" y="162"/>
                    <a:pt x="85" y="179"/>
                    <a:pt x="81" y="181"/>
                  </a:cubicBezTo>
                  <a:cubicBezTo>
                    <a:pt x="77" y="184"/>
                    <a:pt x="20" y="194"/>
                    <a:pt x="14" y="205"/>
                  </a:cubicBezTo>
                  <a:cubicBezTo>
                    <a:pt x="10" y="212"/>
                    <a:pt x="3" y="223"/>
                    <a:pt x="0" y="242"/>
                  </a:cubicBezTo>
                  <a:cubicBezTo>
                    <a:pt x="230" y="242"/>
                    <a:pt x="230" y="242"/>
                    <a:pt x="230" y="242"/>
                  </a:cubicBezTo>
                  <a:cubicBezTo>
                    <a:pt x="228" y="223"/>
                    <a:pt x="222" y="211"/>
                    <a:pt x="217" y="205"/>
                  </a:cubicBezTo>
                  <a:close/>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3" name="Freeform 33"/>
            <p:cNvSpPr>
              <a:spLocks/>
            </p:cNvSpPr>
            <p:nvPr/>
          </p:nvSpPr>
          <p:spPr bwMode="auto">
            <a:xfrm>
              <a:off x="8280822" y="2398972"/>
              <a:ext cx="303214" cy="319088"/>
            </a:xfrm>
            <a:custGeom>
              <a:avLst/>
              <a:gdLst>
                <a:gd name="T0" fmla="*/ 216 w 230"/>
                <a:gd name="T1" fmla="*/ 205 h 243"/>
                <a:gd name="T2" fmla="*/ 149 w 230"/>
                <a:gd name="T3" fmla="*/ 182 h 243"/>
                <a:gd name="T4" fmla="*/ 143 w 230"/>
                <a:gd name="T5" fmla="*/ 146 h 243"/>
                <a:gd name="T6" fmla="*/ 162 w 230"/>
                <a:gd name="T7" fmla="*/ 110 h 243"/>
                <a:gd name="T8" fmla="*/ 173 w 230"/>
                <a:gd name="T9" fmla="*/ 95 h 243"/>
                <a:gd name="T10" fmla="*/ 174 w 230"/>
                <a:gd name="T11" fmla="*/ 76 h 243"/>
                <a:gd name="T12" fmla="*/ 171 w 230"/>
                <a:gd name="T13" fmla="*/ 76 h 243"/>
                <a:gd name="T14" fmla="*/ 115 w 230"/>
                <a:gd name="T15" fmla="*/ 0 h 243"/>
                <a:gd name="T16" fmla="*/ 59 w 230"/>
                <a:gd name="T17" fmla="*/ 76 h 243"/>
                <a:gd name="T18" fmla="*/ 56 w 230"/>
                <a:gd name="T19" fmla="*/ 76 h 243"/>
                <a:gd name="T20" fmla="*/ 57 w 230"/>
                <a:gd name="T21" fmla="*/ 95 h 243"/>
                <a:gd name="T22" fmla="*/ 68 w 230"/>
                <a:gd name="T23" fmla="*/ 110 h 243"/>
                <a:gd name="T24" fmla="*/ 88 w 230"/>
                <a:gd name="T25" fmla="*/ 146 h 243"/>
                <a:gd name="T26" fmla="*/ 81 w 230"/>
                <a:gd name="T27" fmla="*/ 182 h 243"/>
                <a:gd name="T28" fmla="*/ 14 w 230"/>
                <a:gd name="T29" fmla="*/ 205 h 243"/>
                <a:gd name="T30" fmla="*/ 0 w 230"/>
                <a:gd name="T31" fmla="*/ 243 h 243"/>
                <a:gd name="T32" fmla="*/ 230 w 230"/>
                <a:gd name="T33" fmla="*/ 243 h 243"/>
                <a:gd name="T34" fmla="*/ 216 w 230"/>
                <a:gd name="T35" fmla="*/ 2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 h="243">
                  <a:moveTo>
                    <a:pt x="216" y="205"/>
                  </a:moveTo>
                  <a:cubicBezTo>
                    <a:pt x="207" y="195"/>
                    <a:pt x="153" y="185"/>
                    <a:pt x="149" y="182"/>
                  </a:cubicBezTo>
                  <a:cubicBezTo>
                    <a:pt x="145" y="179"/>
                    <a:pt x="143" y="162"/>
                    <a:pt x="143" y="146"/>
                  </a:cubicBezTo>
                  <a:cubicBezTo>
                    <a:pt x="149" y="141"/>
                    <a:pt x="153" y="130"/>
                    <a:pt x="162" y="110"/>
                  </a:cubicBezTo>
                  <a:cubicBezTo>
                    <a:pt x="164" y="113"/>
                    <a:pt x="170" y="105"/>
                    <a:pt x="173" y="95"/>
                  </a:cubicBezTo>
                  <a:cubicBezTo>
                    <a:pt x="176" y="86"/>
                    <a:pt x="176" y="78"/>
                    <a:pt x="174" y="76"/>
                  </a:cubicBezTo>
                  <a:cubicBezTo>
                    <a:pt x="173" y="75"/>
                    <a:pt x="172" y="75"/>
                    <a:pt x="171" y="76"/>
                  </a:cubicBezTo>
                  <a:cubicBezTo>
                    <a:pt x="169" y="20"/>
                    <a:pt x="145" y="0"/>
                    <a:pt x="115" y="0"/>
                  </a:cubicBezTo>
                  <a:cubicBezTo>
                    <a:pt x="85" y="0"/>
                    <a:pt x="61" y="20"/>
                    <a:pt x="59" y="76"/>
                  </a:cubicBezTo>
                  <a:cubicBezTo>
                    <a:pt x="58" y="75"/>
                    <a:pt x="57" y="75"/>
                    <a:pt x="56" y="76"/>
                  </a:cubicBezTo>
                  <a:cubicBezTo>
                    <a:pt x="54" y="77"/>
                    <a:pt x="54" y="85"/>
                    <a:pt x="57" y="95"/>
                  </a:cubicBezTo>
                  <a:cubicBezTo>
                    <a:pt x="60" y="104"/>
                    <a:pt x="66" y="113"/>
                    <a:pt x="68" y="110"/>
                  </a:cubicBezTo>
                  <a:cubicBezTo>
                    <a:pt x="77" y="131"/>
                    <a:pt x="82" y="141"/>
                    <a:pt x="88" y="146"/>
                  </a:cubicBezTo>
                  <a:cubicBezTo>
                    <a:pt x="87" y="163"/>
                    <a:pt x="84" y="179"/>
                    <a:pt x="81" y="182"/>
                  </a:cubicBezTo>
                  <a:cubicBezTo>
                    <a:pt x="77" y="185"/>
                    <a:pt x="20" y="195"/>
                    <a:pt x="14" y="205"/>
                  </a:cubicBezTo>
                  <a:cubicBezTo>
                    <a:pt x="9" y="212"/>
                    <a:pt x="2" y="224"/>
                    <a:pt x="0" y="243"/>
                  </a:cubicBezTo>
                  <a:cubicBezTo>
                    <a:pt x="230" y="243"/>
                    <a:pt x="230" y="243"/>
                    <a:pt x="230" y="243"/>
                  </a:cubicBezTo>
                  <a:cubicBezTo>
                    <a:pt x="228" y="223"/>
                    <a:pt x="222" y="211"/>
                    <a:pt x="216" y="205"/>
                  </a:cubicBezTo>
                  <a:close/>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14" name="Gruppieren 513"/>
          <p:cNvGrpSpPr/>
          <p:nvPr/>
        </p:nvGrpSpPr>
        <p:grpSpPr>
          <a:xfrm>
            <a:off x="1532696" y="2089498"/>
            <a:ext cx="908632" cy="732690"/>
            <a:chOff x="6126585" y="2276326"/>
            <a:chExt cx="1196975" cy="965201"/>
          </a:xfrm>
        </p:grpSpPr>
        <p:sp>
          <p:nvSpPr>
            <p:cNvPr id="515" name="Freeform 10"/>
            <p:cNvSpPr>
              <a:spLocks/>
            </p:cNvSpPr>
            <p:nvPr/>
          </p:nvSpPr>
          <p:spPr bwMode="auto">
            <a:xfrm>
              <a:off x="6512347" y="2375159"/>
              <a:ext cx="811213" cy="855663"/>
            </a:xfrm>
            <a:custGeom>
              <a:avLst/>
              <a:gdLst>
                <a:gd name="T0" fmla="*/ 0 w 616"/>
                <a:gd name="T1" fmla="*/ 651 h 651"/>
                <a:gd name="T2" fmla="*/ 616 w 616"/>
                <a:gd name="T3" fmla="*/ 651 h 651"/>
                <a:gd name="T4" fmla="*/ 580 w 616"/>
                <a:gd name="T5" fmla="*/ 550 h 651"/>
                <a:gd name="T6" fmla="*/ 398 w 616"/>
                <a:gd name="T7" fmla="*/ 487 h 651"/>
                <a:gd name="T8" fmla="*/ 382 w 616"/>
                <a:gd name="T9" fmla="*/ 390 h 651"/>
                <a:gd name="T10" fmla="*/ 433 w 616"/>
                <a:gd name="T11" fmla="*/ 294 h 651"/>
                <a:gd name="T12" fmla="*/ 464 w 616"/>
                <a:gd name="T13" fmla="*/ 255 h 651"/>
                <a:gd name="T14" fmla="*/ 465 w 616"/>
                <a:gd name="T15" fmla="*/ 203 h 651"/>
                <a:gd name="T16" fmla="*/ 459 w 616"/>
                <a:gd name="T17" fmla="*/ 202 h 651"/>
                <a:gd name="T18" fmla="*/ 308 w 616"/>
                <a:gd name="T19" fmla="*/ 0 h 651"/>
                <a:gd name="T20" fmla="*/ 253 w 616"/>
                <a:gd name="T21" fmla="*/ 10 h 651"/>
                <a:gd name="T22" fmla="*/ 207 w 616"/>
                <a:gd name="T23" fmla="*/ 43 h 651"/>
                <a:gd name="T24" fmla="*/ 204 w 616"/>
                <a:gd name="T25" fmla="*/ 46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6" h="651">
                  <a:moveTo>
                    <a:pt x="0" y="651"/>
                  </a:moveTo>
                  <a:cubicBezTo>
                    <a:pt x="616" y="651"/>
                    <a:pt x="616" y="651"/>
                    <a:pt x="616" y="651"/>
                  </a:cubicBezTo>
                  <a:cubicBezTo>
                    <a:pt x="611" y="598"/>
                    <a:pt x="595" y="566"/>
                    <a:pt x="580" y="550"/>
                  </a:cubicBezTo>
                  <a:cubicBezTo>
                    <a:pt x="554" y="522"/>
                    <a:pt x="410" y="496"/>
                    <a:pt x="398" y="487"/>
                  </a:cubicBezTo>
                  <a:cubicBezTo>
                    <a:pt x="389" y="480"/>
                    <a:pt x="383" y="435"/>
                    <a:pt x="382" y="390"/>
                  </a:cubicBezTo>
                  <a:cubicBezTo>
                    <a:pt x="398" y="377"/>
                    <a:pt x="410" y="349"/>
                    <a:pt x="433" y="294"/>
                  </a:cubicBezTo>
                  <a:cubicBezTo>
                    <a:pt x="439" y="303"/>
                    <a:pt x="455" y="280"/>
                    <a:pt x="464" y="255"/>
                  </a:cubicBezTo>
                  <a:cubicBezTo>
                    <a:pt x="473" y="229"/>
                    <a:pt x="471" y="208"/>
                    <a:pt x="465" y="203"/>
                  </a:cubicBezTo>
                  <a:cubicBezTo>
                    <a:pt x="463" y="202"/>
                    <a:pt x="461" y="202"/>
                    <a:pt x="459" y="202"/>
                  </a:cubicBezTo>
                  <a:cubicBezTo>
                    <a:pt x="452" y="52"/>
                    <a:pt x="388" y="0"/>
                    <a:pt x="308" y="0"/>
                  </a:cubicBezTo>
                  <a:cubicBezTo>
                    <a:pt x="289" y="0"/>
                    <a:pt x="270" y="3"/>
                    <a:pt x="253" y="10"/>
                  </a:cubicBezTo>
                  <a:cubicBezTo>
                    <a:pt x="236" y="17"/>
                    <a:pt x="221" y="28"/>
                    <a:pt x="207" y="43"/>
                  </a:cubicBezTo>
                  <a:cubicBezTo>
                    <a:pt x="206" y="44"/>
                    <a:pt x="205" y="45"/>
                    <a:pt x="204" y="46"/>
                  </a:cubicBezTo>
                </a:path>
              </a:pathLst>
            </a:custGeom>
            <a:noFill/>
            <a:ln w="31750" cap="flat">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6" name="Freeform 11"/>
            <p:cNvSpPr>
              <a:spLocks/>
            </p:cNvSpPr>
            <p:nvPr/>
          </p:nvSpPr>
          <p:spPr bwMode="auto">
            <a:xfrm>
              <a:off x="6753647" y="2760922"/>
              <a:ext cx="68263" cy="255588"/>
            </a:xfrm>
            <a:custGeom>
              <a:avLst/>
              <a:gdLst>
                <a:gd name="T0" fmla="*/ 0 w 52"/>
                <a:gd name="T1" fmla="*/ 0 h 194"/>
                <a:gd name="T2" fmla="*/ 52 w 52"/>
                <a:gd name="T3" fmla="*/ 97 h 194"/>
                <a:gd name="T4" fmla="*/ 34 w 52"/>
                <a:gd name="T5" fmla="*/ 193 h 194"/>
                <a:gd name="T6" fmla="*/ 32 w 52"/>
                <a:gd name="T7" fmla="*/ 194 h 194"/>
              </a:gdLst>
              <a:ahLst/>
              <a:cxnLst>
                <a:cxn ang="0">
                  <a:pos x="T0" y="T1"/>
                </a:cxn>
                <a:cxn ang="0">
                  <a:pos x="T2" y="T3"/>
                </a:cxn>
                <a:cxn ang="0">
                  <a:pos x="T4" y="T5"/>
                </a:cxn>
                <a:cxn ang="0">
                  <a:pos x="T6" y="T7"/>
                </a:cxn>
              </a:cxnLst>
              <a:rect l="0" t="0" r="r" b="b"/>
              <a:pathLst>
                <a:path w="52" h="194">
                  <a:moveTo>
                    <a:pt x="0" y="0"/>
                  </a:moveTo>
                  <a:cubicBezTo>
                    <a:pt x="23" y="56"/>
                    <a:pt x="36" y="84"/>
                    <a:pt x="52" y="97"/>
                  </a:cubicBezTo>
                  <a:cubicBezTo>
                    <a:pt x="50" y="142"/>
                    <a:pt x="43" y="187"/>
                    <a:pt x="34" y="193"/>
                  </a:cubicBezTo>
                  <a:cubicBezTo>
                    <a:pt x="33" y="194"/>
                    <a:pt x="33" y="194"/>
                    <a:pt x="32" y="194"/>
                  </a:cubicBezTo>
                </a:path>
              </a:pathLst>
            </a:custGeom>
            <a:noFill/>
            <a:ln w="31750" cap="flat">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7" name="Freeform 34"/>
            <p:cNvSpPr>
              <a:spLocks/>
            </p:cNvSpPr>
            <p:nvPr/>
          </p:nvSpPr>
          <p:spPr bwMode="auto">
            <a:xfrm>
              <a:off x="6126585" y="2276326"/>
              <a:ext cx="912813" cy="965201"/>
            </a:xfrm>
            <a:custGeom>
              <a:avLst/>
              <a:gdLst>
                <a:gd name="T0" fmla="*/ 653 w 694"/>
                <a:gd name="T1" fmla="*/ 620 h 733"/>
                <a:gd name="T2" fmla="*/ 449 w 694"/>
                <a:gd name="T3" fmla="*/ 549 h 733"/>
                <a:gd name="T4" fmla="*/ 430 w 694"/>
                <a:gd name="T5" fmla="*/ 440 h 733"/>
                <a:gd name="T6" fmla="*/ 488 w 694"/>
                <a:gd name="T7" fmla="*/ 331 h 733"/>
                <a:gd name="T8" fmla="*/ 522 w 694"/>
                <a:gd name="T9" fmla="*/ 287 h 733"/>
                <a:gd name="T10" fmla="*/ 524 w 694"/>
                <a:gd name="T11" fmla="*/ 228 h 733"/>
                <a:gd name="T12" fmla="*/ 517 w 694"/>
                <a:gd name="T13" fmla="*/ 228 h 733"/>
                <a:gd name="T14" fmla="*/ 347 w 694"/>
                <a:gd name="T15" fmla="*/ 0 h 733"/>
                <a:gd name="T16" fmla="*/ 176 w 694"/>
                <a:gd name="T17" fmla="*/ 229 h 733"/>
                <a:gd name="T18" fmla="*/ 168 w 694"/>
                <a:gd name="T19" fmla="*/ 228 h 733"/>
                <a:gd name="T20" fmla="*/ 171 w 694"/>
                <a:gd name="T21" fmla="*/ 286 h 733"/>
                <a:gd name="T22" fmla="*/ 205 w 694"/>
                <a:gd name="T23" fmla="*/ 331 h 733"/>
                <a:gd name="T24" fmla="*/ 264 w 694"/>
                <a:gd name="T25" fmla="*/ 441 h 733"/>
                <a:gd name="T26" fmla="*/ 244 w 694"/>
                <a:gd name="T27" fmla="*/ 549 h 733"/>
                <a:gd name="T28" fmla="*/ 40 w 694"/>
                <a:gd name="T29" fmla="*/ 620 h 733"/>
                <a:gd name="T30" fmla="*/ 0 w 694"/>
                <a:gd name="T31" fmla="*/ 733 h 733"/>
                <a:gd name="T32" fmla="*/ 694 w 694"/>
                <a:gd name="T33" fmla="*/ 733 h 733"/>
                <a:gd name="T34" fmla="*/ 653 w 694"/>
                <a:gd name="T35" fmla="*/ 62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4" h="733">
                  <a:moveTo>
                    <a:pt x="653" y="620"/>
                  </a:moveTo>
                  <a:cubicBezTo>
                    <a:pt x="623" y="588"/>
                    <a:pt x="462" y="559"/>
                    <a:pt x="449" y="549"/>
                  </a:cubicBezTo>
                  <a:cubicBezTo>
                    <a:pt x="438" y="541"/>
                    <a:pt x="431" y="490"/>
                    <a:pt x="430" y="440"/>
                  </a:cubicBezTo>
                  <a:cubicBezTo>
                    <a:pt x="448" y="424"/>
                    <a:pt x="462" y="393"/>
                    <a:pt x="488" y="331"/>
                  </a:cubicBezTo>
                  <a:cubicBezTo>
                    <a:pt x="495" y="341"/>
                    <a:pt x="513" y="316"/>
                    <a:pt x="522" y="287"/>
                  </a:cubicBezTo>
                  <a:cubicBezTo>
                    <a:pt x="532" y="258"/>
                    <a:pt x="531" y="234"/>
                    <a:pt x="524" y="228"/>
                  </a:cubicBezTo>
                  <a:cubicBezTo>
                    <a:pt x="522" y="227"/>
                    <a:pt x="519" y="227"/>
                    <a:pt x="517" y="228"/>
                  </a:cubicBezTo>
                  <a:cubicBezTo>
                    <a:pt x="509" y="59"/>
                    <a:pt x="436" y="0"/>
                    <a:pt x="347" y="0"/>
                  </a:cubicBezTo>
                  <a:cubicBezTo>
                    <a:pt x="257" y="0"/>
                    <a:pt x="184" y="59"/>
                    <a:pt x="176" y="229"/>
                  </a:cubicBezTo>
                  <a:cubicBezTo>
                    <a:pt x="174" y="227"/>
                    <a:pt x="171" y="226"/>
                    <a:pt x="168" y="228"/>
                  </a:cubicBezTo>
                  <a:cubicBezTo>
                    <a:pt x="163" y="232"/>
                    <a:pt x="162" y="256"/>
                    <a:pt x="171" y="286"/>
                  </a:cubicBezTo>
                  <a:cubicBezTo>
                    <a:pt x="181" y="314"/>
                    <a:pt x="199" y="341"/>
                    <a:pt x="205" y="331"/>
                  </a:cubicBezTo>
                  <a:cubicBezTo>
                    <a:pt x="232" y="395"/>
                    <a:pt x="246" y="426"/>
                    <a:pt x="264" y="441"/>
                  </a:cubicBezTo>
                  <a:cubicBezTo>
                    <a:pt x="263" y="491"/>
                    <a:pt x="254" y="541"/>
                    <a:pt x="244" y="549"/>
                  </a:cubicBezTo>
                  <a:cubicBezTo>
                    <a:pt x="231" y="559"/>
                    <a:pt x="59" y="589"/>
                    <a:pt x="40" y="620"/>
                  </a:cubicBezTo>
                  <a:cubicBezTo>
                    <a:pt x="27" y="642"/>
                    <a:pt x="6" y="675"/>
                    <a:pt x="0" y="733"/>
                  </a:cubicBezTo>
                  <a:cubicBezTo>
                    <a:pt x="694" y="733"/>
                    <a:pt x="694" y="733"/>
                    <a:pt x="694" y="733"/>
                  </a:cubicBezTo>
                  <a:cubicBezTo>
                    <a:pt x="689" y="674"/>
                    <a:pt x="670" y="638"/>
                    <a:pt x="653" y="620"/>
                  </a:cubicBezTo>
                  <a:close/>
                </a:path>
              </a:pathLst>
            </a:cu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518" name="Freeform 35"/>
          <p:cNvSpPr>
            <a:spLocks/>
          </p:cNvSpPr>
          <p:nvPr/>
        </p:nvSpPr>
        <p:spPr bwMode="auto">
          <a:xfrm>
            <a:off x="378239" y="2070311"/>
            <a:ext cx="689557" cy="728484"/>
          </a:xfrm>
          <a:custGeom>
            <a:avLst/>
            <a:gdLst>
              <a:gd name="T0" fmla="*/ 704 w 748"/>
              <a:gd name="T1" fmla="*/ 668 h 790"/>
              <a:gd name="T2" fmla="*/ 484 w 748"/>
              <a:gd name="T3" fmla="*/ 592 h 790"/>
              <a:gd name="T4" fmla="*/ 464 w 748"/>
              <a:gd name="T5" fmla="*/ 474 h 790"/>
              <a:gd name="T6" fmla="*/ 526 w 748"/>
              <a:gd name="T7" fmla="*/ 357 h 790"/>
              <a:gd name="T8" fmla="*/ 563 w 748"/>
              <a:gd name="T9" fmla="*/ 310 h 790"/>
              <a:gd name="T10" fmla="*/ 564 w 748"/>
              <a:gd name="T11" fmla="*/ 247 h 790"/>
              <a:gd name="T12" fmla="*/ 557 w 748"/>
              <a:gd name="T13" fmla="*/ 246 h 790"/>
              <a:gd name="T14" fmla="*/ 374 w 748"/>
              <a:gd name="T15" fmla="*/ 0 h 790"/>
              <a:gd name="T16" fmla="*/ 190 w 748"/>
              <a:gd name="T17" fmla="*/ 247 h 790"/>
              <a:gd name="T18" fmla="*/ 181 w 748"/>
              <a:gd name="T19" fmla="*/ 246 h 790"/>
              <a:gd name="T20" fmla="*/ 185 w 748"/>
              <a:gd name="T21" fmla="*/ 308 h 790"/>
              <a:gd name="T22" fmla="*/ 222 w 748"/>
              <a:gd name="T23" fmla="*/ 357 h 790"/>
              <a:gd name="T24" fmla="*/ 285 w 748"/>
              <a:gd name="T25" fmla="*/ 475 h 790"/>
              <a:gd name="T26" fmla="*/ 263 w 748"/>
              <a:gd name="T27" fmla="*/ 592 h 790"/>
              <a:gd name="T28" fmla="*/ 44 w 748"/>
              <a:gd name="T29" fmla="*/ 668 h 790"/>
              <a:gd name="T30" fmla="*/ 0 w 748"/>
              <a:gd name="T31" fmla="*/ 790 h 790"/>
              <a:gd name="T32" fmla="*/ 748 w 748"/>
              <a:gd name="T33" fmla="*/ 790 h 790"/>
              <a:gd name="T34" fmla="*/ 704 w 748"/>
              <a:gd name="T35" fmla="*/ 668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8" h="790">
                <a:moveTo>
                  <a:pt x="704" y="668"/>
                </a:moveTo>
                <a:cubicBezTo>
                  <a:pt x="672" y="634"/>
                  <a:pt x="498" y="603"/>
                  <a:pt x="484" y="592"/>
                </a:cubicBezTo>
                <a:cubicBezTo>
                  <a:pt x="472" y="584"/>
                  <a:pt x="465" y="529"/>
                  <a:pt x="464" y="474"/>
                </a:cubicBezTo>
                <a:cubicBezTo>
                  <a:pt x="483" y="458"/>
                  <a:pt x="498" y="424"/>
                  <a:pt x="526" y="357"/>
                </a:cubicBezTo>
                <a:cubicBezTo>
                  <a:pt x="533" y="368"/>
                  <a:pt x="553" y="341"/>
                  <a:pt x="563" y="310"/>
                </a:cubicBezTo>
                <a:cubicBezTo>
                  <a:pt x="574" y="278"/>
                  <a:pt x="572" y="252"/>
                  <a:pt x="564" y="247"/>
                </a:cubicBezTo>
                <a:cubicBezTo>
                  <a:pt x="562" y="245"/>
                  <a:pt x="560" y="245"/>
                  <a:pt x="557" y="246"/>
                </a:cubicBezTo>
                <a:cubicBezTo>
                  <a:pt x="549" y="64"/>
                  <a:pt x="470" y="0"/>
                  <a:pt x="374" y="0"/>
                </a:cubicBezTo>
                <a:cubicBezTo>
                  <a:pt x="277" y="0"/>
                  <a:pt x="198" y="64"/>
                  <a:pt x="190" y="247"/>
                </a:cubicBezTo>
                <a:cubicBezTo>
                  <a:pt x="188" y="245"/>
                  <a:pt x="185" y="244"/>
                  <a:pt x="181" y="246"/>
                </a:cubicBezTo>
                <a:cubicBezTo>
                  <a:pt x="176" y="251"/>
                  <a:pt x="174" y="277"/>
                  <a:pt x="185" y="308"/>
                </a:cubicBezTo>
                <a:cubicBezTo>
                  <a:pt x="195" y="339"/>
                  <a:pt x="214" y="368"/>
                  <a:pt x="222" y="357"/>
                </a:cubicBezTo>
                <a:cubicBezTo>
                  <a:pt x="250" y="426"/>
                  <a:pt x="265" y="459"/>
                  <a:pt x="285" y="475"/>
                </a:cubicBezTo>
                <a:cubicBezTo>
                  <a:pt x="283" y="530"/>
                  <a:pt x="274" y="584"/>
                  <a:pt x="263" y="592"/>
                </a:cubicBezTo>
                <a:cubicBezTo>
                  <a:pt x="249" y="603"/>
                  <a:pt x="64" y="635"/>
                  <a:pt x="44" y="668"/>
                </a:cubicBezTo>
                <a:cubicBezTo>
                  <a:pt x="30" y="692"/>
                  <a:pt x="7" y="728"/>
                  <a:pt x="0" y="790"/>
                </a:cubicBezTo>
                <a:cubicBezTo>
                  <a:pt x="748" y="790"/>
                  <a:pt x="748" y="790"/>
                  <a:pt x="748" y="790"/>
                </a:cubicBezTo>
                <a:cubicBezTo>
                  <a:pt x="742" y="727"/>
                  <a:pt x="722" y="688"/>
                  <a:pt x="704" y="668"/>
                </a:cubicBezTo>
                <a:close/>
              </a:path>
            </a:pathLst>
          </a:cu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519" name="Gruppieren 518"/>
          <p:cNvGrpSpPr/>
          <p:nvPr/>
        </p:nvGrpSpPr>
        <p:grpSpPr>
          <a:xfrm>
            <a:off x="4276150" y="2067566"/>
            <a:ext cx="1002901" cy="787211"/>
            <a:chOff x="8215735" y="4184909"/>
            <a:chExt cx="1306513" cy="1025526"/>
          </a:xfrm>
        </p:grpSpPr>
        <p:sp>
          <p:nvSpPr>
            <p:cNvPr id="520" name="Freeform 36"/>
            <p:cNvSpPr>
              <a:spLocks/>
            </p:cNvSpPr>
            <p:nvPr/>
          </p:nvSpPr>
          <p:spPr bwMode="auto">
            <a:xfrm>
              <a:off x="8215735" y="4691322"/>
              <a:ext cx="390525" cy="519113"/>
            </a:xfrm>
            <a:custGeom>
              <a:avLst/>
              <a:gdLst>
                <a:gd name="T0" fmla="*/ 297 w 297"/>
                <a:gd name="T1" fmla="*/ 312 h 395"/>
                <a:gd name="T2" fmla="*/ 242 w 297"/>
                <a:gd name="T3" fmla="*/ 296 h 395"/>
                <a:gd name="T4" fmla="*/ 232 w 297"/>
                <a:gd name="T5" fmla="*/ 237 h 395"/>
                <a:gd name="T6" fmla="*/ 263 w 297"/>
                <a:gd name="T7" fmla="*/ 179 h 395"/>
                <a:gd name="T8" fmla="*/ 282 w 297"/>
                <a:gd name="T9" fmla="*/ 155 h 395"/>
                <a:gd name="T10" fmla="*/ 282 w 297"/>
                <a:gd name="T11" fmla="*/ 123 h 395"/>
                <a:gd name="T12" fmla="*/ 279 w 297"/>
                <a:gd name="T13" fmla="*/ 123 h 395"/>
                <a:gd name="T14" fmla="*/ 187 w 297"/>
                <a:gd name="T15" fmla="*/ 0 h 395"/>
                <a:gd name="T16" fmla="*/ 96 w 297"/>
                <a:gd name="T17" fmla="*/ 124 h 395"/>
                <a:gd name="T18" fmla="*/ 91 w 297"/>
                <a:gd name="T19" fmla="*/ 123 h 395"/>
                <a:gd name="T20" fmla="*/ 93 w 297"/>
                <a:gd name="T21" fmla="*/ 154 h 395"/>
                <a:gd name="T22" fmla="*/ 111 w 297"/>
                <a:gd name="T23" fmla="*/ 178 h 395"/>
                <a:gd name="T24" fmla="*/ 143 w 297"/>
                <a:gd name="T25" fmla="*/ 238 h 395"/>
                <a:gd name="T26" fmla="*/ 132 w 297"/>
                <a:gd name="T27" fmla="*/ 296 h 395"/>
                <a:gd name="T28" fmla="*/ 22 w 297"/>
                <a:gd name="T29" fmla="*/ 334 h 395"/>
                <a:gd name="T30" fmla="*/ 0 w 297"/>
                <a:gd name="T31" fmla="*/ 395 h 395"/>
                <a:gd name="T32" fmla="*/ 267 w 297"/>
                <a:gd name="T33" fmla="*/ 39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7" h="395">
                  <a:moveTo>
                    <a:pt x="297" y="312"/>
                  </a:moveTo>
                  <a:cubicBezTo>
                    <a:pt x="271" y="304"/>
                    <a:pt x="246" y="299"/>
                    <a:pt x="242" y="296"/>
                  </a:cubicBezTo>
                  <a:cubicBezTo>
                    <a:pt x="236" y="292"/>
                    <a:pt x="233" y="264"/>
                    <a:pt x="232" y="237"/>
                  </a:cubicBezTo>
                  <a:cubicBezTo>
                    <a:pt x="242" y="229"/>
                    <a:pt x="249" y="212"/>
                    <a:pt x="263" y="179"/>
                  </a:cubicBezTo>
                  <a:cubicBezTo>
                    <a:pt x="267" y="184"/>
                    <a:pt x="277" y="170"/>
                    <a:pt x="282" y="155"/>
                  </a:cubicBezTo>
                  <a:cubicBezTo>
                    <a:pt x="287" y="139"/>
                    <a:pt x="286" y="126"/>
                    <a:pt x="282" y="123"/>
                  </a:cubicBezTo>
                  <a:cubicBezTo>
                    <a:pt x="281" y="123"/>
                    <a:pt x="280" y="123"/>
                    <a:pt x="279" y="123"/>
                  </a:cubicBezTo>
                  <a:cubicBezTo>
                    <a:pt x="275" y="32"/>
                    <a:pt x="236" y="0"/>
                    <a:pt x="187" y="0"/>
                  </a:cubicBezTo>
                  <a:cubicBezTo>
                    <a:pt x="139" y="0"/>
                    <a:pt x="100" y="32"/>
                    <a:pt x="96" y="124"/>
                  </a:cubicBezTo>
                  <a:cubicBezTo>
                    <a:pt x="94" y="123"/>
                    <a:pt x="93" y="122"/>
                    <a:pt x="91" y="123"/>
                  </a:cubicBezTo>
                  <a:cubicBezTo>
                    <a:pt x="88" y="125"/>
                    <a:pt x="88" y="139"/>
                    <a:pt x="93" y="154"/>
                  </a:cubicBezTo>
                  <a:cubicBezTo>
                    <a:pt x="98" y="170"/>
                    <a:pt x="108" y="184"/>
                    <a:pt x="111" y="178"/>
                  </a:cubicBezTo>
                  <a:cubicBezTo>
                    <a:pt x="126" y="213"/>
                    <a:pt x="133" y="230"/>
                    <a:pt x="143" y="238"/>
                  </a:cubicBezTo>
                  <a:cubicBezTo>
                    <a:pt x="142" y="265"/>
                    <a:pt x="137" y="292"/>
                    <a:pt x="132" y="296"/>
                  </a:cubicBezTo>
                  <a:cubicBezTo>
                    <a:pt x="125" y="301"/>
                    <a:pt x="33" y="317"/>
                    <a:pt x="22" y="334"/>
                  </a:cubicBezTo>
                  <a:cubicBezTo>
                    <a:pt x="15" y="346"/>
                    <a:pt x="4" y="364"/>
                    <a:pt x="0" y="395"/>
                  </a:cubicBezTo>
                  <a:cubicBezTo>
                    <a:pt x="267" y="395"/>
                    <a:pt x="267" y="395"/>
                    <a:pt x="267" y="39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1" name="Freeform 37"/>
            <p:cNvSpPr>
              <a:spLocks/>
            </p:cNvSpPr>
            <p:nvPr/>
          </p:nvSpPr>
          <p:spPr bwMode="auto">
            <a:xfrm>
              <a:off x="8631660" y="4691322"/>
              <a:ext cx="492125" cy="519113"/>
            </a:xfrm>
            <a:custGeom>
              <a:avLst/>
              <a:gdLst>
                <a:gd name="T0" fmla="*/ 352 w 374"/>
                <a:gd name="T1" fmla="*/ 334 h 395"/>
                <a:gd name="T2" fmla="*/ 242 w 374"/>
                <a:gd name="T3" fmla="*/ 296 h 395"/>
                <a:gd name="T4" fmla="*/ 232 w 374"/>
                <a:gd name="T5" fmla="*/ 237 h 395"/>
                <a:gd name="T6" fmla="*/ 263 w 374"/>
                <a:gd name="T7" fmla="*/ 179 h 395"/>
                <a:gd name="T8" fmla="*/ 281 w 374"/>
                <a:gd name="T9" fmla="*/ 155 h 395"/>
                <a:gd name="T10" fmla="*/ 282 w 374"/>
                <a:gd name="T11" fmla="*/ 123 h 395"/>
                <a:gd name="T12" fmla="*/ 278 w 374"/>
                <a:gd name="T13" fmla="*/ 123 h 395"/>
                <a:gd name="T14" fmla="*/ 187 w 374"/>
                <a:gd name="T15" fmla="*/ 0 h 395"/>
                <a:gd name="T16" fmla="*/ 95 w 374"/>
                <a:gd name="T17" fmla="*/ 124 h 395"/>
                <a:gd name="T18" fmla="*/ 91 w 374"/>
                <a:gd name="T19" fmla="*/ 123 h 395"/>
                <a:gd name="T20" fmla="*/ 92 w 374"/>
                <a:gd name="T21" fmla="*/ 154 h 395"/>
                <a:gd name="T22" fmla="*/ 111 w 374"/>
                <a:gd name="T23" fmla="*/ 178 h 395"/>
                <a:gd name="T24" fmla="*/ 142 w 374"/>
                <a:gd name="T25" fmla="*/ 238 h 395"/>
                <a:gd name="T26" fmla="*/ 131 w 374"/>
                <a:gd name="T27" fmla="*/ 296 h 395"/>
                <a:gd name="T28" fmla="*/ 22 w 374"/>
                <a:gd name="T29" fmla="*/ 334 h 395"/>
                <a:gd name="T30" fmla="*/ 0 w 374"/>
                <a:gd name="T31" fmla="*/ 395 h 395"/>
                <a:gd name="T32" fmla="*/ 374 w 374"/>
                <a:gd name="T33" fmla="*/ 395 h 395"/>
                <a:gd name="T34" fmla="*/ 352 w 374"/>
                <a:gd name="T35" fmla="*/ 334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395">
                  <a:moveTo>
                    <a:pt x="352" y="334"/>
                  </a:moveTo>
                  <a:cubicBezTo>
                    <a:pt x="336" y="317"/>
                    <a:pt x="249" y="301"/>
                    <a:pt x="242" y="296"/>
                  </a:cubicBezTo>
                  <a:cubicBezTo>
                    <a:pt x="236" y="292"/>
                    <a:pt x="232" y="264"/>
                    <a:pt x="232" y="237"/>
                  </a:cubicBezTo>
                  <a:cubicBezTo>
                    <a:pt x="241" y="229"/>
                    <a:pt x="249" y="212"/>
                    <a:pt x="263" y="179"/>
                  </a:cubicBezTo>
                  <a:cubicBezTo>
                    <a:pt x="266" y="184"/>
                    <a:pt x="276" y="170"/>
                    <a:pt x="281" y="155"/>
                  </a:cubicBezTo>
                  <a:cubicBezTo>
                    <a:pt x="287" y="139"/>
                    <a:pt x="286" y="126"/>
                    <a:pt x="282" y="123"/>
                  </a:cubicBezTo>
                  <a:cubicBezTo>
                    <a:pt x="281" y="123"/>
                    <a:pt x="280" y="123"/>
                    <a:pt x="278" y="123"/>
                  </a:cubicBezTo>
                  <a:cubicBezTo>
                    <a:pt x="274" y="32"/>
                    <a:pt x="235" y="0"/>
                    <a:pt x="187" y="0"/>
                  </a:cubicBezTo>
                  <a:cubicBezTo>
                    <a:pt x="138" y="0"/>
                    <a:pt x="99" y="32"/>
                    <a:pt x="95" y="124"/>
                  </a:cubicBezTo>
                  <a:cubicBezTo>
                    <a:pt x="94" y="123"/>
                    <a:pt x="92" y="122"/>
                    <a:pt x="91" y="123"/>
                  </a:cubicBezTo>
                  <a:cubicBezTo>
                    <a:pt x="88" y="125"/>
                    <a:pt x="87" y="139"/>
                    <a:pt x="92" y="154"/>
                  </a:cubicBezTo>
                  <a:cubicBezTo>
                    <a:pt x="98" y="170"/>
                    <a:pt x="107" y="184"/>
                    <a:pt x="111" y="178"/>
                  </a:cubicBezTo>
                  <a:cubicBezTo>
                    <a:pt x="125" y="213"/>
                    <a:pt x="133" y="230"/>
                    <a:pt x="142" y="238"/>
                  </a:cubicBezTo>
                  <a:cubicBezTo>
                    <a:pt x="141" y="265"/>
                    <a:pt x="137" y="292"/>
                    <a:pt x="131" y="296"/>
                  </a:cubicBezTo>
                  <a:cubicBezTo>
                    <a:pt x="124" y="301"/>
                    <a:pt x="32" y="317"/>
                    <a:pt x="22" y="334"/>
                  </a:cubicBezTo>
                  <a:cubicBezTo>
                    <a:pt x="15" y="346"/>
                    <a:pt x="3" y="364"/>
                    <a:pt x="0" y="395"/>
                  </a:cubicBezTo>
                  <a:cubicBezTo>
                    <a:pt x="374" y="395"/>
                    <a:pt x="374" y="395"/>
                    <a:pt x="374" y="395"/>
                  </a:cubicBezTo>
                  <a:cubicBezTo>
                    <a:pt x="371" y="363"/>
                    <a:pt x="361" y="344"/>
                    <a:pt x="352" y="334"/>
                  </a:cubicBezTo>
                  <a:close/>
                </a:path>
              </a:pathLst>
            </a:cu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2" name="Freeform 38"/>
            <p:cNvSpPr>
              <a:spLocks/>
            </p:cNvSpPr>
            <p:nvPr/>
          </p:nvSpPr>
          <p:spPr bwMode="auto">
            <a:xfrm>
              <a:off x="9146010" y="4691322"/>
              <a:ext cx="376238" cy="519113"/>
            </a:xfrm>
            <a:custGeom>
              <a:avLst/>
              <a:gdLst>
                <a:gd name="T0" fmla="*/ 44 w 287"/>
                <a:gd name="T1" fmla="*/ 395 h 395"/>
                <a:gd name="T2" fmla="*/ 287 w 287"/>
                <a:gd name="T3" fmla="*/ 395 h 395"/>
                <a:gd name="T4" fmla="*/ 265 w 287"/>
                <a:gd name="T5" fmla="*/ 334 h 395"/>
                <a:gd name="T6" fmla="*/ 155 w 287"/>
                <a:gd name="T7" fmla="*/ 296 h 395"/>
                <a:gd name="T8" fmla="*/ 145 w 287"/>
                <a:gd name="T9" fmla="*/ 237 h 395"/>
                <a:gd name="T10" fmla="*/ 176 w 287"/>
                <a:gd name="T11" fmla="*/ 179 h 395"/>
                <a:gd name="T12" fmla="*/ 194 w 287"/>
                <a:gd name="T13" fmla="*/ 155 h 395"/>
                <a:gd name="T14" fmla="*/ 195 w 287"/>
                <a:gd name="T15" fmla="*/ 123 h 395"/>
                <a:gd name="T16" fmla="*/ 191 w 287"/>
                <a:gd name="T17" fmla="*/ 123 h 395"/>
                <a:gd name="T18" fmla="*/ 100 w 287"/>
                <a:gd name="T19" fmla="*/ 0 h 395"/>
                <a:gd name="T20" fmla="*/ 8 w 287"/>
                <a:gd name="T21" fmla="*/ 124 h 395"/>
                <a:gd name="T22" fmla="*/ 4 w 287"/>
                <a:gd name="T23" fmla="*/ 123 h 395"/>
                <a:gd name="T24" fmla="*/ 5 w 287"/>
                <a:gd name="T25" fmla="*/ 154 h 395"/>
                <a:gd name="T26" fmla="*/ 24 w 287"/>
                <a:gd name="T27" fmla="*/ 178 h 395"/>
                <a:gd name="T28" fmla="*/ 55 w 287"/>
                <a:gd name="T29" fmla="*/ 238 h 395"/>
                <a:gd name="T30" fmla="*/ 44 w 287"/>
                <a:gd name="T31" fmla="*/ 296 h 395"/>
                <a:gd name="T32" fmla="*/ 7 w 287"/>
                <a:gd name="T33" fmla="*/ 306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7" h="395">
                  <a:moveTo>
                    <a:pt x="44" y="395"/>
                  </a:moveTo>
                  <a:cubicBezTo>
                    <a:pt x="287" y="395"/>
                    <a:pt x="287" y="395"/>
                    <a:pt x="287" y="395"/>
                  </a:cubicBezTo>
                  <a:cubicBezTo>
                    <a:pt x="284" y="363"/>
                    <a:pt x="274" y="344"/>
                    <a:pt x="265" y="334"/>
                  </a:cubicBezTo>
                  <a:cubicBezTo>
                    <a:pt x="249" y="317"/>
                    <a:pt x="162" y="301"/>
                    <a:pt x="155" y="296"/>
                  </a:cubicBezTo>
                  <a:cubicBezTo>
                    <a:pt x="149" y="292"/>
                    <a:pt x="145" y="264"/>
                    <a:pt x="145" y="237"/>
                  </a:cubicBezTo>
                  <a:cubicBezTo>
                    <a:pt x="154" y="229"/>
                    <a:pt x="162" y="212"/>
                    <a:pt x="176" y="179"/>
                  </a:cubicBezTo>
                  <a:cubicBezTo>
                    <a:pt x="179" y="184"/>
                    <a:pt x="189" y="170"/>
                    <a:pt x="194" y="155"/>
                  </a:cubicBezTo>
                  <a:cubicBezTo>
                    <a:pt x="200" y="139"/>
                    <a:pt x="199" y="126"/>
                    <a:pt x="195" y="123"/>
                  </a:cubicBezTo>
                  <a:cubicBezTo>
                    <a:pt x="194" y="123"/>
                    <a:pt x="192" y="123"/>
                    <a:pt x="191" y="123"/>
                  </a:cubicBezTo>
                  <a:cubicBezTo>
                    <a:pt x="187" y="32"/>
                    <a:pt x="148" y="0"/>
                    <a:pt x="100" y="0"/>
                  </a:cubicBezTo>
                  <a:cubicBezTo>
                    <a:pt x="51" y="0"/>
                    <a:pt x="12" y="32"/>
                    <a:pt x="8" y="124"/>
                  </a:cubicBezTo>
                  <a:cubicBezTo>
                    <a:pt x="7" y="123"/>
                    <a:pt x="5" y="122"/>
                    <a:pt x="4" y="123"/>
                  </a:cubicBezTo>
                  <a:cubicBezTo>
                    <a:pt x="1" y="125"/>
                    <a:pt x="0" y="139"/>
                    <a:pt x="5" y="154"/>
                  </a:cubicBezTo>
                  <a:cubicBezTo>
                    <a:pt x="11" y="170"/>
                    <a:pt x="20" y="184"/>
                    <a:pt x="24" y="178"/>
                  </a:cubicBezTo>
                  <a:cubicBezTo>
                    <a:pt x="38" y="213"/>
                    <a:pt x="45" y="230"/>
                    <a:pt x="55" y="238"/>
                  </a:cubicBezTo>
                  <a:cubicBezTo>
                    <a:pt x="54" y="265"/>
                    <a:pt x="50" y="292"/>
                    <a:pt x="44" y="296"/>
                  </a:cubicBezTo>
                  <a:cubicBezTo>
                    <a:pt x="42" y="298"/>
                    <a:pt x="26" y="302"/>
                    <a:pt x="7" y="306"/>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3" name="Freeform 39"/>
            <p:cNvSpPr>
              <a:spLocks/>
            </p:cNvSpPr>
            <p:nvPr/>
          </p:nvSpPr>
          <p:spPr bwMode="auto">
            <a:xfrm>
              <a:off x="8631660" y="4184909"/>
              <a:ext cx="492125" cy="519113"/>
            </a:xfrm>
            <a:custGeom>
              <a:avLst/>
              <a:gdLst>
                <a:gd name="T0" fmla="*/ 374 w 374"/>
                <a:gd name="T1" fmla="*/ 395 h 395"/>
                <a:gd name="T2" fmla="*/ 352 w 374"/>
                <a:gd name="T3" fmla="*/ 334 h 395"/>
                <a:gd name="T4" fmla="*/ 242 w 374"/>
                <a:gd name="T5" fmla="*/ 296 h 395"/>
                <a:gd name="T6" fmla="*/ 232 w 374"/>
                <a:gd name="T7" fmla="*/ 237 h 395"/>
                <a:gd name="T8" fmla="*/ 263 w 374"/>
                <a:gd name="T9" fmla="*/ 179 h 395"/>
                <a:gd name="T10" fmla="*/ 282 w 374"/>
                <a:gd name="T11" fmla="*/ 155 h 395"/>
                <a:gd name="T12" fmla="*/ 282 w 374"/>
                <a:gd name="T13" fmla="*/ 123 h 395"/>
                <a:gd name="T14" fmla="*/ 279 w 374"/>
                <a:gd name="T15" fmla="*/ 123 h 395"/>
                <a:gd name="T16" fmla="*/ 187 w 374"/>
                <a:gd name="T17" fmla="*/ 0 h 395"/>
                <a:gd name="T18" fmla="*/ 95 w 374"/>
                <a:gd name="T19" fmla="*/ 124 h 395"/>
                <a:gd name="T20" fmla="*/ 91 w 374"/>
                <a:gd name="T21" fmla="*/ 123 h 395"/>
                <a:gd name="T22" fmla="*/ 93 w 374"/>
                <a:gd name="T23" fmla="*/ 154 h 395"/>
                <a:gd name="T24" fmla="*/ 111 w 374"/>
                <a:gd name="T25" fmla="*/ 178 h 395"/>
                <a:gd name="T26" fmla="*/ 143 w 374"/>
                <a:gd name="T27" fmla="*/ 238 h 395"/>
                <a:gd name="T28" fmla="*/ 132 w 374"/>
                <a:gd name="T29" fmla="*/ 296 h 395"/>
                <a:gd name="T30" fmla="*/ 22 w 374"/>
                <a:gd name="T31" fmla="*/ 334 h 395"/>
                <a:gd name="T32" fmla="*/ 0 w 374"/>
                <a:gd name="T33" fmla="*/ 39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 h="395">
                  <a:moveTo>
                    <a:pt x="374" y="395"/>
                  </a:moveTo>
                  <a:cubicBezTo>
                    <a:pt x="371" y="363"/>
                    <a:pt x="361" y="344"/>
                    <a:pt x="352" y="334"/>
                  </a:cubicBezTo>
                  <a:cubicBezTo>
                    <a:pt x="336" y="317"/>
                    <a:pt x="249" y="301"/>
                    <a:pt x="242" y="296"/>
                  </a:cubicBezTo>
                  <a:cubicBezTo>
                    <a:pt x="236" y="292"/>
                    <a:pt x="232" y="264"/>
                    <a:pt x="232" y="237"/>
                  </a:cubicBezTo>
                  <a:cubicBezTo>
                    <a:pt x="242" y="229"/>
                    <a:pt x="249" y="212"/>
                    <a:pt x="263" y="179"/>
                  </a:cubicBezTo>
                  <a:cubicBezTo>
                    <a:pt x="267" y="184"/>
                    <a:pt x="276" y="170"/>
                    <a:pt x="282" y="155"/>
                  </a:cubicBezTo>
                  <a:cubicBezTo>
                    <a:pt x="287" y="139"/>
                    <a:pt x="286" y="126"/>
                    <a:pt x="282" y="123"/>
                  </a:cubicBezTo>
                  <a:cubicBezTo>
                    <a:pt x="281" y="123"/>
                    <a:pt x="280" y="123"/>
                    <a:pt x="279" y="123"/>
                  </a:cubicBezTo>
                  <a:cubicBezTo>
                    <a:pt x="275" y="32"/>
                    <a:pt x="235" y="0"/>
                    <a:pt x="187" y="0"/>
                  </a:cubicBezTo>
                  <a:cubicBezTo>
                    <a:pt x="139" y="0"/>
                    <a:pt x="99" y="32"/>
                    <a:pt x="95" y="124"/>
                  </a:cubicBezTo>
                  <a:cubicBezTo>
                    <a:pt x="94" y="123"/>
                    <a:pt x="93" y="122"/>
                    <a:pt x="91" y="123"/>
                  </a:cubicBezTo>
                  <a:cubicBezTo>
                    <a:pt x="88" y="125"/>
                    <a:pt x="87" y="138"/>
                    <a:pt x="93" y="154"/>
                  </a:cubicBezTo>
                  <a:cubicBezTo>
                    <a:pt x="98" y="170"/>
                    <a:pt x="107" y="184"/>
                    <a:pt x="111" y="178"/>
                  </a:cubicBezTo>
                  <a:cubicBezTo>
                    <a:pt x="125" y="213"/>
                    <a:pt x="133" y="230"/>
                    <a:pt x="143" y="238"/>
                  </a:cubicBezTo>
                  <a:cubicBezTo>
                    <a:pt x="142" y="265"/>
                    <a:pt x="137" y="292"/>
                    <a:pt x="132" y="296"/>
                  </a:cubicBezTo>
                  <a:cubicBezTo>
                    <a:pt x="125" y="301"/>
                    <a:pt x="32" y="317"/>
                    <a:pt x="22" y="334"/>
                  </a:cubicBezTo>
                  <a:cubicBezTo>
                    <a:pt x="15" y="346"/>
                    <a:pt x="4" y="364"/>
                    <a:pt x="0" y="395"/>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24" name="Gruppieren 523"/>
          <p:cNvGrpSpPr/>
          <p:nvPr/>
        </p:nvGrpSpPr>
        <p:grpSpPr>
          <a:xfrm>
            <a:off x="5110424" y="3493914"/>
            <a:ext cx="982790" cy="694874"/>
            <a:chOff x="6178972" y="4276984"/>
            <a:chExt cx="1127125" cy="796925"/>
          </a:xfrm>
        </p:grpSpPr>
        <p:sp>
          <p:nvSpPr>
            <p:cNvPr id="525" name="Freeform 23"/>
            <p:cNvSpPr>
              <a:spLocks/>
            </p:cNvSpPr>
            <p:nvPr/>
          </p:nvSpPr>
          <p:spPr bwMode="auto">
            <a:xfrm>
              <a:off x="6248822" y="4276984"/>
              <a:ext cx="987425" cy="608013"/>
            </a:xfrm>
            <a:custGeom>
              <a:avLst/>
              <a:gdLst>
                <a:gd name="T0" fmla="*/ 14 w 750"/>
                <a:gd name="T1" fmla="*/ 461 h 461"/>
                <a:gd name="T2" fmla="*/ 14 w 750"/>
                <a:gd name="T3" fmla="*/ 461 h 461"/>
                <a:gd name="T4" fmla="*/ 29 w 750"/>
                <a:gd name="T5" fmla="*/ 447 h 461"/>
                <a:gd name="T6" fmla="*/ 29 w 750"/>
                <a:gd name="T7" fmla="*/ 41 h 461"/>
                <a:gd name="T8" fmla="*/ 42 w 750"/>
                <a:gd name="T9" fmla="*/ 28 h 461"/>
                <a:gd name="T10" fmla="*/ 709 w 750"/>
                <a:gd name="T11" fmla="*/ 28 h 461"/>
                <a:gd name="T12" fmla="*/ 722 w 750"/>
                <a:gd name="T13" fmla="*/ 41 h 461"/>
                <a:gd name="T14" fmla="*/ 722 w 750"/>
                <a:gd name="T15" fmla="*/ 447 h 461"/>
                <a:gd name="T16" fmla="*/ 736 w 750"/>
                <a:gd name="T17" fmla="*/ 461 h 461"/>
                <a:gd name="T18" fmla="*/ 750 w 750"/>
                <a:gd name="T19" fmla="*/ 447 h 461"/>
                <a:gd name="T20" fmla="*/ 750 w 750"/>
                <a:gd name="T21" fmla="*/ 41 h 461"/>
                <a:gd name="T22" fmla="*/ 709 w 750"/>
                <a:gd name="T23" fmla="*/ 0 h 461"/>
                <a:gd name="T24" fmla="*/ 42 w 750"/>
                <a:gd name="T25" fmla="*/ 0 h 461"/>
                <a:gd name="T26" fmla="*/ 0 w 750"/>
                <a:gd name="T27" fmla="*/ 41 h 461"/>
                <a:gd name="T28" fmla="*/ 0 w 750"/>
                <a:gd name="T29" fmla="*/ 447 h 461"/>
                <a:gd name="T30" fmla="*/ 14 w 750"/>
                <a:gd name="T31" fmla="*/ 461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0" h="461">
                  <a:moveTo>
                    <a:pt x="14" y="461"/>
                  </a:moveTo>
                  <a:cubicBezTo>
                    <a:pt x="14" y="461"/>
                    <a:pt x="14" y="461"/>
                    <a:pt x="14" y="461"/>
                  </a:cubicBezTo>
                  <a:cubicBezTo>
                    <a:pt x="22" y="461"/>
                    <a:pt x="29" y="454"/>
                    <a:pt x="29" y="447"/>
                  </a:cubicBezTo>
                  <a:cubicBezTo>
                    <a:pt x="29" y="41"/>
                    <a:pt x="29" y="41"/>
                    <a:pt x="29" y="41"/>
                  </a:cubicBezTo>
                  <a:cubicBezTo>
                    <a:pt x="29" y="34"/>
                    <a:pt x="35" y="28"/>
                    <a:pt x="42" y="28"/>
                  </a:cubicBezTo>
                  <a:cubicBezTo>
                    <a:pt x="709" y="28"/>
                    <a:pt x="709" y="28"/>
                    <a:pt x="709" y="28"/>
                  </a:cubicBezTo>
                  <a:cubicBezTo>
                    <a:pt x="716" y="28"/>
                    <a:pt x="722" y="34"/>
                    <a:pt x="722" y="41"/>
                  </a:cubicBezTo>
                  <a:cubicBezTo>
                    <a:pt x="722" y="447"/>
                    <a:pt x="722" y="447"/>
                    <a:pt x="722" y="447"/>
                  </a:cubicBezTo>
                  <a:cubicBezTo>
                    <a:pt x="722" y="454"/>
                    <a:pt x="728" y="461"/>
                    <a:pt x="736" y="461"/>
                  </a:cubicBezTo>
                  <a:cubicBezTo>
                    <a:pt x="744" y="461"/>
                    <a:pt x="750" y="454"/>
                    <a:pt x="750" y="447"/>
                  </a:cubicBezTo>
                  <a:cubicBezTo>
                    <a:pt x="750" y="41"/>
                    <a:pt x="750" y="41"/>
                    <a:pt x="750" y="41"/>
                  </a:cubicBezTo>
                  <a:cubicBezTo>
                    <a:pt x="750" y="18"/>
                    <a:pt x="732" y="0"/>
                    <a:pt x="709" y="0"/>
                  </a:cubicBezTo>
                  <a:cubicBezTo>
                    <a:pt x="42" y="0"/>
                    <a:pt x="42" y="0"/>
                    <a:pt x="42" y="0"/>
                  </a:cubicBezTo>
                  <a:cubicBezTo>
                    <a:pt x="19" y="0"/>
                    <a:pt x="0" y="18"/>
                    <a:pt x="0" y="41"/>
                  </a:cubicBezTo>
                  <a:cubicBezTo>
                    <a:pt x="0" y="447"/>
                    <a:pt x="0" y="447"/>
                    <a:pt x="0" y="447"/>
                  </a:cubicBezTo>
                  <a:cubicBezTo>
                    <a:pt x="0" y="454"/>
                    <a:pt x="7" y="461"/>
                    <a:pt x="14" y="461"/>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526" name="Freeform 24"/>
            <p:cNvSpPr>
              <a:spLocks noEditPoints="1"/>
            </p:cNvSpPr>
            <p:nvPr/>
          </p:nvSpPr>
          <p:spPr bwMode="auto">
            <a:xfrm>
              <a:off x="6178972" y="4924684"/>
              <a:ext cx="1127125" cy="149225"/>
            </a:xfrm>
            <a:custGeom>
              <a:avLst/>
              <a:gdLst>
                <a:gd name="T0" fmla="*/ 827 w 856"/>
                <a:gd name="T1" fmla="*/ 71 h 113"/>
                <a:gd name="T2" fmla="*/ 827 w 856"/>
                <a:gd name="T3" fmla="*/ 71 h 113"/>
                <a:gd name="T4" fmla="*/ 813 w 856"/>
                <a:gd name="T5" fmla="*/ 85 h 113"/>
                <a:gd name="T6" fmla="*/ 43 w 856"/>
                <a:gd name="T7" fmla="*/ 85 h 113"/>
                <a:gd name="T8" fmla="*/ 29 w 856"/>
                <a:gd name="T9" fmla="*/ 71 h 113"/>
                <a:gd name="T10" fmla="*/ 29 w 856"/>
                <a:gd name="T11" fmla="*/ 28 h 113"/>
                <a:gd name="T12" fmla="*/ 369 w 856"/>
                <a:gd name="T13" fmla="*/ 28 h 113"/>
                <a:gd name="T14" fmla="*/ 399 w 856"/>
                <a:gd name="T15" fmla="*/ 54 h 113"/>
                <a:gd name="T16" fmla="*/ 457 w 856"/>
                <a:gd name="T17" fmla="*/ 54 h 113"/>
                <a:gd name="T18" fmla="*/ 487 w 856"/>
                <a:gd name="T19" fmla="*/ 28 h 113"/>
                <a:gd name="T20" fmla="*/ 827 w 856"/>
                <a:gd name="T21" fmla="*/ 28 h 113"/>
                <a:gd name="T22" fmla="*/ 827 w 856"/>
                <a:gd name="T23" fmla="*/ 71 h 113"/>
                <a:gd name="T24" fmla="*/ 827 w 856"/>
                <a:gd name="T25" fmla="*/ 71 h 113"/>
                <a:gd name="T26" fmla="*/ 841 w 856"/>
                <a:gd name="T27" fmla="*/ 0 h 113"/>
                <a:gd name="T28" fmla="*/ 841 w 856"/>
                <a:gd name="T29" fmla="*/ 0 h 113"/>
                <a:gd name="T30" fmla="*/ 473 w 856"/>
                <a:gd name="T31" fmla="*/ 0 h 113"/>
                <a:gd name="T32" fmla="*/ 458 w 856"/>
                <a:gd name="T33" fmla="*/ 14 h 113"/>
                <a:gd name="T34" fmla="*/ 457 w 856"/>
                <a:gd name="T35" fmla="*/ 26 h 113"/>
                <a:gd name="T36" fmla="*/ 398 w 856"/>
                <a:gd name="T37" fmla="*/ 25 h 113"/>
                <a:gd name="T38" fmla="*/ 398 w 856"/>
                <a:gd name="T39" fmla="*/ 14 h 113"/>
                <a:gd name="T40" fmla="*/ 384 w 856"/>
                <a:gd name="T41" fmla="*/ 0 h 113"/>
                <a:gd name="T42" fmla="*/ 15 w 856"/>
                <a:gd name="T43" fmla="*/ 0 h 113"/>
                <a:gd name="T44" fmla="*/ 0 w 856"/>
                <a:gd name="T45" fmla="*/ 14 h 113"/>
                <a:gd name="T46" fmla="*/ 0 w 856"/>
                <a:gd name="T47" fmla="*/ 71 h 113"/>
                <a:gd name="T48" fmla="*/ 43 w 856"/>
                <a:gd name="T49" fmla="*/ 113 h 113"/>
                <a:gd name="T50" fmla="*/ 813 w 856"/>
                <a:gd name="T51" fmla="*/ 113 h 113"/>
                <a:gd name="T52" fmla="*/ 856 w 856"/>
                <a:gd name="T53" fmla="*/ 71 h 113"/>
                <a:gd name="T54" fmla="*/ 856 w 856"/>
                <a:gd name="T55" fmla="*/ 14 h 113"/>
                <a:gd name="T56" fmla="*/ 841 w 856"/>
                <a:gd name="T5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6" h="113">
                  <a:moveTo>
                    <a:pt x="827" y="71"/>
                  </a:moveTo>
                  <a:cubicBezTo>
                    <a:pt x="827" y="71"/>
                    <a:pt x="827" y="71"/>
                    <a:pt x="827" y="71"/>
                  </a:cubicBezTo>
                  <a:cubicBezTo>
                    <a:pt x="827" y="78"/>
                    <a:pt x="820" y="85"/>
                    <a:pt x="813" y="85"/>
                  </a:cubicBezTo>
                  <a:cubicBezTo>
                    <a:pt x="43" y="85"/>
                    <a:pt x="43" y="85"/>
                    <a:pt x="43" y="85"/>
                  </a:cubicBezTo>
                  <a:cubicBezTo>
                    <a:pt x="36" y="85"/>
                    <a:pt x="29" y="78"/>
                    <a:pt x="29" y="71"/>
                  </a:cubicBezTo>
                  <a:cubicBezTo>
                    <a:pt x="29" y="28"/>
                    <a:pt x="29" y="28"/>
                    <a:pt x="29" y="28"/>
                  </a:cubicBezTo>
                  <a:cubicBezTo>
                    <a:pt x="369" y="28"/>
                    <a:pt x="369" y="28"/>
                    <a:pt x="369" y="28"/>
                  </a:cubicBezTo>
                  <a:cubicBezTo>
                    <a:pt x="371" y="43"/>
                    <a:pt x="384" y="54"/>
                    <a:pt x="399" y="54"/>
                  </a:cubicBezTo>
                  <a:cubicBezTo>
                    <a:pt x="457" y="54"/>
                    <a:pt x="457" y="54"/>
                    <a:pt x="457" y="54"/>
                  </a:cubicBezTo>
                  <a:cubicBezTo>
                    <a:pt x="472" y="54"/>
                    <a:pt x="485" y="43"/>
                    <a:pt x="487" y="28"/>
                  </a:cubicBezTo>
                  <a:cubicBezTo>
                    <a:pt x="827" y="28"/>
                    <a:pt x="827" y="28"/>
                    <a:pt x="827" y="28"/>
                  </a:cubicBezTo>
                  <a:cubicBezTo>
                    <a:pt x="827" y="71"/>
                    <a:pt x="827" y="71"/>
                    <a:pt x="827" y="71"/>
                  </a:cubicBezTo>
                  <a:cubicBezTo>
                    <a:pt x="827" y="71"/>
                    <a:pt x="827" y="71"/>
                    <a:pt x="827" y="71"/>
                  </a:cubicBezTo>
                  <a:close/>
                  <a:moveTo>
                    <a:pt x="841" y="0"/>
                  </a:moveTo>
                  <a:cubicBezTo>
                    <a:pt x="841" y="0"/>
                    <a:pt x="841" y="0"/>
                    <a:pt x="841" y="0"/>
                  </a:cubicBezTo>
                  <a:cubicBezTo>
                    <a:pt x="473" y="0"/>
                    <a:pt x="473" y="0"/>
                    <a:pt x="473" y="0"/>
                  </a:cubicBezTo>
                  <a:cubicBezTo>
                    <a:pt x="465" y="0"/>
                    <a:pt x="458" y="6"/>
                    <a:pt x="458" y="14"/>
                  </a:cubicBezTo>
                  <a:cubicBezTo>
                    <a:pt x="457" y="26"/>
                    <a:pt x="457" y="26"/>
                    <a:pt x="457" y="26"/>
                  </a:cubicBezTo>
                  <a:cubicBezTo>
                    <a:pt x="398" y="25"/>
                    <a:pt x="398" y="25"/>
                    <a:pt x="398" y="25"/>
                  </a:cubicBezTo>
                  <a:cubicBezTo>
                    <a:pt x="398" y="14"/>
                    <a:pt x="398" y="14"/>
                    <a:pt x="398" y="14"/>
                  </a:cubicBezTo>
                  <a:cubicBezTo>
                    <a:pt x="398" y="6"/>
                    <a:pt x="391" y="0"/>
                    <a:pt x="384" y="0"/>
                  </a:cubicBezTo>
                  <a:cubicBezTo>
                    <a:pt x="15" y="0"/>
                    <a:pt x="15" y="0"/>
                    <a:pt x="15" y="0"/>
                  </a:cubicBezTo>
                  <a:cubicBezTo>
                    <a:pt x="7" y="0"/>
                    <a:pt x="0" y="6"/>
                    <a:pt x="0" y="14"/>
                  </a:cubicBezTo>
                  <a:cubicBezTo>
                    <a:pt x="0" y="71"/>
                    <a:pt x="0" y="71"/>
                    <a:pt x="0" y="71"/>
                  </a:cubicBezTo>
                  <a:cubicBezTo>
                    <a:pt x="0" y="94"/>
                    <a:pt x="20" y="113"/>
                    <a:pt x="43" y="113"/>
                  </a:cubicBezTo>
                  <a:cubicBezTo>
                    <a:pt x="813" y="113"/>
                    <a:pt x="813" y="113"/>
                    <a:pt x="813" y="113"/>
                  </a:cubicBezTo>
                  <a:cubicBezTo>
                    <a:pt x="836" y="113"/>
                    <a:pt x="856" y="94"/>
                    <a:pt x="856" y="71"/>
                  </a:cubicBezTo>
                  <a:cubicBezTo>
                    <a:pt x="856" y="14"/>
                    <a:pt x="856" y="14"/>
                    <a:pt x="856" y="14"/>
                  </a:cubicBezTo>
                  <a:cubicBezTo>
                    <a:pt x="856" y="6"/>
                    <a:pt x="849" y="0"/>
                    <a:pt x="841"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527" name="Freeform 40"/>
            <p:cNvSpPr>
              <a:spLocks/>
            </p:cNvSpPr>
            <p:nvPr/>
          </p:nvSpPr>
          <p:spPr bwMode="auto">
            <a:xfrm>
              <a:off x="6555210" y="4434147"/>
              <a:ext cx="347663" cy="366713"/>
            </a:xfrm>
            <a:custGeom>
              <a:avLst/>
              <a:gdLst>
                <a:gd name="T0" fmla="*/ 249 w 265"/>
                <a:gd name="T1" fmla="*/ 236 h 279"/>
                <a:gd name="T2" fmla="*/ 171 w 265"/>
                <a:gd name="T3" fmla="*/ 209 h 279"/>
                <a:gd name="T4" fmla="*/ 165 w 265"/>
                <a:gd name="T5" fmla="*/ 167 h 279"/>
                <a:gd name="T6" fmla="*/ 186 w 265"/>
                <a:gd name="T7" fmla="*/ 126 h 279"/>
                <a:gd name="T8" fmla="*/ 200 w 265"/>
                <a:gd name="T9" fmla="*/ 109 h 279"/>
                <a:gd name="T10" fmla="*/ 200 w 265"/>
                <a:gd name="T11" fmla="*/ 87 h 279"/>
                <a:gd name="T12" fmla="*/ 198 w 265"/>
                <a:gd name="T13" fmla="*/ 86 h 279"/>
                <a:gd name="T14" fmla="*/ 133 w 265"/>
                <a:gd name="T15" fmla="*/ 0 h 279"/>
                <a:gd name="T16" fmla="*/ 68 w 265"/>
                <a:gd name="T17" fmla="*/ 87 h 279"/>
                <a:gd name="T18" fmla="*/ 65 w 265"/>
                <a:gd name="T19" fmla="*/ 87 h 279"/>
                <a:gd name="T20" fmla="*/ 66 w 265"/>
                <a:gd name="T21" fmla="*/ 109 h 279"/>
                <a:gd name="T22" fmla="*/ 79 w 265"/>
                <a:gd name="T23" fmla="*/ 126 h 279"/>
                <a:gd name="T24" fmla="*/ 101 w 265"/>
                <a:gd name="T25" fmla="*/ 168 h 279"/>
                <a:gd name="T26" fmla="*/ 93 w 265"/>
                <a:gd name="T27" fmla="*/ 209 h 279"/>
                <a:gd name="T28" fmla="*/ 16 w 265"/>
                <a:gd name="T29" fmla="*/ 236 h 279"/>
                <a:gd name="T30" fmla="*/ 0 w 265"/>
                <a:gd name="T31" fmla="*/ 279 h 279"/>
                <a:gd name="T32" fmla="*/ 265 w 265"/>
                <a:gd name="T33" fmla="*/ 279 h 279"/>
                <a:gd name="T34" fmla="*/ 249 w 265"/>
                <a:gd name="T35" fmla="*/ 23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5" h="279">
                  <a:moveTo>
                    <a:pt x="249" y="236"/>
                  </a:moveTo>
                  <a:cubicBezTo>
                    <a:pt x="238" y="224"/>
                    <a:pt x="176" y="213"/>
                    <a:pt x="171" y="209"/>
                  </a:cubicBezTo>
                  <a:cubicBezTo>
                    <a:pt x="167" y="206"/>
                    <a:pt x="165" y="187"/>
                    <a:pt x="165" y="167"/>
                  </a:cubicBezTo>
                  <a:cubicBezTo>
                    <a:pt x="171" y="161"/>
                    <a:pt x="177" y="150"/>
                    <a:pt x="186" y="126"/>
                  </a:cubicBezTo>
                  <a:cubicBezTo>
                    <a:pt x="189" y="130"/>
                    <a:pt x="196" y="120"/>
                    <a:pt x="200" y="109"/>
                  </a:cubicBezTo>
                  <a:cubicBezTo>
                    <a:pt x="203" y="98"/>
                    <a:pt x="203" y="89"/>
                    <a:pt x="200" y="87"/>
                  </a:cubicBezTo>
                  <a:cubicBezTo>
                    <a:pt x="199" y="86"/>
                    <a:pt x="198" y="86"/>
                    <a:pt x="198" y="86"/>
                  </a:cubicBezTo>
                  <a:cubicBezTo>
                    <a:pt x="195" y="22"/>
                    <a:pt x="167" y="0"/>
                    <a:pt x="133" y="0"/>
                  </a:cubicBezTo>
                  <a:cubicBezTo>
                    <a:pt x="98" y="0"/>
                    <a:pt x="70" y="22"/>
                    <a:pt x="68" y="87"/>
                  </a:cubicBezTo>
                  <a:cubicBezTo>
                    <a:pt x="67" y="86"/>
                    <a:pt x="66" y="86"/>
                    <a:pt x="65" y="87"/>
                  </a:cubicBezTo>
                  <a:cubicBezTo>
                    <a:pt x="62" y="88"/>
                    <a:pt x="62" y="97"/>
                    <a:pt x="66" y="109"/>
                  </a:cubicBezTo>
                  <a:cubicBezTo>
                    <a:pt x="69" y="119"/>
                    <a:pt x="76" y="129"/>
                    <a:pt x="79" y="126"/>
                  </a:cubicBezTo>
                  <a:cubicBezTo>
                    <a:pt x="89" y="150"/>
                    <a:pt x="94" y="162"/>
                    <a:pt x="101" y="168"/>
                  </a:cubicBezTo>
                  <a:cubicBezTo>
                    <a:pt x="100" y="187"/>
                    <a:pt x="97" y="206"/>
                    <a:pt x="93" y="209"/>
                  </a:cubicBezTo>
                  <a:cubicBezTo>
                    <a:pt x="88" y="213"/>
                    <a:pt x="23" y="224"/>
                    <a:pt x="16" y="236"/>
                  </a:cubicBezTo>
                  <a:cubicBezTo>
                    <a:pt x="11" y="244"/>
                    <a:pt x="3" y="257"/>
                    <a:pt x="0" y="279"/>
                  </a:cubicBezTo>
                  <a:cubicBezTo>
                    <a:pt x="265" y="279"/>
                    <a:pt x="265" y="279"/>
                    <a:pt x="265" y="279"/>
                  </a:cubicBezTo>
                  <a:cubicBezTo>
                    <a:pt x="263" y="257"/>
                    <a:pt x="256" y="243"/>
                    <a:pt x="249" y="236"/>
                  </a:cubicBezTo>
                  <a:close/>
                </a:path>
              </a:pathLst>
            </a:custGeom>
            <a:noFill/>
            <a:ln w="26988" cap="flat">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28" name="Gruppieren 527"/>
          <p:cNvGrpSpPr/>
          <p:nvPr/>
        </p:nvGrpSpPr>
        <p:grpSpPr>
          <a:xfrm>
            <a:off x="3039792" y="2015191"/>
            <a:ext cx="745310" cy="820847"/>
            <a:chOff x="543002" y="1175009"/>
            <a:chExt cx="1174751" cy="1293813"/>
          </a:xfrm>
        </p:grpSpPr>
        <p:sp>
          <p:nvSpPr>
            <p:cNvPr id="529" name="Freeform 13"/>
            <p:cNvSpPr>
              <a:spLocks/>
            </p:cNvSpPr>
            <p:nvPr/>
          </p:nvSpPr>
          <p:spPr bwMode="auto">
            <a:xfrm>
              <a:off x="1039890" y="1175009"/>
              <a:ext cx="677863" cy="557213"/>
            </a:xfrm>
            <a:custGeom>
              <a:avLst/>
              <a:gdLst>
                <a:gd name="T0" fmla="*/ 64 w 515"/>
                <a:gd name="T1" fmla="*/ 0 h 424"/>
                <a:gd name="T2" fmla="*/ 451 w 515"/>
                <a:gd name="T3" fmla="*/ 0 h 424"/>
                <a:gd name="T4" fmla="*/ 515 w 515"/>
                <a:gd name="T5" fmla="*/ 64 h 424"/>
                <a:gd name="T6" fmla="*/ 515 w 515"/>
                <a:gd name="T7" fmla="*/ 272 h 424"/>
                <a:gd name="T8" fmla="*/ 451 w 515"/>
                <a:gd name="T9" fmla="*/ 336 h 424"/>
                <a:gd name="T10" fmla="*/ 156 w 515"/>
                <a:gd name="T11" fmla="*/ 336 h 424"/>
                <a:gd name="T12" fmla="*/ 82 w 515"/>
                <a:gd name="T13" fmla="*/ 420 h 424"/>
                <a:gd name="T14" fmla="*/ 71 w 515"/>
                <a:gd name="T15" fmla="*/ 415 h 424"/>
                <a:gd name="T16" fmla="*/ 71 w 515"/>
                <a:gd name="T17" fmla="*/ 336 h 424"/>
                <a:gd name="T18" fmla="*/ 64 w 515"/>
                <a:gd name="T19" fmla="*/ 336 h 424"/>
                <a:gd name="T20" fmla="*/ 0 w 515"/>
                <a:gd name="T21" fmla="*/ 272 h 424"/>
                <a:gd name="T22" fmla="*/ 0 w 515"/>
                <a:gd name="T23" fmla="*/ 64 h 424"/>
                <a:gd name="T24" fmla="*/ 64 w 515"/>
                <a:gd name="T25"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5" h="424">
                  <a:moveTo>
                    <a:pt x="64" y="0"/>
                  </a:moveTo>
                  <a:cubicBezTo>
                    <a:pt x="451" y="0"/>
                    <a:pt x="451" y="0"/>
                    <a:pt x="451" y="0"/>
                  </a:cubicBezTo>
                  <a:cubicBezTo>
                    <a:pt x="486" y="0"/>
                    <a:pt x="515" y="29"/>
                    <a:pt x="515" y="64"/>
                  </a:cubicBezTo>
                  <a:cubicBezTo>
                    <a:pt x="515" y="272"/>
                    <a:pt x="515" y="272"/>
                    <a:pt x="515" y="272"/>
                  </a:cubicBezTo>
                  <a:cubicBezTo>
                    <a:pt x="515" y="307"/>
                    <a:pt x="486" y="336"/>
                    <a:pt x="451" y="336"/>
                  </a:cubicBezTo>
                  <a:cubicBezTo>
                    <a:pt x="156" y="336"/>
                    <a:pt x="156" y="336"/>
                    <a:pt x="156" y="336"/>
                  </a:cubicBezTo>
                  <a:cubicBezTo>
                    <a:pt x="82" y="420"/>
                    <a:pt x="82" y="420"/>
                    <a:pt x="82" y="420"/>
                  </a:cubicBezTo>
                  <a:cubicBezTo>
                    <a:pt x="78" y="424"/>
                    <a:pt x="71" y="421"/>
                    <a:pt x="71" y="415"/>
                  </a:cubicBezTo>
                  <a:cubicBezTo>
                    <a:pt x="71" y="336"/>
                    <a:pt x="71" y="336"/>
                    <a:pt x="71" y="336"/>
                  </a:cubicBezTo>
                  <a:cubicBezTo>
                    <a:pt x="64" y="336"/>
                    <a:pt x="64" y="336"/>
                    <a:pt x="64" y="336"/>
                  </a:cubicBezTo>
                  <a:cubicBezTo>
                    <a:pt x="29" y="336"/>
                    <a:pt x="0" y="307"/>
                    <a:pt x="0" y="272"/>
                  </a:cubicBezTo>
                  <a:cubicBezTo>
                    <a:pt x="0" y="64"/>
                    <a:pt x="0" y="64"/>
                    <a:pt x="0" y="64"/>
                  </a:cubicBezTo>
                  <a:cubicBezTo>
                    <a:pt x="0" y="29"/>
                    <a:pt x="29" y="0"/>
                    <a:pt x="64" y="0"/>
                  </a:cubicBezTo>
                  <a:close/>
                </a:path>
              </a:pathLst>
            </a:custGeom>
            <a:noFill/>
            <a:ln w="34925"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0" name="Freeform 41"/>
            <p:cNvSpPr>
              <a:spLocks/>
            </p:cNvSpPr>
            <p:nvPr/>
          </p:nvSpPr>
          <p:spPr bwMode="auto">
            <a:xfrm>
              <a:off x="543002" y="1482984"/>
              <a:ext cx="931863" cy="985838"/>
            </a:xfrm>
            <a:custGeom>
              <a:avLst/>
              <a:gdLst>
                <a:gd name="T0" fmla="*/ 337 w 709"/>
                <a:gd name="T1" fmla="*/ 0 h 748"/>
                <a:gd name="T2" fmla="*/ 180 w 709"/>
                <a:gd name="T3" fmla="*/ 233 h 748"/>
                <a:gd name="T4" fmla="*/ 172 w 709"/>
                <a:gd name="T5" fmla="*/ 232 h 748"/>
                <a:gd name="T6" fmla="*/ 176 w 709"/>
                <a:gd name="T7" fmla="*/ 291 h 748"/>
                <a:gd name="T8" fmla="*/ 210 w 709"/>
                <a:gd name="T9" fmla="*/ 337 h 748"/>
                <a:gd name="T10" fmla="*/ 270 w 709"/>
                <a:gd name="T11" fmla="*/ 449 h 748"/>
                <a:gd name="T12" fmla="*/ 249 w 709"/>
                <a:gd name="T13" fmla="*/ 560 h 748"/>
                <a:gd name="T14" fmla="*/ 42 w 709"/>
                <a:gd name="T15" fmla="*/ 632 h 748"/>
                <a:gd name="T16" fmla="*/ 0 w 709"/>
                <a:gd name="T17" fmla="*/ 748 h 748"/>
                <a:gd name="T18" fmla="*/ 709 w 709"/>
                <a:gd name="T19" fmla="*/ 748 h 748"/>
                <a:gd name="T20" fmla="*/ 667 w 709"/>
                <a:gd name="T21" fmla="*/ 632 h 748"/>
                <a:gd name="T22" fmla="*/ 458 w 709"/>
                <a:gd name="T23" fmla="*/ 560 h 748"/>
                <a:gd name="T24" fmla="*/ 440 w 709"/>
                <a:gd name="T25" fmla="*/ 448 h 748"/>
                <a:gd name="T26" fmla="*/ 498 w 709"/>
                <a:gd name="T27" fmla="*/ 338 h 748"/>
                <a:gd name="T28" fmla="*/ 534 w 709"/>
                <a:gd name="T29" fmla="*/ 293 h 748"/>
                <a:gd name="T30" fmla="*/ 535 w 709"/>
                <a:gd name="T31" fmla="*/ 233 h 748"/>
                <a:gd name="T32" fmla="*/ 528 w 709"/>
                <a:gd name="T33" fmla="*/ 232 h 748"/>
                <a:gd name="T34" fmla="*/ 523 w 709"/>
                <a:gd name="T35" fmla="*/ 17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9" h="748">
                  <a:moveTo>
                    <a:pt x="337" y="0"/>
                  </a:moveTo>
                  <a:cubicBezTo>
                    <a:pt x="253" y="8"/>
                    <a:pt x="188" y="71"/>
                    <a:pt x="180" y="233"/>
                  </a:cubicBezTo>
                  <a:cubicBezTo>
                    <a:pt x="178" y="231"/>
                    <a:pt x="175" y="230"/>
                    <a:pt x="172" y="232"/>
                  </a:cubicBezTo>
                  <a:cubicBezTo>
                    <a:pt x="167" y="237"/>
                    <a:pt x="166" y="261"/>
                    <a:pt x="176" y="291"/>
                  </a:cubicBezTo>
                  <a:cubicBezTo>
                    <a:pt x="185" y="320"/>
                    <a:pt x="203" y="347"/>
                    <a:pt x="210" y="337"/>
                  </a:cubicBezTo>
                  <a:cubicBezTo>
                    <a:pt x="237" y="402"/>
                    <a:pt x="252" y="434"/>
                    <a:pt x="270" y="449"/>
                  </a:cubicBezTo>
                  <a:cubicBezTo>
                    <a:pt x="269" y="501"/>
                    <a:pt x="260" y="552"/>
                    <a:pt x="249" y="560"/>
                  </a:cubicBezTo>
                  <a:cubicBezTo>
                    <a:pt x="236" y="570"/>
                    <a:pt x="61" y="600"/>
                    <a:pt x="42" y="632"/>
                  </a:cubicBezTo>
                  <a:cubicBezTo>
                    <a:pt x="28" y="654"/>
                    <a:pt x="7" y="689"/>
                    <a:pt x="0" y="748"/>
                  </a:cubicBezTo>
                  <a:cubicBezTo>
                    <a:pt x="709" y="748"/>
                    <a:pt x="709" y="748"/>
                    <a:pt x="709" y="748"/>
                  </a:cubicBezTo>
                  <a:cubicBezTo>
                    <a:pt x="703" y="688"/>
                    <a:pt x="684" y="651"/>
                    <a:pt x="667" y="632"/>
                  </a:cubicBezTo>
                  <a:cubicBezTo>
                    <a:pt x="637" y="600"/>
                    <a:pt x="472" y="570"/>
                    <a:pt x="458" y="560"/>
                  </a:cubicBezTo>
                  <a:cubicBezTo>
                    <a:pt x="448" y="552"/>
                    <a:pt x="441" y="500"/>
                    <a:pt x="440" y="448"/>
                  </a:cubicBezTo>
                  <a:cubicBezTo>
                    <a:pt x="458" y="433"/>
                    <a:pt x="472" y="401"/>
                    <a:pt x="498" y="338"/>
                  </a:cubicBezTo>
                  <a:cubicBezTo>
                    <a:pt x="506" y="347"/>
                    <a:pt x="524" y="322"/>
                    <a:pt x="534" y="293"/>
                  </a:cubicBezTo>
                  <a:cubicBezTo>
                    <a:pt x="544" y="263"/>
                    <a:pt x="542" y="238"/>
                    <a:pt x="535" y="233"/>
                  </a:cubicBezTo>
                  <a:cubicBezTo>
                    <a:pt x="533" y="231"/>
                    <a:pt x="530" y="232"/>
                    <a:pt x="528" y="232"/>
                  </a:cubicBezTo>
                  <a:cubicBezTo>
                    <a:pt x="528" y="213"/>
                    <a:pt x="526" y="196"/>
                    <a:pt x="523" y="179"/>
                  </a:cubicBezTo>
                </a:path>
              </a:pathLst>
            </a:custGeom>
            <a:noFill/>
            <a:ln w="3175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31" name="Gruppieren 530"/>
          <p:cNvGrpSpPr/>
          <p:nvPr/>
        </p:nvGrpSpPr>
        <p:grpSpPr>
          <a:xfrm>
            <a:off x="5773855" y="2052426"/>
            <a:ext cx="810234" cy="839598"/>
            <a:chOff x="8166522" y="203459"/>
            <a:chExt cx="1182688" cy="1225551"/>
          </a:xfrm>
        </p:grpSpPr>
        <p:sp>
          <p:nvSpPr>
            <p:cNvPr id="532" name="Freeform 19"/>
            <p:cNvSpPr>
              <a:spLocks/>
            </p:cNvSpPr>
            <p:nvPr/>
          </p:nvSpPr>
          <p:spPr bwMode="auto">
            <a:xfrm>
              <a:off x="8166522" y="203459"/>
              <a:ext cx="1009650" cy="687388"/>
            </a:xfrm>
            <a:custGeom>
              <a:avLst/>
              <a:gdLst>
                <a:gd name="T0" fmla="*/ 26 w 767"/>
                <a:gd name="T1" fmla="*/ 522 h 522"/>
                <a:gd name="T2" fmla="*/ 290 w 767"/>
                <a:gd name="T3" fmla="*/ 69 h 522"/>
                <a:gd name="T4" fmla="*/ 767 w 767"/>
                <a:gd name="T5" fmla="*/ 179 h 522"/>
              </a:gdLst>
              <a:ahLst/>
              <a:cxnLst>
                <a:cxn ang="0">
                  <a:pos x="T0" y="T1"/>
                </a:cxn>
                <a:cxn ang="0">
                  <a:pos x="T2" y="T3"/>
                </a:cxn>
                <a:cxn ang="0">
                  <a:pos x="T4" y="T5"/>
                </a:cxn>
              </a:cxnLst>
              <a:rect l="0" t="0" r="r" b="b"/>
              <a:pathLst>
                <a:path w="767" h="522">
                  <a:moveTo>
                    <a:pt x="26" y="522"/>
                  </a:moveTo>
                  <a:cubicBezTo>
                    <a:pt x="0" y="333"/>
                    <a:pt x="105" y="144"/>
                    <a:pt x="290" y="69"/>
                  </a:cubicBezTo>
                  <a:cubicBezTo>
                    <a:pt x="461" y="0"/>
                    <a:pt x="650" y="49"/>
                    <a:pt x="767" y="179"/>
                  </a:cubicBezTo>
                </a:path>
              </a:pathLst>
            </a:custGeom>
            <a:noFill/>
            <a:ln w="34925"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3" name="Freeform 20"/>
            <p:cNvSpPr>
              <a:spLocks/>
            </p:cNvSpPr>
            <p:nvPr/>
          </p:nvSpPr>
          <p:spPr bwMode="auto">
            <a:xfrm>
              <a:off x="8992022" y="255847"/>
              <a:ext cx="200025" cy="201613"/>
            </a:xfrm>
            <a:custGeom>
              <a:avLst/>
              <a:gdLst>
                <a:gd name="T0" fmla="*/ 149 w 152"/>
                <a:gd name="T1" fmla="*/ 0 h 153"/>
                <a:gd name="T2" fmla="*/ 152 w 152"/>
                <a:gd name="T3" fmla="*/ 147 h 153"/>
                <a:gd name="T4" fmla="*/ 148 w 152"/>
                <a:gd name="T5" fmla="*/ 151 h 153"/>
                <a:gd name="T6" fmla="*/ 0 w 152"/>
                <a:gd name="T7" fmla="*/ 153 h 153"/>
              </a:gdLst>
              <a:ahLst/>
              <a:cxnLst>
                <a:cxn ang="0">
                  <a:pos x="T0" y="T1"/>
                </a:cxn>
                <a:cxn ang="0">
                  <a:pos x="T2" y="T3"/>
                </a:cxn>
                <a:cxn ang="0">
                  <a:pos x="T4" y="T5"/>
                </a:cxn>
                <a:cxn ang="0">
                  <a:pos x="T6" y="T7"/>
                </a:cxn>
              </a:cxnLst>
              <a:rect l="0" t="0" r="r" b="b"/>
              <a:pathLst>
                <a:path w="152" h="153">
                  <a:moveTo>
                    <a:pt x="149" y="0"/>
                  </a:moveTo>
                  <a:cubicBezTo>
                    <a:pt x="152" y="147"/>
                    <a:pt x="152" y="147"/>
                    <a:pt x="152" y="147"/>
                  </a:cubicBezTo>
                  <a:cubicBezTo>
                    <a:pt x="152" y="149"/>
                    <a:pt x="150" y="151"/>
                    <a:pt x="148" y="151"/>
                  </a:cubicBezTo>
                  <a:cubicBezTo>
                    <a:pt x="0" y="153"/>
                    <a:pt x="0" y="153"/>
                    <a:pt x="0" y="153"/>
                  </a:cubicBezTo>
                </a:path>
              </a:pathLst>
            </a:custGeom>
            <a:noFill/>
            <a:ln w="34925"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4" name="Freeform 21"/>
            <p:cNvSpPr>
              <a:spLocks/>
            </p:cNvSpPr>
            <p:nvPr/>
          </p:nvSpPr>
          <p:spPr bwMode="auto">
            <a:xfrm>
              <a:off x="8339560" y="741622"/>
              <a:ext cx="1009650" cy="687388"/>
            </a:xfrm>
            <a:custGeom>
              <a:avLst/>
              <a:gdLst>
                <a:gd name="T0" fmla="*/ 742 w 767"/>
                <a:gd name="T1" fmla="*/ 0 h 523"/>
                <a:gd name="T2" fmla="*/ 478 w 767"/>
                <a:gd name="T3" fmla="*/ 453 h 523"/>
                <a:gd name="T4" fmla="*/ 0 w 767"/>
                <a:gd name="T5" fmla="*/ 343 h 523"/>
              </a:gdLst>
              <a:ahLst/>
              <a:cxnLst>
                <a:cxn ang="0">
                  <a:pos x="T0" y="T1"/>
                </a:cxn>
                <a:cxn ang="0">
                  <a:pos x="T2" y="T3"/>
                </a:cxn>
                <a:cxn ang="0">
                  <a:pos x="T4" y="T5"/>
                </a:cxn>
              </a:cxnLst>
              <a:rect l="0" t="0" r="r" b="b"/>
              <a:pathLst>
                <a:path w="767" h="523">
                  <a:moveTo>
                    <a:pt x="742" y="0"/>
                  </a:moveTo>
                  <a:cubicBezTo>
                    <a:pt x="767" y="189"/>
                    <a:pt x="663" y="379"/>
                    <a:pt x="478" y="453"/>
                  </a:cubicBezTo>
                  <a:cubicBezTo>
                    <a:pt x="307" y="523"/>
                    <a:pt x="117" y="473"/>
                    <a:pt x="0" y="343"/>
                  </a:cubicBezTo>
                </a:path>
              </a:pathLst>
            </a:custGeom>
            <a:noFill/>
            <a:ln w="34925"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5" name="Freeform 22"/>
            <p:cNvSpPr>
              <a:spLocks/>
            </p:cNvSpPr>
            <p:nvPr/>
          </p:nvSpPr>
          <p:spPr bwMode="auto">
            <a:xfrm>
              <a:off x="8325272" y="1175009"/>
              <a:ext cx="198438" cy="201613"/>
            </a:xfrm>
            <a:custGeom>
              <a:avLst/>
              <a:gdLst>
                <a:gd name="T0" fmla="*/ 2 w 151"/>
                <a:gd name="T1" fmla="*/ 154 h 154"/>
                <a:gd name="T2" fmla="*/ 0 w 151"/>
                <a:gd name="T3" fmla="*/ 6 h 154"/>
                <a:gd name="T4" fmla="*/ 3 w 151"/>
                <a:gd name="T5" fmla="*/ 2 h 154"/>
                <a:gd name="T6" fmla="*/ 151 w 151"/>
                <a:gd name="T7" fmla="*/ 0 h 154"/>
              </a:gdLst>
              <a:ahLst/>
              <a:cxnLst>
                <a:cxn ang="0">
                  <a:pos x="T0" y="T1"/>
                </a:cxn>
                <a:cxn ang="0">
                  <a:pos x="T2" y="T3"/>
                </a:cxn>
                <a:cxn ang="0">
                  <a:pos x="T4" y="T5"/>
                </a:cxn>
                <a:cxn ang="0">
                  <a:pos x="T6" y="T7"/>
                </a:cxn>
              </a:cxnLst>
              <a:rect l="0" t="0" r="r" b="b"/>
              <a:pathLst>
                <a:path w="151" h="154">
                  <a:moveTo>
                    <a:pt x="2" y="154"/>
                  </a:moveTo>
                  <a:cubicBezTo>
                    <a:pt x="0" y="6"/>
                    <a:pt x="0" y="6"/>
                    <a:pt x="0" y="6"/>
                  </a:cubicBezTo>
                  <a:cubicBezTo>
                    <a:pt x="0" y="4"/>
                    <a:pt x="1" y="3"/>
                    <a:pt x="3" y="2"/>
                  </a:cubicBezTo>
                  <a:cubicBezTo>
                    <a:pt x="151" y="0"/>
                    <a:pt x="151" y="0"/>
                    <a:pt x="151" y="0"/>
                  </a:cubicBezTo>
                </a:path>
              </a:pathLst>
            </a:custGeom>
            <a:noFill/>
            <a:ln w="34925"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6" name="Freeform 42"/>
            <p:cNvSpPr>
              <a:spLocks/>
            </p:cNvSpPr>
            <p:nvPr/>
          </p:nvSpPr>
          <p:spPr bwMode="auto">
            <a:xfrm>
              <a:off x="8525297" y="540009"/>
              <a:ext cx="466725" cy="492125"/>
            </a:xfrm>
            <a:custGeom>
              <a:avLst/>
              <a:gdLst>
                <a:gd name="T0" fmla="*/ 334 w 355"/>
                <a:gd name="T1" fmla="*/ 317 h 374"/>
                <a:gd name="T2" fmla="*/ 229 w 355"/>
                <a:gd name="T3" fmla="*/ 280 h 374"/>
                <a:gd name="T4" fmla="*/ 220 w 355"/>
                <a:gd name="T5" fmla="*/ 225 h 374"/>
                <a:gd name="T6" fmla="*/ 249 w 355"/>
                <a:gd name="T7" fmla="*/ 169 h 374"/>
                <a:gd name="T8" fmla="*/ 267 w 355"/>
                <a:gd name="T9" fmla="*/ 147 h 374"/>
                <a:gd name="T10" fmla="*/ 268 w 355"/>
                <a:gd name="T11" fmla="*/ 117 h 374"/>
                <a:gd name="T12" fmla="*/ 264 w 355"/>
                <a:gd name="T13" fmla="*/ 116 h 374"/>
                <a:gd name="T14" fmla="*/ 177 w 355"/>
                <a:gd name="T15" fmla="*/ 0 h 374"/>
                <a:gd name="T16" fmla="*/ 90 w 355"/>
                <a:gd name="T17" fmla="*/ 117 h 374"/>
                <a:gd name="T18" fmla="*/ 86 w 355"/>
                <a:gd name="T19" fmla="*/ 117 h 374"/>
                <a:gd name="T20" fmla="*/ 88 w 355"/>
                <a:gd name="T21" fmla="*/ 146 h 374"/>
                <a:gd name="T22" fmla="*/ 105 w 355"/>
                <a:gd name="T23" fmla="*/ 169 h 374"/>
                <a:gd name="T24" fmla="*/ 135 w 355"/>
                <a:gd name="T25" fmla="*/ 225 h 374"/>
                <a:gd name="T26" fmla="*/ 125 w 355"/>
                <a:gd name="T27" fmla="*/ 280 h 374"/>
                <a:gd name="T28" fmla="*/ 21 w 355"/>
                <a:gd name="T29" fmla="*/ 317 h 374"/>
                <a:gd name="T30" fmla="*/ 0 w 355"/>
                <a:gd name="T31" fmla="*/ 374 h 374"/>
                <a:gd name="T32" fmla="*/ 355 w 355"/>
                <a:gd name="T33" fmla="*/ 374 h 374"/>
                <a:gd name="T34" fmla="*/ 334 w 355"/>
                <a:gd name="T35" fmla="*/ 31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5" h="374">
                  <a:moveTo>
                    <a:pt x="334" y="317"/>
                  </a:moveTo>
                  <a:cubicBezTo>
                    <a:pt x="319" y="300"/>
                    <a:pt x="236" y="285"/>
                    <a:pt x="229" y="280"/>
                  </a:cubicBezTo>
                  <a:cubicBezTo>
                    <a:pt x="224" y="276"/>
                    <a:pt x="220" y="250"/>
                    <a:pt x="220" y="225"/>
                  </a:cubicBezTo>
                  <a:cubicBezTo>
                    <a:pt x="229" y="217"/>
                    <a:pt x="236" y="201"/>
                    <a:pt x="249" y="169"/>
                  </a:cubicBezTo>
                  <a:cubicBezTo>
                    <a:pt x="253" y="174"/>
                    <a:pt x="262" y="161"/>
                    <a:pt x="267" y="147"/>
                  </a:cubicBezTo>
                  <a:cubicBezTo>
                    <a:pt x="272" y="132"/>
                    <a:pt x="271" y="120"/>
                    <a:pt x="268" y="117"/>
                  </a:cubicBezTo>
                  <a:cubicBezTo>
                    <a:pt x="267" y="116"/>
                    <a:pt x="265" y="116"/>
                    <a:pt x="264" y="116"/>
                  </a:cubicBezTo>
                  <a:cubicBezTo>
                    <a:pt x="260" y="30"/>
                    <a:pt x="223" y="0"/>
                    <a:pt x="177" y="0"/>
                  </a:cubicBezTo>
                  <a:cubicBezTo>
                    <a:pt x="132" y="0"/>
                    <a:pt x="94" y="30"/>
                    <a:pt x="90" y="117"/>
                  </a:cubicBezTo>
                  <a:cubicBezTo>
                    <a:pt x="89" y="116"/>
                    <a:pt x="88" y="116"/>
                    <a:pt x="86" y="117"/>
                  </a:cubicBezTo>
                  <a:cubicBezTo>
                    <a:pt x="83" y="119"/>
                    <a:pt x="83" y="131"/>
                    <a:pt x="88" y="146"/>
                  </a:cubicBezTo>
                  <a:cubicBezTo>
                    <a:pt x="93" y="161"/>
                    <a:pt x="102" y="174"/>
                    <a:pt x="105" y="169"/>
                  </a:cubicBezTo>
                  <a:cubicBezTo>
                    <a:pt x="119" y="202"/>
                    <a:pt x="126" y="218"/>
                    <a:pt x="135" y="225"/>
                  </a:cubicBezTo>
                  <a:cubicBezTo>
                    <a:pt x="134" y="251"/>
                    <a:pt x="130" y="276"/>
                    <a:pt x="125" y="280"/>
                  </a:cubicBezTo>
                  <a:cubicBezTo>
                    <a:pt x="118" y="285"/>
                    <a:pt x="31" y="301"/>
                    <a:pt x="21" y="317"/>
                  </a:cubicBezTo>
                  <a:cubicBezTo>
                    <a:pt x="14" y="328"/>
                    <a:pt x="3" y="345"/>
                    <a:pt x="0" y="374"/>
                  </a:cubicBezTo>
                  <a:cubicBezTo>
                    <a:pt x="355" y="374"/>
                    <a:pt x="355" y="374"/>
                    <a:pt x="355" y="374"/>
                  </a:cubicBezTo>
                  <a:cubicBezTo>
                    <a:pt x="352" y="344"/>
                    <a:pt x="342" y="326"/>
                    <a:pt x="334" y="317"/>
                  </a:cubicBezTo>
                  <a:close/>
                </a:path>
              </a:pathLst>
            </a:cu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537" name="Gruppieren 536"/>
          <p:cNvGrpSpPr/>
          <p:nvPr/>
        </p:nvGrpSpPr>
        <p:grpSpPr>
          <a:xfrm>
            <a:off x="7773013" y="3410373"/>
            <a:ext cx="774085" cy="826055"/>
            <a:chOff x="8371310" y="6024822"/>
            <a:chExt cx="898525" cy="958850"/>
          </a:xfrm>
        </p:grpSpPr>
        <p:sp>
          <p:nvSpPr>
            <p:cNvPr id="538" name="Freeform 43"/>
            <p:cNvSpPr>
              <a:spLocks/>
            </p:cNvSpPr>
            <p:nvPr/>
          </p:nvSpPr>
          <p:spPr bwMode="auto">
            <a:xfrm>
              <a:off x="8371310" y="6024822"/>
              <a:ext cx="898525" cy="958850"/>
            </a:xfrm>
            <a:custGeom>
              <a:avLst/>
              <a:gdLst>
                <a:gd name="T0" fmla="*/ 40 w 683"/>
                <a:gd name="T1" fmla="*/ 612 h 729"/>
                <a:gd name="T2" fmla="*/ 241 w 683"/>
                <a:gd name="T3" fmla="*/ 540 h 729"/>
                <a:gd name="T4" fmla="*/ 256 w 683"/>
                <a:gd name="T5" fmla="*/ 480 h 729"/>
                <a:gd name="T6" fmla="*/ 223 w 683"/>
                <a:gd name="T7" fmla="*/ 447 h 729"/>
                <a:gd name="T8" fmla="*/ 222 w 683"/>
                <a:gd name="T9" fmla="*/ 447 h 729"/>
                <a:gd name="T10" fmla="*/ 180 w 683"/>
                <a:gd name="T11" fmla="*/ 446 h 729"/>
                <a:gd name="T12" fmla="*/ 165 w 683"/>
                <a:gd name="T13" fmla="*/ 431 h 729"/>
                <a:gd name="T14" fmla="*/ 159 w 683"/>
                <a:gd name="T15" fmla="*/ 402 h 729"/>
                <a:gd name="T16" fmla="*/ 150 w 683"/>
                <a:gd name="T17" fmla="*/ 392 h 729"/>
                <a:gd name="T18" fmla="*/ 153 w 683"/>
                <a:gd name="T19" fmla="*/ 379 h 729"/>
                <a:gd name="T20" fmla="*/ 149 w 683"/>
                <a:gd name="T21" fmla="*/ 372 h 729"/>
                <a:gd name="T22" fmla="*/ 151 w 683"/>
                <a:gd name="T23" fmla="*/ 361 h 729"/>
                <a:gd name="T24" fmla="*/ 153 w 683"/>
                <a:gd name="T25" fmla="*/ 346 h 729"/>
                <a:gd name="T26" fmla="*/ 144 w 683"/>
                <a:gd name="T27" fmla="*/ 333 h 729"/>
                <a:gd name="T28" fmla="*/ 125 w 683"/>
                <a:gd name="T29" fmla="*/ 312 h 729"/>
                <a:gd name="T30" fmla="*/ 161 w 683"/>
                <a:gd name="T31" fmla="*/ 244 h 729"/>
                <a:gd name="T32" fmla="*/ 152 w 683"/>
                <a:gd name="T33" fmla="*/ 201 h 729"/>
                <a:gd name="T34" fmla="*/ 193 w 683"/>
                <a:gd name="T35" fmla="*/ 84 h 729"/>
                <a:gd name="T36" fmla="*/ 388 w 683"/>
                <a:gd name="T37" fmla="*/ 11 h 729"/>
                <a:gd name="T38" fmla="*/ 506 w 683"/>
                <a:gd name="T39" fmla="*/ 140 h 729"/>
                <a:gd name="T40" fmla="*/ 422 w 683"/>
                <a:gd name="T41" fmla="*/ 391 h 729"/>
                <a:gd name="T42" fmla="*/ 443 w 683"/>
                <a:gd name="T43" fmla="*/ 540 h 729"/>
                <a:gd name="T44" fmla="*/ 643 w 683"/>
                <a:gd name="T45" fmla="*/ 612 h 729"/>
                <a:gd name="T46" fmla="*/ 683 w 683"/>
                <a:gd name="T47" fmla="*/ 729 h 729"/>
                <a:gd name="T48" fmla="*/ 0 w 683"/>
                <a:gd name="T49" fmla="*/ 729 h 729"/>
                <a:gd name="T50" fmla="*/ 40 w 683"/>
                <a:gd name="T51" fmla="*/ 61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3" h="729">
                  <a:moveTo>
                    <a:pt x="40" y="612"/>
                  </a:moveTo>
                  <a:cubicBezTo>
                    <a:pt x="69" y="580"/>
                    <a:pt x="228" y="549"/>
                    <a:pt x="241" y="540"/>
                  </a:cubicBezTo>
                  <a:cubicBezTo>
                    <a:pt x="248" y="534"/>
                    <a:pt x="253" y="510"/>
                    <a:pt x="256" y="480"/>
                  </a:cubicBezTo>
                  <a:cubicBezTo>
                    <a:pt x="258" y="461"/>
                    <a:pt x="242" y="445"/>
                    <a:pt x="223" y="447"/>
                  </a:cubicBezTo>
                  <a:cubicBezTo>
                    <a:pt x="223" y="447"/>
                    <a:pt x="222" y="447"/>
                    <a:pt x="222" y="447"/>
                  </a:cubicBezTo>
                  <a:cubicBezTo>
                    <a:pt x="193" y="450"/>
                    <a:pt x="187" y="449"/>
                    <a:pt x="180" y="446"/>
                  </a:cubicBezTo>
                  <a:cubicBezTo>
                    <a:pt x="172" y="444"/>
                    <a:pt x="166" y="440"/>
                    <a:pt x="165" y="431"/>
                  </a:cubicBezTo>
                  <a:cubicBezTo>
                    <a:pt x="162" y="419"/>
                    <a:pt x="166" y="412"/>
                    <a:pt x="159" y="402"/>
                  </a:cubicBezTo>
                  <a:cubicBezTo>
                    <a:pt x="158" y="400"/>
                    <a:pt x="154" y="400"/>
                    <a:pt x="150" y="392"/>
                  </a:cubicBezTo>
                  <a:cubicBezTo>
                    <a:pt x="148" y="387"/>
                    <a:pt x="153" y="383"/>
                    <a:pt x="153" y="379"/>
                  </a:cubicBezTo>
                  <a:cubicBezTo>
                    <a:pt x="152" y="375"/>
                    <a:pt x="150" y="375"/>
                    <a:pt x="149" y="372"/>
                  </a:cubicBezTo>
                  <a:cubicBezTo>
                    <a:pt x="146" y="366"/>
                    <a:pt x="149" y="365"/>
                    <a:pt x="151" y="361"/>
                  </a:cubicBezTo>
                  <a:cubicBezTo>
                    <a:pt x="152" y="359"/>
                    <a:pt x="153" y="357"/>
                    <a:pt x="153" y="346"/>
                  </a:cubicBezTo>
                  <a:cubicBezTo>
                    <a:pt x="153" y="339"/>
                    <a:pt x="148" y="334"/>
                    <a:pt x="144" y="333"/>
                  </a:cubicBezTo>
                  <a:cubicBezTo>
                    <a:pt x="138" y="332"/>
                    <a:pt x="122" y="327"/>
                    <a:pt x="125" y="312"/>
                  </a:cubicBezTo>
                  <a:cubicBezTo>
                    <a:pt x="127" y="295"/>
                    <a:pt x="153" y="262"/>
                    <a:pt x="161" y="244"/>
                  </a:cubicBezTo>
                  <a:cubicBezTo>
                    <a:pt x="170" y="226"/>
                    <a:pt x="154" y="213"/>
                    <a:pt x="152" y="201"/>
                  </a:cubicBezTo>
                  <a:cubicBezTo>
                    <a:pt x="146" y="175"/>
                    <a:pt x="143" y="153"/>
                    <a:pt x="193" y="84"/>
                  </a:cubicBezTo>
                  <a:cubicBezTo>
                    <a:pt x="243" y="15"/>
                    <a:pt x="333" y="0"/>
                    <a:pt x="388" y="11"/>
                  </a:cubicBezTo>
                  <a:cubicBezTo>
                    <a:pt x="439" y="20"/>
                    <a:pt x="491" y="67"/>
                    <a:pt x="506" y="140"/>
                  </a:cubicBezTo>
                  <a:cubicBezTo>
                    <a:pt x="537" y="286"/>
                    <a:pt x="438" y="317"/>
                    <a:pt x="422" y="391"/>
                  </a:cubicBezTo>
                  <a:cubicBezTo>
                    <a:pt x="407" y="465"/>
                    <a:pt x="430" y="530"/>
                    <a:pt x="443" y="540"/>
                  </a:cubicBezTo>
                  <a:cubicBezTo>
                    <a:pt x="455" y="549"/>
                    <a:pt x="624" y="580"/>
                    <a:pt x="643" y="612"/>
                  </a:cubicBezTo>
                  <a:cubicBezTo>
                    <a:pt x="656" y="635"/>
                    <a:pt x="676" y="669"/>
                    <a:pt x="683" y="729"/>
                  </a:cubicBezTo>
                  <a:cubicBezTo>
                    <a:pt x="0" y="729"/>
                    <a:pt x="0" y="729"/>
                    <a:pt x="0" y="729"/>
                  </a:cubicBezTo>
                  <a:cubicBezTo>
                    <a:pt x="5" y="668"/>
                    <a:pt x="23" y="631"/>
                    <a:pt x="40" y="612"/>
                  </a:cubicBezTo>
                  <a:close/>
                </a:path>
              </a:pathLst>
            </a:cu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9" name="Freeform 44"/>
            <p:cNvSpPr>
              <a:spLocks/>
            </p:cNvSpPr>
            <p:nvPr/>
          </p:nvSpPr>
          <p:spPr bwMode="auto">
            <a:xfrm>
              <a:off x="8749135" y="6262947"/>
              <a:ext cx="147638" cy="147638"/>
            </a:xfrm>
            <a:custGeom>
              <a:avLst/>
              <a:gdLst>
                <a:gd name="T0" fmla="*/ 21 w 112"/>
                <a:gd name="T1" fmla="*/ 12 h 113"/>
                <a:gd name="T2" fmla="*/ 33 w 112"/>
                <a:gd name="T3" fmla="*/ 19 h 113"/>
                <a:gd name="T4" fmla="*/ 44 w 112"/>
                <a:gd name="T5" fmla="*/ 17 h 113"/>
                <a:gd name="T6" fmla="*/ 47 w 112"/>
                <a:gd name="T7" fmla="*/ 4 h 113"/>
                <a:gd name="T8" fmla="*/ 63 w 112"/>
                <a:gd name="T9" fmla="*/ 0 h 113"/>
                <a:gd name="T10" fmla="*/ 66 w 112"/>
                <a:gd name="T11" fmla="*/ 14 h 113"/>
                <a:gd name="T12" fmla="*/ 76 w 112"/>
                <a:gd name="T13" fmla="*/ 21 h 113"/>
                <a:gd name="T14" fmla="*/ 87 w 112"/>
                <a:gd name="T15" fmla="*/ 13 h 113"/>
                <a:gd name="T16" fmla="*/ 101 w 112"/>
                <a:gd name="T17" fmla="*/ 22 h 113"/>
                <a:gd name="T18" fmla="*/ 93 w 112"/>
                <a:gd name="T19" fmla="*/ 34 h 113"/>
                <a:gd name="T20" fmla="*/ 96 w 112"/>
                <a:gd name="T21" fmla="*/ 45 h 113"/>
                <a:gd name="T22" fmla="*/ 109 w 112"/>
                <a:gd name="T23" fmla="*/ 48 h 113"/>
                <a:gd name="T24" fmla="*/ 112 w 112"/>
                <a:gd name="T25" fmla="*/ 64 h 113"/>
                <a:gd name="T26" fmla="*/ 98 w 112"/>
                <a:gd name="T27" fmla="*/ 67 h 113"/>
                <a:gd name="T28" fmla="*/ 92 w 112"/>
                <a:gd name="T29" fmla="*/ 77 h 113"/>
                <a:gd name="T30" fmla="*/ 100 w 112"/>
                <a:gd name="T31" fmla="*/ 88 h 113"/>
                <a:gd name="T32" fmla="*/ 90 w 112"/>
                <a:gd name="T33" fmla="*/ 102 h 113"/>
                <a:gd name="T34" fmla="*/ 79 w 112"/>
                <a:gd name="T35" fmla="*/ 94 h 113"/>
                <a:gd name="T36" fmla="*/ 67 w 112"/>
                <a:gd name="T37" fmla="*/ 96 h 113"/>
                <a:gd name="T38" fmla="*/ 65 w 112"/>
                <a:gd name="T39" fmla="*/ 110 h 113"/>
                <a:gd name="T40" fmla="*/ 49 w 112"/>
                <a:gd name="T41" fmla="*/ 113 h 113"/>
                <a:gd name="T42" fmla="*/ 46 w 112"/>
                <a:gd name="T43" fmla="*/ 99 h 113"/>
                <a:gd name="T44" fmla="*/ 36 w 112"/>
                <a:gd name="T45" fmla="*/ 93 h 113"/>
                <a:gd name="T46" fmla="*/ 25 w 112"/>
                <a:gd name="T47" fmla="*/ 101 h 113"/>
                <a:gd name="T48" fmla="*/ 11 w 112"/>
                <a:gd name="T49" fmla="*/ 91 h 113"/>
                <a:gd name="T50" fmla="*/ 19 w 112"/>
                <a:gd name="T51" fmla="*/ 79 h 113"/>
                <a:gd name="T52" fmla="*/ 17 w 112"/>
                <a:gd name="T53" fmla="*/ 68 h 113"/>
                <a:gd name="T54" fmla="*/ 3 w 112"/>
                <a:gd name="T55" fmla="*/ 66 h 113"/>
                <a:gd name="T56" fmla="*/ 0 w 112"/>
                <a:gd name="T57" fmla="*/ 50 h 113"/>
                <a:gd name="T58" fmla="*/ 14 w 112"/>
                <a:gd name="T59" fmla="*/ 46 h 113"/>
                <a:gd name="T60" fmla="*/ 20 w 112"/>
                <a:gd name="T61" fmla="*/ 37 h 113"/>
                <a:gd name="T62" fmla="*/ 12 w 112"/>
                <a:gd name="T63" fmla="*/ 2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113">
                  <a:moveTo>
                    <a:pt x="12" y="21"/>
                  </a:moveTo>
                  <a:cubicBezTo>
                    <a:pt x="21" y="12"/>
                    <a:pt x="21" y="12"/>
                    <a:pt x="21" y="12"/>
                  </a:cubicBezTo>
                  <a:cubicBezTo>
                    <a:pt x="23" y="11"/>
                    <a:pt x="25" y="11"/>
                    <a:pt x="26" y="12"/>
                  </a:cubicBezTo>
                  <a:cubicBezTo>
                    <a:pt x="33" y="19"/>
                    <a:pt x="33" y="19"/>
                    <a:pt x="33" y="19"/>
                  </a:cubicBezTo>
                  <a:cubicBezTo>
                    <a:pt x="34" y="20"/>
                    <a:pt x="36" y="21"/>
                    <a:pt x="37" y="20"/>
                  </a:cubicBezTo>
                  <a:cubicBezTo>
                    <a:pt x="39" y="19"/>
                    <a:pt x="42" y="18"/>
                    <a:pt x="44" y="17"/>
                  </a:cubicBezTo>
                  <a:cubicBezTo>
                    <a:pt x="46" y="17"/>
                    <a:pt x="47" y="15"/>
                    <a:pt x="47" y="14"/>
                  </a:cubicBezTo>
                  <a:cubicBezTo>
                    <a:pt x="47" y="4"/>
                    <a:pt x="47" y="4"/>
                    <a:pt x="47" y="4"/>
                  </a:cubicBezTo>
                  <a:cubicBezTo>
                    <a:pt x="47" y="2"/>
                    <a:pt x="48" y="0"/>
                    <a:pt x="50" y="0"/>
                  </a:cubicBezTo>
                  <a:cubicBezTo>
                    <a:pt x="63" y="0"/>
                    <a:pt x="63" y="0"/>
                    <a:pt x="63" y="0"/>
                  </a:cubicBezTo>
                  <a:cubicBezTo>
                    <a:pt x="65" y="0"/>
                    <a:pt x="66" y="2"/>
                    <a:pt x="66" y="4"/>
                  </a:cubicBezTo>
                  <a:cubicBezTo>
                    <a:pt x="66" y="14"/>
                    <a:pt x="66" y="14"/>
                    <a:pt x="66" y="14"/>
                  </a:cubicBezTo>
                  <a:cubicBezTo>
                    <a:pt x="66" y="16"/>
                    <a:pt x="67" y="17"/>
                    <a:pt x="68" y="17"/>
                  </a:cubicBezTo>
                  <a:cubicBezTo>
                    <a:pt x="71" y="18"/>
                    <a:pt x="74" y="19"/>
                    <a:pt x="76" y="21"/>
                  </a:cubicBezTo>
                  <a:cubicBezTo>
                    <a:pt x="77" y="21"/>
                    <a:pt x="79" y="21"/>
                    <a:pt x="80" y="20"/>
                  </a:cubicBezTo>
                  <a:cubicBezTo>
                    <a:pt x="87" y="13"/>
                    <a:pt x="87" y="13"/>
                    <a:pt x="87" y="13"/>
                  </a:cubicBezTo>
                  <a:cubicBezTo>
                    <a:pt x="89" y="12"/>
                    <a:pt x="91" y="12"/>
                    <a:pt x="92" y="13"/>
                  </a:cubicBezTo>
                  <a:cubicBezTo>
                    <a:pt x="101" y="22"/>
                    <a:pt x="101" y="22"/>
                    <a:pt x="101" y="22"/>
                  </a:cubicBezTo>
                  <a:cubicBezTo>
                    <a:pt x="102" y="24"/>
                    <a:pt x="102" y="26"/>
                    <a:pt x="101" y="27"/>
                  </a:cubicBezTo>
                  <a:cubicBezTo>
                    <a:pt x="93" y="34"/>
                    <a:pt x="93" y="34"/>
                    <a:pt x="93" y="34"/>
                  </a:cubicBezTo>
                  <a:cubicBezTo>
                    <a:pt x="92" y="35"/>
                    <a:pt x="92" y="37"/>
                    <a:pt x="93" y="38"/>
                  </a:cubicBezTo>
                  <a:cubicBezTo>
                    <a:pt x="94" y="40"/>
                    <a:pt x="95" y="43"/>
                    <a:pt x="96" y="45"/>
                  </a:cubicBezTo>
                  <a:cubicBezTo>
                    <a:pt x="96" y="47"/>
                    <a:pt x="97" y="48"/>
                    <a:pt x="99" y="48"/>
                  </a:cubicBezTo>
                  <a:cubicBezTo>
                    <a:pt x="109" y="48"/>
                    <a:pt x="109" y="48"/>
                    <a:pt x="109" y="48"/>
                  </a:cubicBezTo>
                  <a:cubicBezTo>
                    <a:pt x="111" y="48"/>
                    <a:pt x="112" y="50"/>
                    <a:pt x="112" y="51"/>
                  </a:cubicBezTo>
                  <a:cubicBezTo>
                    <a:pt x="112" y="64"/>
                    <a:pt x="112" y="64"/>
                    <a:pt x="112" y="64"/>
                  </a:cubicBezTo>
                  <a:cubicBezTo>
                    <a:pt x="112" y="66"/>
                    <a:pt x="110" y="67"/>
                    <a:pt x="108" y="67"/>
                  </a:cubicBezTo>
                  <a:cubicBezTo>
                    <a:pt x="98" y="67"/>
                    <a:pt x="98" y="67"/>
                    <a:pt x="98" y="67"/>
                  </a:cubicBezTo>
                  <a:cubicBezTo>
                    <a:pt x="97" y="67"/>
                    <a:pt x="96" y="68"/>
                    <a:pt x="95" y="70"/>
                  </a:cubicBezTo>
                  <a:cubicBezTo>
                    <a:pt x="94" y="72"/>
                    <a:pt x="93" y="74"/>
                    <a:pt x="92" y="77"/>
                  </a:cubicBezTo>
                  <a:cubicBezTo>
                    <a:pt x="91" y="78"/>
                    <a:pt x="91" y="80"/>
                    <a:pt x="92" y="81"/>
                  </a:cubicBezTo>
                  <a:cubicBezTo>
                    <a:pt x="100" y="88"/>
                    <a:pt x="100" y="88"/>
                    <a:pt x="100" y="88"/>
                  </a:cubicBezTo>
                  <a:cubicBezTo>
                    <a:pt x="101" y="89"/>
                    <a:pt x="101" y="92"/>
                    <a:pt x="99" y="93"/>
                  </a:cubicBezTo>
                  <a:cubicBezTo>
                    <a:pt x="90" y="102"/>
                    <a:pt x="90" y="102"/>
                    <a:pt x="90" y="102"/>
                  </a:cubicBezTo>
                  <a:cubicBezTo>
                    <a:pt x="89" y="103"/>
                    <a:pt x="87" y="103"/>
                    <a:pt x="86" y="101"/>
                  </a:cubicBezTo>
                  <a:cubicBezTo>
                    <a:pt x="79" y="94"/>
                    <a:pt x="79" y="94"/>
                    <a:pt x="79" y="94"/>
                  </a:cubicBezTo>
                  <a:cubicBezTo>
                    <a:pt x="78" y="93"/>
                    <a:pt x="76" y="93"/>
                    <a:pt x="75" y="93"/>
                  </a:cubicBezTo>
                  <a:cubicBezTo>
                    <a:pt x="72" y="95"/>
                    <a:pt x="70" y="96"/>
                    <a:pt x="67" y="96"/>
                  </a:cubicBezTo>
                  <a:cubicBezTo>
                    <a:pt x="66" y="97"/>
                    <a:pt x="65" y="98"/>
                    <a:pt x="65" y="100"/>
                  </a:cubicBezTo>
                  <a:cubicBezTo>
                    <a:pt x="65" y="110"/>
                    <a:pt x="65" y="110"/>
                    <a:pt x="65" y="110"/>
                  </a:cubicBezTo>
                  <a:cubicBezTo>
                    <a:pt x="65" y="112"/>
                    <a:pt x="63" y="113"/>
                    <a:pt x="61" y="113"/>
                  </a:cubicBezTo>
                  <a:cubicBezTo>
                    <a:pt x="49" y="113"/>
                    <a:pt x="49" y="113"/>
                    <a:pt x="49" y="113"/>
                  </a:cubicBezTo>
                  <a:cubicBezTo>
                    <a:pt x="47" y="113"/>
                    <a:pt x="45" y="111"/>
                    <a:pt x="46" y="109"/>
                  </a:cubicBezTo>
                  <a:cubicBezTo>
                    <a:pt x="46" y="99"/>
                    <a:pt x="46" y="99"/>
                    <a:pt x="46" y="99"/>
                  </a:cubicBezTo>
                  <a:cubicBezTo>
                    <a:pt x="46" y="98"/>
                    <a:pt x="45" y="96"/>
                    <a:pt x="43" y="96"/>
                  </a:cubicBezTo>
                  <a:cubicBezTo>
                    <a:pt x="41" y="95"/>
                    <a:pt x="39" y="94"/>
                    <a:pt x="36" y="93"/>
                  </a:cubicBezTo>
                  <a:cubicBezTo>
                    <a:pt x="35" y="92"/>
                    <a:pt x="33" y="92"/>
                    <a:pt x="32" y="93"/>
                  </a:cubicBezTo>
                  <a:cubicBezTo>
                    <a:pt x="25" y="101"/>
                    <a:pt x="25" y="101"/>
                    <a:pt x="25" y="101"/>
                  </a:cubicBezTo>
                  <a:cubicBezTo>
                    <a:pt x="24" y="102"/>
                    <a:pt x="21" y="102"/>
                    <a:pt x="20" y="100"/>
                  </a:cubicBezTo>
                  <a:cubicBezTo>
                    <a:pt x="11" y="91"/>
                    <a:pt x="11" y="91"/>
                    <a:pt x="11" y="91"/>
                  </a:cubicBezTo>
                  <a:cubicBezTo>
                    <a:pt x="10" y="90"/>
                    <a:pt x="10" y="88"/>
                    <a:pt x="12" y="87"/>
                  </a:cubicBezTo>
                  <a:cubicBezTo>
                    <a:pt x="19" y="79"/>
                    <a:pt x="19" y="79"/>
                    <a:pt x="19" y="79"/>
                  </a:cubicBezTo>
                  <a:cubicBezTo>
                    <a:pt x="20" y="78"/>
                    <a:pt x="20" y="77"/>
                    <a:pt x="19" y="75"/>
                  </a:cubicBezTo>
                  <a:cubicBezTo>
                    <a:pt x="18" y="73"/>
                    <a:pt x="17" y="71"/>
                    <a:pt x="17" y="68"/>
                  </a:cubicBezTo>
                  <a:cubicBezTo>
                    <a:pt x="16" y="67"/>
                    <a:pt x="15" y="66"/>
                    <a:pt x="13" y="66"/>
                  </a:cubicBezTo>
                  <a:cubicBezTo>
                    <a:pt x="3" y="66"/>
                    <a:pt x="3" y="66"/>
                    <a:pt x="3" y="66"/>
                  </a:cubicBezTo>
                  <a:cubicBezTo>
                    <a:pt x="1" y="66"/>
                    <a:pt x="0" y="64"/>
                    <a:pt x="0" y="62"/>
                  </a:cubicBezTo>
                  <a:cubicBezTo>
                    <a:pt x="0" y="50"/>
                    <a:pt x="0" y="50"/>
                    <a:pt x="0" y="50"/>
                  </a:cubicBezTo>
                  <a:cubicBezTo>
                    <a:pt x="0" y="48"/>
                    <a:pt x="2" y="46"/>
                    <a:pt x="3" y="46"/>
                  </a:cubicBezTo>
                  <a:cubicBezTo>
                    <a:pt x="14" y="46"/>
                    <a:pt x="14" y="46"/>
                    <a:pt x="14" y="46"/>
                  </a:cubicBezTo>
                  <a:cubicBezTo>
                    <a:pt x="15" y="46"/>
                    <a:pt x="16" y="45"/>
                    <a:pt x="17" y="44"/>
                  </a:cubicBezTo>
                  <a:cubicBezTo>
                    <a:pt x="18" y="42"/>
                    <a:pt x="19" y="39"/>
                    <a:pt x="20" y="37"/>
                  </a:cubicBezTo>
                  <a:cubicBezTo>
                    <a:pt x="21" y="36"/>
                    <a:pt x="20" y="34"/>
                    <a:pt x="19" y="33"/>
                  </a:cubicBezTo>
                  <a:cubicBezTo>
                    <a:pt x="12" y="26"/>
                    <a:pt x="12" y="26"/>
                    <a:pt x="12" y="26"/>
                  </a:cubicBezTo>
                  <a:cubicBezTo>
                    <a:pt x="11" y="24"/>
                    <a:pt x="11" y="22"/>
                    <a:pt x="12" y="21"/>
                  </a:cubicBezTo>
                  <a:close/>
                </a:path>
              </a:pathLst>
            </a:custGeom>
            <a:noFill/>
            <a:ln w="7938"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40" name="Oval 45"/>
            <p:cNvSpPr>
              <a:spLocks noChangeArrowheads="1"/>
            </p:cNvSpPr>
            <p:nvPr/>
          </p:nvSpPr>
          <p:spPr bwMode="auto">
            <a:xfrm>
              <a:off x="8787235" y="6301047"/>
              <a:ext cx="71438" cy="71438"/>
            </a:xfrm>
            <a:prstGeom prst="ellipse">
              <a:avLst/>
            </a:prstGeom>
            <a:noFill/>
            <a:ln w="7938"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41" name="Freeform 46"/>
            <p:cNvSpPr>
              <a:spLocks/>
            </p:cNvSpPr>
            <p:nvPr/>
          </p:nvSpPr>
          <p:spPr bwMode="auto">
            <a:xfrm>
              <a:off x="8741197" y="6112134"/>
              <a:ext cx="134938" cy="134938"/>
            </a:xfrm>
            <a:custGeom>
              <a:avLst/>
              <a:gdLst>
                <a:gd name="T0" fmla="*/ 3 w 102"/>
                <a:gd name="T1" fmla="*/ 32 h 102"/>
                <a:gd name="T2" fmla="*/ 16 w 102"/>
                <a:gd name="T3" fmla="*/ 33 h 102"/>
                <a:gd name="T4" fmla="*/ 23 w 102"/>
                <a:gd name="T5" fmla="*/ 26 h 102"/>
                <a:gd name="T6" fmla="*/ 19 w 102"/>
                <a:gd name="T7" fmla="*/ 14 h 102"/>
                <a:gd name="T8" fmla="*/ 30 w 102"/>
                <a:gd name="T9" fmla="*/ 4 h 102"/>
                <a:gd name="T10" fmla="*/ 39 w 102"/>
                <a:gd name="T11" fmla="*/ 13 h 102"/>
                <a:gd name="T12" fmla="*/ 50 w 102"/>
                <a:gd name="T13" fmla="*/ 14 h 102"/>
                <a:gd name="T14" fmla="*/ 55 w 102"/>
                <a:gd name="T15" fmla="*/ 2 h 102"/>
                <a:gd name="T16" fmla="*/ 70 w 102"/>
                <a:gd name="T17" fmla="*/ 3 h 102"/>
                <a:gd name="T18" fmla="*/ 69 w 102"/>
                <a:gd name="T19" fmla="*/ 16 h 102"/>
                <a:gd name="T20" fmla="*/ 76 w 102"/>
                <a:gd name="T21" fmla="*/ 24 h 102"/>
                <a:gd name="T22" fmla="*/ 88 w 102"/>
                <a:gd name="T23" fmla="*/ 20 h 102"/>
                <a:gd name="T24" fmla="*/ 98 w 102"/>
                <a:gd name="T25" fmla="*/ 31 h 102"/>
                <a:gd name="T26" fmla="*/ 88 w 102"/>
                <a:gd name="T27" fmla="*/ 40 h 102"/>
                <a:gd name="T28" fmla="*/ 88 w 102"/>
                <a:gd name="T29" fmla="*/ 50 h 102"/>
                <a:gd name="T30" fmla="*/ 99 w 102"/>
                <a:gd name="T31" fmla="*/ 55 h 102"/>
                <a:gd name="T32" fmla="*/ 98 w 102"/>
                <a:gd name="T33" fmla="*/ 70 h 102"/>
                <a:gd name="T34" fmla="*/ 86 w 102"/>
                <a:gd name="T35" fmla="*/ 70 h 102"/>
                <a:gd name="T36" fmla="*/ 78 w 102"/>
                <a:gd name="T37" fmla="*/ 77 h 102"/>
                <a:gd name="T38" fmla="*/ 82 w 102"/>
                <a:gd name="T39" fmla="*/ 88 h 102"/>
                <a:gd name="T40" fmla="*/ 71 w 102"/>
                <a:gd name="T41" fmla="*/ 98 h 102"/>
                <a:gd name="T42" fmla="*/ 62 w 102"/>
                <a:gd name="T43" fmla="*/ 89 h 102"/>
                <a:gd name="T44" fmla="*/ 52 w 102"/>
                <a:gd name="T45" fmla="*/ 88 h 102"/>
                <a:gd name="T46" fmla="*/ 47 w 102"/>
                <a:gd name="T47" fmla="*/ 100 h 102"/>
                <a:gd name="T48" fmla="*/ 32 w 102"/>
                <a:gd name="T49" fmla="*/ 99 h 102"/>
                <a:gd name="T50" fmla="*/ 32 w 102"/>
                <a:gd name="T51" fmla="*/ 86 h 102"/>
                <a:gd name="T52" fmla="*/ 25 w 102"/>
                <a:gd name="T53" fmla="*/ 78 h 102"/>
                <a:gd name="T54" fmla="*/ 14 w 102"/>
                <a:gd name="T55" fmla="*/ 83 h 102"/>
                <a:gd name="T56" fmla="*/ 4 w 102"/>
                <a:gd name="T57" fmla="*/ 72 h 102"/>
                <a:gd name="T58" fmla="*/ 13 w 102"/>
                <a:gd name="T59" fmla="*/ 63 h 102"/>
                <a:gd name="T60" fmla="*/ 13 w 102"/>
                <a:gd name="T61" fmla="*/ 52 h 102"/>
                <a:gd name="T62" fmla="*/ 2 w 102"/>
                <a:gd name="T63" fmla="*/ 4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2">
                  <a:moveTo>
                    <a:pt x="0" y="43"/>
                  </a:moveTo>
                  <a:cubicBezTo>
                    <a:pt x="3" y="32"/>
                    <a:pt x="3" y="32"/>
                    <a:pt x="3" y="32"/>
                  </a:cubicBezTo>
                  <a:cubicBezTo>
                    <a:pt x="3" y="31"/>
                    <a:pt x="5" y="30"/>
                    <a:pt x="7" y="30"/>
                  </a:cubicBezTo>
                  <a:cubicBezTo>
                    <a:pt x="16" y="33"/>
                    <a:pt x="16" y="33"/>
                    <a:pt x="16" y="33"/>
                  </a:cubicBezTo>
                  <a:cubicBezTo>
                    <a:pt x="17" y="33"/>
                    <a:pt x="18" y="32"/>
                    <a:pt x="19" y="31"/>
                  </a:cubicBezTo>
                  <a:cubicBezTo>
                    <a:pt x="20" y="29"/>
                    <a:pt x="22" y="27"/>
                    <a:pt x="23" y="26"/>
                  </a:cubicBezTo>
                  <a:cubicBezTo>
                    <a:pt x="24" y="25"/>
                    <a:pt x="24" y="23"/>
                    <a:pt x="24" y="22"/>
                  </a:cubicBezTo>
                  <a:cubicBezTo>
                    <a:pt x="19" y="14"/>
                    <a:pt x="19" y="14"/>
                    <a:pt x="19" y="14"/>
                  </a:cubicBezTo>
                  <a:cubicBezTo>
                    <a:pt x="18" y="12"/>
                    <a:pt x="19" y="11"/>
                    <a:pt x="20" y="10"/>
                  </a:cubicBezTo>
                  <a:cubicBezTo>
                    <a:pt x="30" y="4"/>
                    <a:pt x="30" y="4"/>
                    <a:pt x="30" y="4"/>
                  </a:cubicBezTo>
                  <a:cubicBezTo>
                    <a:pt x="31" y="3"/>
                    <a:pt x="33" y="4"/>
                    <a:pt x="34" y="5"/>
                  </a:cubicBezTo>
                  <a:cubicBezTo>
                    <a:pt x="39" y="13"/>
                    <a:pt x="39" y="13"/>
                    <a:pt x="39" y="13"/>
                  </a:cubicBezTo>
                  <a:cubicBezTo>
                    <a:pt x="39" y="14"/>
                    <a:pt x="41" y="15"/>
                    <a:pt x="42" y="15"/>
                  </a:cubicBezTo>
                  <a:cubicBezTo>
                    <a:pt x="45" y="14"/>
                    <a:pt x="47" y="14"/>
                    <a:pt x="50" y="14"/>
                  </a:cubicBezTo>
                  <a:cubicBezTo>
                    <a:pt x="51" y="14"/>
                    <a:pt x="52" y="13"/>
                    <a:pt x="53" y="11"/>
                  </a:cubicBezTo>
                  <a:cubicBezTo>
                    <a:pt x="55" y="2"/>
                    <a:pt x="55" y="2"/>
                    <a:pt x="55" y="2"/>
                  </a:cubicBezTo>
                  <a:cubicBezTo>
                    <a:pt x="55" y="1"/>
                    <a:pt x="57" y="0"/>
                    <a:pt x="59" y="0"/>
                  </a:cubicBezTo>
                  <a:cubicBezTo>
                    <a:pt x="70" y="3"/>
                    <a:pt x="70" y="3"/>
                    <a:pt x="70" y="3"/>
                  </a:cubicBezTo>
                  <a:cubicBezTo>
                    <a:pt x="71" y="4"/>
                    <a:pt x="72" y="6"/>
                    <a:pt x="72" y="7"/>
                  </a:cubicBezTo>
                  <a:cubicBezTo>
                    <a:pt x="69" y="16"/>
                    <a:pt x="69" y="16"/>
                    <a:pt x="69" y="16"/>
                  </a:cubicBezTo>
                  <a:cubicBezTo>
                    <a:pt x="69" y="17"/>
                    <a:pt x="70" y="19"/>
                    <a:pt x="71" y="20"/>
                  </a:cubicBezTo>
                  <a:cubicBezTo>
                    <a:pt x="73" y="21"/>
                    <a:pt x="75" y="22"/>
                    <a:pt x="76" y="24"/>
                  </a:cubicBezTo>
                  <a:cubicBezTo>
                    <a:pt x="77" y="25"/>
                    <a:pt x="79" y="25"/>
                    <a:pt x="80" y="24"/>
                  </a:cubicBezTo>
                  <a:cubicBezTo>
                    <a:pt x="88" y="20"/>
                    <a:pt x="88" y="20"/>
                    <a:pt x="88" y="20"/>
                  </a:cubicBezTo>
                  <a:cubicBezTo>
                    <a:pt x="89" y="19"/>
                    <a:pt x="91" y="19"/>
                    <a:pt x="92" y="21"/>
                  </a:cubicBezTo>
                  <a:cubicBezTo>
                    <a:pt x="98" y="31"/>
                    <a:pt x="98" y="31"/>
                    <a:pt x="98" y="31"/>
                  </a:cubicBezTo>
                  <a:cubicBezTo>
                    <a:pt x="98" y="32"/>
                    <a:pt x="98" y="34"/>
                    <a:pt x="96" y="35"/>
                  </a:cubicBezTo>
                  <a:cubicBezTo>
                    <a:pt x="88" y="40"/>
                    <a:pt x="88" y="40"/>
                    <a:pt x="88" y="40"/>
                  </a:cubicBezTo>
                  <a:cubicBezTo>
                    <a:pt x="87" y="40"/>
                    <a:pt x="87" y="42"/>
                    <a:pt x="87" y="43"/>
                  </a:cubicBezTo>
                  <a:cubicBezTo>
                    <a:pt x="88" y="45"/>
                    <a:pt x="88" y="48"/>
                    <a:pt x="88" y="50"/>
                  </a:cubicBezTo>
                  <a:cubicBezTo>
                    <a:pt x="88" y="51"/>
                    <a:pt x="89" y="52"/>
                    <a:pt x="90" y="53"/>
                  </a:cubicBezTo>
                  <a:cubicBezTo>
                    <a:pt x="99" y="55"/>
                    <a:pt x="99" y="55"/>
                    <a:pt x="99" y="55"/>
                  </a:cubicBezTo>
                  <a:cubicBezTo>
                    <a:pt x="101" y="56"/>
                    <a:pt x="102" y="57"/>
                    <a:pt x="101" y="59"/>
                  </a:cubicBezTo>
                  <a:cubicBezTo>
                    <a:pt x="98" y="70"/>
                    <a:pt x="98" y="70"/>
                    <a:pt x="98" y="70"/>
                  </a:cubicBezTo>
                  <a:cubicBezTo>
                    <a:pt x="98" y="72"/>
                    <a:pt x="96" y="73"/>
                    <a:pt x="94" y="72"/>
                  </a:cubicBezTo>
                  <a:cubicBezTo>
                    <a:pt x="86" y="70"/>
                    <a:pt x="86" y="70"/>
                    <a:pt x="86" y="70"/>
                  </a:cubicBezTo>
                  <a:cubicBezTo>
                    <a:pt x="84" y="69"/>
                    <a:pt x="83" y="70"/>
                    <a:pt x="82" y="71"/>
                  </a:cubicBezTo>
                  <a:cubicBezTo>
                    <a:pt x="81" y="73"/>
                    <a:pt x="79" y="75"/>
                    <a:pt x="78" y="77"/>
                  </a:cubicBezTo>
                  <a:cubicBezTo>
                    <a:pt x="77" y="78"/>
                    <a:pt x="77" y="79"/>
                    <a:pt x="77" y="80"/>
                  </a:cubicBezTo>
                  <a:cubicBezTo>
                    <a:pt x="82" y="88"/>
                    <a:pt x="82" y="88"/>
                    <a:pt x="82" y="88"/>
                  </a:cubicBezTo>
                  <a:cubicBezTo>
                    <a:pt x="83" y="90"/>
                    <a:pt x="82" y="92"/>
                    <a:pt x="81" y="93"/>
                  </a:cubicBezTo>
                  <a:cubicBezTo>
                    <a:pt x="71" y="98"/>
                    <a:pt x="71" y="98"/>
                    <a:pt x="71" y="98"/>
                  </a:cubicBezTo>
                  <a:cubicBezTo>
                    <a:pt x="70" y="99"/>
                    <a:pt x="68" y="99"/>
                    <a:pt x="67" y="97"/>
                  </a:cubicBezTo>
                  <a:cubicBezTo>
                    <a:pt x="62" y="89"/>
                    <a:pt x="62" y="89"/>
                    <a:pt x="62" y="89"/>
                  </a:cubicBezTo>
                  <a:cubicBezTo>
                    <a:pt x="62" y="88"/>
                    <a:pt x="60" y="87"/>
                    <a:pt x="59" y="88"/>
                  </a:cubicBezTo>
                  <a:cubicBezTo>
                    <a:pt x="57" y="88"/>
                    <a:pt x="54" y="88"/>
                    <a:pt x="52" y="88"/>
                  </a:cubicBezTo>
                  <a:cubicBezTo>
                    <a:pt x="51" y="88"/>
                    <a:pt x="49" y="89"/>
                    <a:pt x="49" y="91"/>
                  </a:cubicBezTo>
                  <a:cubicBezTo>
                    <a:pt x="47" y="100"/>
                    <a:pt x="47" y="100"/>
                    <a:pt x="47" y="100"/>
                  </a:cubicBezTo>
                  <a:cubicBezTo>
                    <a:pt x="46" y="101"/>
                    <a:pt x="45" y="102"/>
                    <a:pt x="43" y="102"/>
                  </a:cubicBezTo>
                  <a:cubicBezTo>
                    <a:pt x="32" y="99"/>
                    <a:pt x="32" y="99"/>
                    <a:pt x="32" y="99"/>
                  </a:cubicBezTo>
                  <a:cubicBezTo>
                    <a:pt x="30" y="98"/>
                    <a:pt x="29" y="97"/>
                    <a:pt x="30" y="95"/>
                  </a:cubicBezTo>
                  <a:cubicBezTo>
                    <a:pt x="32" y="86"/>
                    <a:pt x="32" y="86"/>
                    <a:pt x="32" y="86"/>
                  </a:cubicBezTo>
                  <a:cubicBezTo>
                    <a:pt x="33" y="85"/>
                    <a:pt x="32" y="83"/>
                    <a:pt x="31" y="83"/>
                  </a:cubicBezTo>
                  <a:cubicBezTo>
                    <a:pt x="29" y="81"/>
                    <a:pt x="27" y="80"/>
                    <a:pt x="25" y="78"/>
                  </a:cubicBezTo>
                  <a:cubicBezTo>
                    <a:pt x="24" y="77"/>
                    <a:pt x="23" y="77"/>
                    <a:pt x="22" y="78"/>
                  </a:cubicBezTo>
                  <a:cubicBezTo>
                    <a:pt x="14" y="83"/>
                    <a:pt x="14" y="83"/>
                    <a:pt x="14" y="83"/>
                  </a:cubicBezTo>
                  <a:cubicBezTo>
                    <a:pt x="12" y="83"/>
                    <a:pt x="10" y="83"/>
                    <a:pt x="10" y="81"/>
                  </a:cubicBezTo>
                  <a:cubicBezTo>
                    <a:pt x="4" y="72"/>
                    <a:pt x="4" y="72"/>
                    <a:pt x="4" y="72"/>
                  </a:cubicBezTo>
                  <a:cubicBezTo>
                    <a:pt x="3" y="70"/>
                    <a:pt x="4" y="68"/>
                    <a:pt x="5" y="67"/>
                  </a:cubicBezTo>
                  <a:cubicBezTo>
                    <a:pt x="13" y="63"/>
                    <a:pt x="13" y="63"/>
                    <a:pt x="13" y="63"/>
                  </a:cubicBezTo>
                  <a:cubicBezTo>
                    <a:pt x="14" y="62"/>
                    <a:pt x="15" y="61"/>
                    <a:pt x="14" y="59"/>
                  </a:cubicBezTo>
                  <a:cubicBezTo>
                    <a:pt x="14" y="57"/>
                    <a:pt x="14" y="55"/>
                    <a:pt x="13" y="52"/>
                  </a:cubicBezTo>
                  <a:cubicBezTo>
                    <a:pt x="13" y="51"/>
                    <a:pt x="12" y="50"/>
                    <a:pt x="11" y="50"/>
                  </a:cubicBezTo>
                  <a:cubicBezTo>
                    <a:pt x="2" y="47"/>
                    <a:pt x="2" y="47"/>
                    <a:pt x="2" y="47"/>
                  </a:cubicBezTo>
                  <a:cubicBezTo>
                    <a:pt x="1" y="47"/>
                    <a:pt x="0" y="45"/>
                    <a:pt x="0" y="43"/>
                  </a:cubicBezTo>
                  <a:close/>
                </a:path>
              </a:pathLst>
            </a:custGeom>
            <a:noFill/>
            <a:ln w="7938"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42" name="Freeform 47"/>
            <p:cNvSpPr>
              <a:spLocks/>
            </p:cNvSpPr>
            <p:nvPr/>
          </p:nvSpPr>
          <p:spPr bwMode="auto">
            <a:xfrm>
              <a:off x="8776122" y="6147059"/>
              <a:ext cx="61913" cy="63500"/>
            </a:xfrm>
            <a:custGeom>
              <a:avLst/>
              <a:gdLst>
                <a:gd name="T0" fmla="*/ 19 w 47"/>
                <a:gd name="T1" fmla="*/ 2 h 48"/>
                <a:gd name="T2" fmla="*/ 2 w 47"/>
                <a:gd name="T3" fmla="*/ 28 h 48"/>
                <a:gd name="T4" fmla="*/ 28 w 47"/>
                <a:gd name="T5" fmla="*/ 46 h 48"/>
                <a:gd name="T6" fmla="*/ 45 w 47"/>
                <a:gd name="T7" fmla="*/ 20 h 48"/>
                <a:gd name="T8" fmla="*/ 19 w 47"/>
                <a:gd name="T9" fmla="*/ 2 h 48"/>
              </a:gdLst>
              <a:ahLst/>
              <a:cxnLst>
                <a:cxn ang="0">
                  <a:pos x="T0" y="T1"/>
                </a:cxn>
                <a:cxn ang="0">
                  <a:pos x="T2" y="T3"/>
                </a:cxn>
                <a:cxn ang="0">
                  <a:pos x="T4" y="T5"/>
                </a:cxn>
                <a:cxn ang="0">
                  <a:pos x="T6" y="T7"/>
                </a:cxn>
                <a:cxn ang="0">
                  <a:pos x="T8" y="T9"/>
                </a:cxn>
              </a:cxnLst>
              <a:rect l="0" t="0" r="r" b="b"/>
              <a:pathLst>
                <a:path w="47" h="48">
                  <a:moveTo>
                    <a:pt x="19" y="2"/>
                  </a:moveTo>
                  <a:cubicBezTo>
                    <a:pt x="8" y="5"/>
                    <a:pt x="0" y="16"/>
                    <a:pt x="2" y="28"/>
                  </a:cubicBezTo>
                  <a:cubicBezTo>
                    <a:pt x="5" y="40"/>
                    <a:pt x="16" y="48"/>
                    <a:pt x="28" y="46"/>
                  </a:cubicBezTo>
                  <a:cubicBezTo>
                    <a:pt x="40" y="43"/>
                    <a:pt x="47" y="32"/>
                    <a:pt x="45" y="20"/>
                  </a:cubicBezTo>
                  <a:cubicBezTo>
                    <a:pt x="43" y="8"/>
                    <a:pt x="31" y="0"/>
                    <a:pt x="19" y="2"/>
                  </a:cubicBezTo>
                  <a:close/>
                </a:path>
              </a:pathLst>
            </a:custGeom>
            <a:noFill/>
            <a:ln w="7938"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43" name="Freeform 48"/>
            <p:cNvSpPr>
              <a:spLocks/>
            </p:cNvSpPr>
            <p:nvPr/>
          </p:nvSpPr>
          <p:spPr bwMode="auto">
            <a:xfrm>
              <a:off x="8888835" y="6194684"/>
              <a:ext cx="93663" cy="93663"/>
            </a:xfrm>
            <a:custGeom>
              <a:avLst/>
              <a:gdLst>
                <a:gd name="T0" fmla="*/ 5 w 71"/>
                <a:gd name="T1" fmla="*/ 16 h 72"/>
                <a:gd name="T2" fmla="*/ 13 w 71"/>
                <a:gd name="T3" fmla="*/ 18 h 72"/>
                <a:gd name="T4" fmla="*/ 20 w 71"/>
                <a:gd name="T5" fmla="*/ 14 h 72"/>
                <a:gd name="T6" fmla="*/ 18 w 71"/>
                <a:gd name="T7" fmla="*/ 6 h 72"/>
                <a:gd name="T8" fmla="*/ 27 w 71"/>
                <a:gd name="T9" fmla="*/ 0 h 72"/>
                <a:gd name="T10" fmla="*/ 32 w 71"/>
                <a:gd name="T11" fmla="*/ 8 h 72"/>
                <a:gd name="T12" fmla="*/ 39 w 71"/>
                <a:gd name="T13" fmla="*/ 10 h 72"/>
                <a:gd name="T14" fmla="*/ 45 w 71"/>
                <a:gd name="T15" fmla="*/ 3 h 72"/>
                <a:gd name="T16" fmla="*/ 55 w 71"/>
                <a:gd name="T17" fmla="*/ 5 h 72"/>
                <a:gd name="T18" fmla="*/ 53 w 71"/>
                <a:gd name="T19" fmla="*/ 14 h 72"/>
                <a:gd name="T20" fmla="*/ 57 w 71"/>
                <a:gd name="T21" fmla="*/ 20 h 72"/>
                <a:gd name="T22" fmla="*/ 65 w 71"/>
                <a:gd name="T23" fmla="*/ 19 h 72"/>
                <a:gd name="T24" fmla="*/ 71 w 71"/>
                <a:gd name="T25" fmla="*/ 28 h 72"/>
                <a:gd name="T26" fmla="*/ 63 w 71"/>
                <a:gd name="T27" fmla="*/ 33 h 72"/>
                <a:gd name="T28" fmla="*/ 61 w 71"/>
                <a:gd name="T29" fmla="*/ 40 h 72"/>
                <a:gd name="T30" fmla="*/ 68 w 71"/>
                <a:gd name="T31" fmla="*/ 45 h 72"/>
                <a:gd name="T32" fmla="*/ 66 w 71"/>
                <a:gd name="T33" fmla="*/ 55 h 72"/>
                <a:gd name="T34" fmla="*/ 57 w 71"/>
                <a:gd name="T35" fmla="*/ 53 h 72"/>
                <a:gd name="T36" fmla="*/ 51 w 71"/>
                <a:gd name="T37" fmla="*/ 57 h 72"/>
                <a:gd name="T38" fmla="*/ 52 w 71"/>
                <a:gd name="T39" fmla="*/ 66 h 72"/>
                <a:gd name="T40" fmla="*/ 43 w 71"/>
                <a:gd name="T41" fmla="*/ 71 h 72"/>
                <a:gd name="T42" fmla="*/ 38 w 71"/>
                <a:gd name="T43" fmla="*/ 64 h 72"/>
                <a:gd name="T44" fmla="*/ 31 w 71"/>
                <a:gd name="T45" fmla="*/ 62 h 72"/>
                <a:gd name="T46" fmla="*/ 26 w 71"/>
                <a:gd name="T47" fmla="*/ 69 h 72"/>
                <a:gd name="T48" fmla="*/ 16 w 71"/>
                <a:gd name="T49" fmla="*/ 66 h 72"/>
                <a:gd name="T50" fmla="*/ 18 w 71"/>
                <a:gd name="T51" fmla="*/ 58 h 72"/>
                <a:gd name="T52" fmla="*/ 14 w 71"/>
                <a:gd name="T53" fmla="*/ 51 h 72"/>
                <a:gd name="T54" fmla="*/ 5 w 71"/>
                <a:gd name="T55" fmla="*/ 53 h 72"/>
                <a:gd name="T56" fmla="*/ 0 w 71"/>
                <a:gd name="T57" fmla="*/ 44 h 72"/>
                <a:gd name="T58" fmla="*/ 7 w 71"/>
                <a:gd name="T59" fmla="*/ 39 h 72"/>
                <a:gd name="T60" fmla="*/ 9 w 71"/>
                <a:gd name="T61" fmla="*/ 32 h 72"/>
                <a:gd name="T62" fmla="*/ 2 w 71"/>
                <a:gd name="T63" fmla="*/ 2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72">
                  <a:moveTo>
                    <a:pt x="1" y="24"/>
                  </a:moveTo>
                  <a:cubicBezTo>
                    <a:pt x="5" y="16"/>
                    <a:pt x="5" y="16"/>
                    <a:pt x="5" y="16"/>
                  </a:cubicBezTo>
                  <a:cubicBezTo>
                    <a:pt x="5" y="15"/>
                    <a:pt x="6" y="15"/>
                    <a:pt x="8" y="15"/>
                  </a:cubicBezTo>
                  <a:cubicBezTo>
                    <a:pt x="13" y="18"/>
                    <a:pt x="13" y="18"/>
                    <a:pt x="13" y="18"/>
                  </a:cubicBezTo>
                  <a:cubicBezTo>
                    <a:pt x="14" y="19"/>
                    <a:pt x="15" y="18"/>
                    <a:pt x="16" y="18"/>
                  </a:cubicBezTo>
                  <a:cubicBezTo>
                    <a:pt x="17" y="17"/>
                    <a:pt x="18" y="15"/>
                    <a:pt x="20" y="14"/>
                  </a:cubicBezTo>
                  <a:cubicBezTo>
                    <a:pt x="20" y="14"/>
                    <a:pt x="21" y="13"/>
                    <a:pt x="20" y="12"/>
                  </a:cubicBezTo>
                  <a:cubicBezTo>
                    <a:pt x="18" y="6"/>
                    <a:pt x="18" y="6"/>
                    <a:pt x="18" y="6"/>
                  </a:cubicBezTo>
                  <a:cubicBezTo>
                    <a:pt x="18" y="5"/>
                    <a:pt x="18" y="3"/>
                    <a:pt x="20" y="3"/>
                  </a:cubicBezTo>
                  <a:cubicBezTo>
                    <a:pt x="27" y="0"/>
                    <a:pt x="27" y="0"/>
                    <a:pt x="27" y="0"/>
                  </a:cubicBezTo>
                  <a:cubicBezTo>
                    <a:pt x="28" y="0"/>
                    <a:pt x="30" y="1"/>
                    <a:pt x="30" y="2"/>
                  </a:cubicBezTo>
                  <a:cubicBezTo>
                    <a:pt x="32" y="8"/>
                    <a:pt x="32" y="8"/>
                    <a:pt x="32" y="8"/>
                  </a:cubicBezTo>
                  <a:cubicBezTo>
                    <a:pt x="32" y="9"/>
                    <a:pt x="33" y="9"/>
                    <a:pt x="34" y="9"/>
                  </a:cubicBezTo>
                  <a:cubicBezTo>
                    <a:pt x="36" y="9"/>
                    <a:pt x="38" y="9"/>
                    <a:pt x="39" y="10"/>
                  </a:cubicBezTo>
                  <a:cubicBezTo>
                    <a:pt x="40" y="10"/>
                    <a:pt x="41" y="9"/>
                    <a:pt x="42" y="8"/>
                  </a:cubicBezTo>
                  <a:cubicBezTo>
                    <a:pt x="45" y="3"/>
                    <a:pt x="45" y="3"/>
                    <a:pt x="45" y="3"/>
                  </a:cubicBezTo>
                  <a:cubicBezTo>
                    <a:pt x="45" y="2"/>
                    <a:pt x="47" y="1"/>
                    <a:pt x="48" y="2"/>
                  </a:cubicBezTo>
                  <a:cubicBezTo>
                    <a:pt x="55" y="5"/>
                    <a:pt x="55" y="5"/>
                    <a:pt x="55" y="5"/>
                  </a:cubicBezTo>
                  <a:cubicBezTo>
                    <a:pt x="56" y="6"/>
                    <a:pt x="56" y="7"/>
                    <a:pt x="56" y="8"/>
                  </a:cubicBezTo>
                  <a:cubicBezTo>
                    <a:pt x="53" y="14"/>
                    <a:pt x="53" y="14"/>
                    <a:pt x="53" y="14"/>
                  </a:cubicBezTo>
                  <a:cubicBezTo>
                    <a:pt x="52" y="15"/>
                    <a:pt x="53" y="16"/>
                    <a:pt x="53" y="17"/>
                  </a:cubicBezTo>
                  <a:cubicBezTo>
                    <a:pt x="55" y="18"/>
                    <a:pt x="56" y="19"/>
                    <a:pt x="57" y="20"/>
                  </a:cubicBezTo>
                  <a:cubicBezTo>
                    <a:pt x="57" y="21"/>
                    <a:pt x="58" y="21"/>
                    <a:pt x="59" y="21"/>
                  </a:cubicBezTo>
                  <a:cubicBezTo>
                    <a:pt x="65" y="19"/>
                    <a:pt x="65" y="19"/>
                    <a:pt x="65" y="19"/>
                  </a:cubicBezTo>
                  <a:cubicBezTo>
                    <a:pt x="66" y="19"/>
                    <a:pt x="68" y="19"/>
                    <a:pt x="68" y="20"/>
                  </a:cubicBezTo>
                  <a:cubicBezTo>
                    <a:pt x="71" y="28"/>
                    <a:pt x="71" y="28"/>
                    <a:pt x="71" y="28"/>
                  </a:cubicBezTo>
                  <a:cubicBezTo>
                    <a:pt x="71" y="29"/>
                    <a:pt x="70" y="30"/>
                    <a:pt x="69" y="31"/>
                  </a:cubicBezTo>
                  <a:cubicBezTo>
                    <a:pt x="63" y="33"/>
                    <a:pt x="63" y="33"/>
                    <a:pt x="63" y="33"/>
                  </a:cubicBezTo>
                  <a:cubicBezTo>
                    <a:pt x="62" y="33"/>
                    <a:pt x="62" y="34"/>
                    <a:pt x="62" y="35"/>
                  </a:cubicBezTo>
                  <a:cubicBezTo>
                    <a:pt x="62" y="37"/>
                    <a:pt x="61" y="38"/>
                    <a:pt x="61" y="40"/>
                  </a:cubicBezTo>
                  <a:cubicBezTo>
                    <a:pt x="61" y="41"/>
                    <a:pt x="62" y="42"/>
                    <a:pt x="62" y="42"/>
                  </a:cubicBezTo>
                  <a:cubicBezTo>
                    <a:pt x="68" y="45"/>
                    <a:pt x="68" y="45"/>
                    <a:pt x="68" y="45"/>
                  </a:cubicBezTo>
                  <a:cubicBezTo>
                    <a:pt x="69" y="46"/>
                    <a:pt x="70" y="47"/>
                    <a:pt x="69" y="48"/>
                  </a:cubicBezTo>
                  <a:cubicBezTo>
                    <a:pt x="66" y="55"/>
                    <a:pt x="66" y="55"/>
                    <a:pt x="66" y="55"/>
                  </a:cubicBezTo>
                  <a:cubicBezTo>
                    <a:pt x="65" y="56"/>
                    <a:pt x="64" y="57"/>
                    <a:pt x="63" y="56"/>
                  </a:cubicBezTo>
                  <a:cubicBezTo>
                    <a:pt x="57" y="53"/>
                    <a:pt x="57" y="53"/>
                    <a:pt x="57" y="53"/>
                  </a:cubicBezTo>
                  <a:cubicBezTo>
                    <a:pt x="56" y="53"/>
                    <a:pt x="55" y="53"/>
                    <a:pt x="54" y="54"/>
                  </a:cubicBezTo>
                  <a:cubicBezTo>
                    <a:pt x="53" y="55"/>
                    <a:pt x="52" y="56"/>
                    <a:pt x="51" y="57"/>
                  </a:cubicBezTo>
                  <a:cubicBezTo>
                    <a:pt x="50" y="58"/>
                    <a:pt x="50" y="59"/>
                    <a:pt x="50" y="60"/>
                  </a:cubicBezTo>
                  <a:cubicBezTo>
                    <a:pt x="52" y="66"/>
                    <a:pt x="52" y="66"/>
                    <a:pt x="52" y="66"/>
                  </a:cubicBezTo>
                  <a:cubicBezTo>
                    <a:pt x="52" y="67"/>
                    <a:pt x="52" y="68"/>
                    <a:pt x="51" y="69"/>
                  </a:cubicBezTo>
                  <a:cubicBezTo>
                    <a:pt x="43" y="71"/>
                    <a:pt x="43" y="71"/>
                    <a:pt x="43" y="71"/>
                  </a:cubicBezTo>
                  <a:cubicBezTo>
                    <a:pt x="42" y="72"/>
                    <a:pt x="41" y="71"/>
                    <a:pt x="40" y="70"/>
                  </a:cubicBezTo>
                  <a:cubicBezTo>
                    <a:pt x="38" y="64"/>
                    <a:pt x="38" y="64"/>
                    <a:pt x="38" y="64"/>
                  </a:cubicBezTo>
                  <a:cubicBezTo>
                    <a:pt x="38" y="63"/>
                    <a:pt x="37" y="62"/>
                    <a:pt x="36" y="62"/>
                  </a:cubicBezTo>
                  <a:cubicBezTo>
                    <a:pt x="34" y="62"/>
                    <a:pt x="33" y="62"/>
                    <a:pt x="31" y="62"/>
                  </a:cubicBezTo>
                  <a:cubicBezTo>
                    <a:pt x="30" y="62"/>
                    <a:pt x="29" y="62"/>
                    <a:pt x="29" y="63"/>
                  </a:cubicBezTo>
                  <a:cubicBezTo>
                    <a:pt x="26" y="69"/>
                    <a:pt x="26" y="69"/>
                    <a:pt x="26" y="69"/>
                  </a:cubicBezTo>
                  <a:cubicBezTo>
                    <a:pt x="25" y="70"/>
                    <a:pt x="24" y="71"/>
                    <a:pt x="23" y="70"/>
                  </a:cubicBezTo>
                  <a:cubicBezTo>
                    <a:pt x="16" y="66"/>
                    <a:pt x="16" y="66"/>
                    <a:pt x="16" y="66"/>
                  </a:cubicBezTo>
                  <a:cubicBezTo>
                    <a:pt x="15" y="66"/>
                    <a:pt x="14" y="65"/>
                    <a:pt x="15" y="64"/>
                  </a:cubicBezTo>
                  <a:cubicBezTo>
                    <a:pt x="18" y="58"/>
                    <a:pt x="18" y="58"/>
                    <a:pt x="18" y="58"/>
                  </a:cubicBezTo>
                  <a:cubicBezTo>
                    <a:pt x="18" y="57"/>
                    <a:pt x="18" y="56"/>
                    <a:pt x="17" y="55"/>
                  </a:cubicBezTo>
                  <a:cubicBezTo>
                    <a:pt x="16" y="54"/>
                    <a:pt x="15" y="53"/>
                    <a:pt x="14" y="51"/>
                  </a:cubicBezTo>
                  <a:cubicBezTo>
                    <a:pt x="13" y="51"/>
                    <a:pt x="12" y="50"/>
                    <a:pt x="11" y="51"/>
                  </a:cubicBezTo>
                  <a:cubicBezTo>
                    <a:pt x="5" y="53"/>
                    <a:pt x="5" y="53"/>
                    <a:pt x="5" y="53"/>
                  </a:cubicBezTo>
                  <a:cubicBezTo>
                    <a:pt x="4" y="53"/>
                    <a:pt x="3" y="53"/>
                    <a:pt x="3" y="51"/>
                  </a:cubicBezTo>
                  <a:cubicBezTo>
                    <a:pt x="0" y="44"/>
                    <a:pt x="0" y="44"/>
                    <a:pt x="0" y="44"/>
                  </a:cubicBezTo>
                  <a:cubicBezTo>
                    <a:pt x="0" y="43"/>
                    <a:pt x="0" y="41"/>
                    <a:pt x="1" y="41"/>
                  </a:cubicBezTo>
                  <a:cubicBezTo>
                    <a:pt x="7" y="39"/>
                    <a:pt x="7" y="39"/>
                    <a:pt x="7" y="39"/>
                  </a:cubicBezTo>
                  <a:cubicBezTo>
                    <a:pt x="8" y="39"/>
                    <a:pt x="9" y="38"/>
                    <a:pt x="9" y="37"/>
                  </a:cubicBezTo>
                  <a:cubicBezTo>
                    <a:pt x="9" y="35"/>
                    <a:pt x="9" y="33"/>
                    <a:pt x="9" y="32"/>
                  </a:cubicBezTo>
                  <a:cubicBezTo>
                    <a:pt x="9" y="31"/>
                    <a:pt x="9" y="30"/>
                    <a:pt x="8" y="29"/>
                  </a:cubicBezTo>
                  <a:cubicBezTo>
                    <a:pt x="2" y="27"/>
                    <a:pt x="2" y="27"/>
                    <a:pt x="2" y="27"/>
                  </a:cubicBezTo>
                  <a:cubicBezTo>
                    <a:pt x="1" y="26"/>
                    <a:pt x="1" y="25"/>
                    <a:pt x="1" y="24"/>
                  </a:cubicBezTo>
                  <a:close/>
                </a:path>
              </a:pathLst>
            </a:custGeom>
            <a:noFill/>
            <a:ln w="7938"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44" name="Oval 49"/>
            <p:cNvSpPr>
              <a:spLocks noChangeArrowheads="1"/>
            </p:cNvSpPr>
            <p:nvPr/>
          </p:nvSpPr>
          <p:spPr bwMode="auto">
            <a:xfrm>
              <a:off x="8915822" y="6220084"/>
              <a:ext cx="39688" cy="41275"/>
            </a:xfrm>
            <a:prstGeom prst="ellipse">
              <a:avLst/>
            </a:prstGeom>
            <a:noFill/>
            <a:ln w="7938" cap="rnd">
              <a:solidFill>
                <a:srgbClr val="F0B22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545" name="Freeform 31"/>
          <p:cNvSpPr>
            <a:spLocks/>
          </p:cNvSpPr>
          <p:nvPr/>
        </p:nvSpPr>
        <p:spPr bwMode="auto">
          <a:xfrm>
            <a:off x="7484174" y="2593376"/>
            <a:ext cx="235633" cy="249275"/>
          </a:xfrm>
          <a:custGeom>
            <a:avLst/>
            <a:gdLst>
              <a:gd name="T0" fmla="*/ 217 w 230"/>
              <a:gd name="T1" fmla="*/ 205 h 242"/>
              <a:gd name="T2" fmla="*/ 149 w 230"/>
              <a:gd name="T3" fmla="*/ 181 h 242"/>
              <a:gd name="T4" fmla="*/ 143 w 230"/>
              <a:gd name="T5" fmla="*/ 145 h 242"/>
              <a:gd name="T6" fmla="*/ 162 w 230"/>
              <a:gd name="T7" fmla="*/ 109 h 242"/>
              <a:gd name="T8" fmla="*/ 173 w 230"/>
              <a:gd name="T9" fmla="*/ 95 h 242"/>
              <a:gd name="T10" fmla="*/ 174 w 230"/>
              <a:gd name="T11" fmla="*/ 75 h 242"/>
              <a:gd name="T12" fmla="*/ 172 w 230"/>
              <a:gd name="T13" fmla="*/ 75 h 242"/>
              <a:gd name="T14" fmla="*/ 115 w 230"/>
              <a:gd name="T15" fmla="*/ 0 h 242"/>
              <a:gd name="T16" fmla="*/ 59 w 230"/>
              <a:gd name="T17" fmla="*/ 75 h 242"/>
              <a:gd name="T18" fmla="*/ 56 w 230"/>
              <a:gd name="T19" fmla="*/ 75 h 242"/>
              <a:gd name="T20" fmla="*/ 57 w 230"/>
              <a:gd name="T21" fmla="*/ 94 h 242"/>
              <a:gd name="T22" fmla="*/ 69 w 230"/>
              <a:gd name="T23" fmla="*/ 109 h 242"/>
              <a:gd name="T24" fmla="*/ 88 w 230"/>
              <a:gd name="T25" fmla="*/ 145 h 242"/>
              <a:gd name="T26" fmla="*/ 81 w 230"/>
              <a:gd name="T27" fmla="*/ 181 h 242"/>
              <a:gd name="T28" fmla="*/ 14 w 230"/>
              <a:gd name="T29" fmla="*/ 205 h 242"/>
              <a:gd name="T30" fmla="*/ 0 w 230"/>
              <a:gd name="T31" fmla="*/ 242 h 242"/>
              <a:gd name="T32" fmla="*/ 230 w 230"/>
              <a:gd name="T33" fmla="*/ 242 h 242"/>
              <a:gd name="T34" fmla="*/ 217 w 230"/>
              <a:gd name="T35" fmla="*/ 20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0" h="242">
                <a:moveTo>
                  <a:pt x="217" y="205"/>
                </a:moveTo>
                <a:cubicBezTo>
                  <a:pt x="207" y="194"/>
                  <a:pt x="153" y="184"/>
                  <a:pt x="149" y="181"/>
                </a:cubicBezTo>
                <a:cubicBezTo>
                  <a:pt x="145" y="179"/>
                  <a:pt x="143" y="162"/>
                  <a:pt x="143" y="145"/>
                </a:cubicBezTo>
                <a:cubicBezTo>
                  <a:pt x="149" y="140"/>
                  <a:pt x="153" y="130"/>
                  <a:pt x="162" y="109"/>
                </a:cubicBezTo>
                <a:cubicBezTo>
                  <a:pt x="164" y="112"/>
                  <a:pt x="170" y="104"/>
                  <a:pt x="173" y="95"/>
                </a:cubicBezTo>
                <a:cubicBezTo>
                  <a:pt x="177" y="85"/>
                  <a:pt x="176" y="77"/>
                  <a:pt x="174" y="75"/>
                </a:cubicBezTo>
                <a:cubicBezTo>
                  <a:pt x="173" y="75"/>
                  <a:pt x="172" y="75"/>
                  <a:pt x="172" y="75"/>
                </a:cubicBezTo>
                <a:cubicBezTo>
                  <a:pt x="169" y="19"/>
                  <a:pt x="145" y="0"/>
                  <a:pt x="115" y="0"/>
                </a:cubicBezTo>
                <a:cubicBezTo>
                  <a:pt x="86" y="0"/>
                  <a:pt x="61" y="19"/>
                  <a:pt x="59" y="75"/>
                </a:cubicBezTo>
                <a:cubicBezTo>
                  <a:pt x="58" y="75"/>
                  <a:pt x="57" y="74"/>
                  <a:pt x="56" y="75"/>
                </a:cubicBezTo>
                <a:cubicBezTo>
                  <a:pt x="54" y="77"/>
                  <a:pt x="54" y="85"/>
                  <a:pt x="57" y="94"/>
                </a:cubicBezTo>
                <a:cubicBezTo>
                  <a:pt x="60" y="104"/>
                  <a:pt x="66" y="112"/>
                  <a:pt x="69" y="109"/>
                </a:cubicBezTo>
                <a:cubicBezTo>
                  <a:pt x="77" y="130"/>
                  <a:pt x="82" y="141"/>
                  <a:pt x="88" y="145"/>
                </a:cubicBezTo>
                <a:cubicBezTo>
                  <a:pt x="87" y="162"/>
                  <a:pt x="85" y="179"/>
                  <a:pt x="81" y="181"/>
                </a:cubicBezTo>
                <a:cubicBezTo>
                  <a:pt x="77" y="184"/>
                  <a:pt x="20" y="194"/>
                  <a:pt x="14" y="205"/>
                </a:cubicBezTo>
                <a:cubicBezTo>
                  <a:pt x="10" y="212"/>
                  <a:pt x="3" y="223"/>
                  <a:pt x="0" y="242"/>
                </a:cubicBezTo>
                <a:cubicBezTo>
                  <a:pt x="230" y="242"/>
                  <a:pt x="230" y="242"/>
                  <a:pt x="230" y="242"/>
                </a:cubicBezTo>
                <a:cubicBezTo>
                  <a:pt x="228" y="223"/>
                  <a:pt x="222" y="211"/>
                  <a:pt x="217" y="205"/>
                </a:cubicBezTo>
                <a:close/>
              </a:path>
            </a:pathLst>
          </a:custGeom>
          <a:noFill/>
          <a:ln w="2698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46" name="Textfeld 545"/>
          <p:cNvSpPr txBox="1"/>
          <p:nvPr/>
        </p:nvSpPr>
        <p:spPr>
          <a:xfrm>
            <a:off x="334963" y="1408190"/>
            <a:ext cx="4655281" cy="369332"/>
          </a:xfrm>
          <a:prstGeom prst="rect">
            <a:avLst/>
          </a:prstGeom>
          <a:noFill/>
        </p:spPr>
        <p:txBody>
          <a:bodyPr wrap="square" rtlCol="0">
            <a:spAutoFit/>
          </a:bodyPr>
          <a:lstStyle/>
          <a:p>
            <a:r>
              <a:rPr lang="de-DE" dirty="0">
                <a:solidFill>
                  <a:schemeClr val="bg1"/>
                </a:solidFill>
                <a:latin typeface="+mj-lt"/>
              </a:rPr>
              <a:t>Genderneutral</a:t>
            </a:r>
          </a:p>
        </p:txBody>
      </p:sp>
      <p:sp>
        <p:nvSpPr>
          <p:cNvPr id="547" name="Textfeld 546"/>
          <p:cNvSpPr txBox="1"/>
          <p:nvPr/>
        </p:nvSpPr>
        <p:spPr>
          <a:xfrm>
            <a:off x="341695" y="4594589"/>
            <a:ext cx="4655281" cy="369332"/>
          </a:xfrm>
          <a:prstGeom prst="rect">
            <a:avLst/>
          </a:prstGeom>
          <a:noFill/>
        </p:spPr>
        <p:txBody>
          <a:bodyPr wrap="square" rtlCol="0">
            <a:spAutoFit/>
          </a:bodyPr>
          <a:lstStyle/>
          <a:p>
            <a:r>
              <a:rPr lang="de-DE" dirty="0">
                <a:solidFill>
                  <a:schemeClr val="bg1"/>
                </a:solidFill>
                <a:latin typeface="+mj-lt"/>
              </a:rPr>
              <a:t>Frau &amp; Mann</a:t>
            </a:r>
          </a:p>
        </p:txBody>
      </p:sp>
    </p:spTree>
    <p:extLst>
      <p:ext uri="{BB962C8B-B14F-4D97-AF65-F5344CB8AC3E}">
        <p14:creationId xmlns:p14="http://schemas.microsoft.com/office/powerpoint/2010/main" val="3607698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hteck 120"/>
          <p:cNvSpPr>
            <a:spLocks noChangeAspect="1"/>
          </p:cNvSpPr>
          <p:nvPr/>
        </p:nvSpPr>
        <p:spPr>
          <a:xfrm>
            <a:off x="-6348" y="4186262"/>
            <a:ext cx="12198348" cy="2671738"/>
          </a:xfrm>
          <a:prstGeom prst="rect">
            <a:avLst/>
          </a:prstGeom>
          <a:gradFill flip="none" rotWithShape="1">
            <a:gsLst>
              <a:gs pos="34000">
                <a:srgbClr val="034877"/>
              </a:gs>
              <a:gs pos="97000">
                <a:srgbClr val="1B9EF7"/>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799" dirty="0"/>
          </a:p>
        </p:txBody>
      </p:sp>
      <p:sp>
        <p:nvSpPr>
          <p:cNvPr id="7" name="Titel 6"/>
          <p:cNvSpPr>
            <a:spLocks noGrp="1"/>
          </p:cNvSpPr>
          <p:nvPr>
            <p:ph type="title"/>
          </p:nvPr>
        </p:nvSpPr>
        <p:spPr/>
        <p:txBody>
          <a:bodyPr>
            <a:noAutofit/>
          </a:bodyPr>
          <a:lstStyle/>
          <a:p>
            <a:r>
              <a:rPr lang="de-DE" dirty="0"/>
              <a:t>Symbole und Harvey Balls</a:t>
            </a:r>
          </a:p>
        </p:txBody>
      </p:sp>
      <p:sp>
        <p:nvSpPr>
          <p:cNvPr id="2" name="Fußzeilenplatzhalter 1"/>
          <p:cNvSpPr>
            <a:spLocks noGrp="1"/>
          </p:cNvSpPr>
          <p:nvPr>
            <p:ph type="ftr" sz="quarter" idx="37"/>
          </p:nvPr>
        </p:nvSpPr>
        <p:spPr>
          <a:xfrm>
            <a:off x="4038600" y="6356350"/>
            <a:ext cx="4114800" cy="365125"/>
          </a:xfrm>
        </p:spPr>
        <p:txBody>
          <a:bodyPr/>
          <a:lstStyle/>
          <a:p>
            <a:r>
              <a:rPr lang="de-DE" dirty="0">
                <a:solidFill>
                  <a:schemeClr val="bg1"/>
                </a:solidFill>
              </a:rPr>
              <a:t>encoway PowerPoint Vorlage </a:t>
            </a:r>
          </a:p>
        </p:txBody>
      </p:sp>
      <p:sp>
        <p:nvSpPr>
          <p:cNvPr id="5" name="Foliennummernplatzhalter 4"/>
          <p:cNvSpPr>
            <a:spLocks noGrp="1"/>
          </p:cNvSpPr>
          <p:nvPr>
            <p:ph type="sldNum" sz="quarter" idx="38"/>
          </p:nvPr>
        </p:nvSpPr>
        <p:spPr/>
        <p:txBody>
          <a:bodyPr/>
          <a:lstStyle/>
          <a:p>
            <a:fld id="{5D660186-B466-462D-A2F2-AF451F248765}" type="slidenum">
              <a:rPr lang="de-DE" smtClean="0">
                <a:solidFill>
                  <a:schemeClr val="bg1"/>
                </a:solidFill>
              </a:rPr>
              <a:t>32</a:t>
            </a:fld>
            <a:endParaRPr lang="de-DE" dirty="0">
              <a:solidFill>
                <a:schemeClr val="bg1"/>
              </a:solidFill>
            </a:endParaRPr>
          </a:p>
        </p:txBody>
      </p:sp>
      <p:pic>
        <p:nvPicPr>
          <p:cNvPr id="68" name="Graphic 5" descr="Harvey Balls 0% mit einfarbiger Füllung">
            <a:extLst>
              <a:ext uri="{FF2B5EF4-FFF2-40B4-BE49-F238E27FC236}">
                <a16:creationId xmlns:a16="http://schemas.microsoft.com/office/drawing/2014/main" id="{659E9E3E-9CC5-AEB4-0073-999E6CC853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3264" y="1789627"/>
            <a:ext cx="914400" cy="914400"/>
          </a:xfrm>
          <a:prstGeom prst="rect">
            <a:avLst/>
          </a:prstGeom>
        </p:spPr>
      </p:pic>
      <p:pic>
        <p:nvPicPr>
          <p:cNvPr id="69" name="Graphic 6" descr="Harvey Balls 100% mit einfarbiger Füllung">
            <a:extLst>
              <a:ext uri="{FF2B5EF4-FFF2-40B4-BE49-F238E27FC236}">
                <a16:creationId xmlns:a16="http://schemas.microsoft.com/office/drawing/2014/main" id="{E4FC99B4-848D-CFF9-6E34-94235FE12A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88654" y="1780101"/>
            <a:ext cx="914400" cy="914400"/>
          </a:xfrm>
          <a:prstGeom prst="rect">
            <a:avLst/>
          </a:prstGeom>
        </p:spPr>
      </p:pic>
      <p:pic>
        <p:nvPicPr>
          <p:cNvPr id="70" name="Graphic 7" descr="Harvey Balls 25% mit einfarbiger Füllung">
            <a:extLst>
              <a:ext uri="{FF2B5EF4-FFF2-40B4-BE49-F238E27FC236}">
                <a16:creationId xmlns:a16="http://schemas.microsoft.com/office/drawing/2014/main" id="{FC1D81C7-7783-532A-CD89-CBA15DC0C9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82786" y="1781462"/>
            <a:ext cx="914400" cy="914400"/>
          </a:xfrm>
          <a:prstGeom prst="rect">
            <a:avLst/>
          </a:prstGeom>
        </p:spPr>
      </p:pic>
      <p:pic>
        <p:nvPicPr>
          <p:cNvPr id="71" name="Graphic 8" descr="Harvey Balls 50% mit einfarbiger Füllung">
            <a:extLst>
              <a:ext uri="{FF2B5EF4-FFF2-40B4-BE49-F238E27FC236}">
                <a16:creationId xmlns:a16="http://schemas.microsoft.com/office/drawing/2014/main" id="{5377753E-FC5B-D91B-C123-16D07D66CF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48918" y="1782823"/>
            <a:ext cx="914400" cy="914400"/>
          </a:xfrm>
          <a:prstGeom prst="rect">
            <a:avLst/>
          </a:prstGeom>
        </p:spPr>
      </p:pic>
      <p:pic>
        <p:nvPicPr>
          <p:cNvPr id="72" name="Graphic 9" descr="Harvey Balls 75% mit einfarbiger Füllung">
            <a:extLst>
              <a:ext uri="{FF2B5EF4-FFF2-40B4-BE49-F238E27FC236}">
                <a16:creationId xmlns:a16="http://schemas.microsoft.com/office/drawing/2014/main" id="{96D3CBE0-E4D2-6E68-87F0-DE657682407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47707" y="1784184"/>
            <a:ext cx="914400" cy="914400"/>
          </a:xfrm>
          <a:prstGeom prst="rect">
            <a:avLst/>
          </a:prstGeom>
        </p:spPr>
      </p:pic>
      <p:pic>
        <p:nvPicPr>
          <p:cNvPr id="73" name="Graphic 5" descr="Harvey Balls 0% mit einfarbiger Füllung">
            <a:extLst>
              <a:ext uri="{FF2B5EF4-FFF2-40B4-BE49-F238E27FC236}">
                <a16:creationId xmlns:a16="http://schemas.microsoft.com/office/drawing/2014/main" id="{3637B543-2EC7-F806-1B8E-829BBEBB3B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47899" y="3151212"/>
            <a:ext cx="914400" cy="914400"/>
          </a:xfrm>
          <a:prstGeom prst="rect">
            <a:avLst/>
          </a:prstGeom>
        </p:spPr>
      </p:pic>
      <p:pic>
        <p:nvPicPr>
          <p:cNvPr id="74" name="Graphic 6" descr="Harvey Balls 100% mit einfarbiger Füllung">
            <a:extLst>
              <a:ext uri="{FF2B5EF4-FFF2-40B4-BE49-F238E27FC236}">
                <a16:creationId xmlns:a16="http://schemas.microsoft.com/office/drawing/2014/main" id="{E7135A8F-7736-595B-603B-99DB6F919DC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723290" y="3141686"/>
            <a:ext cx="914400" cy="914400"/>
          </a:xfrm>
          <a:prstGeom prst="rect">
            <a:avLst/>
          </a:prstGeom>
        </p:spPr>
      </p:pic>
      <p:pic>
        <p:nvPicPr>
          <p:cNvPr id="75" name="Graphic 7" descr="Harvey Balls 25% mit einfarbiger Füllung">
            <a:extLst>
              <a:ext uri="{FF2B5EF4-FFF2-40B4-BE49-F238E27FC236}">
                <a16:creationId xmlns:a16="http://schemas.microsoft.com/office/drawing/2014/main" id="{DE86C5CC-72AE-D0F4-52EA-4D47BC787E1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317421" y="3143047"/>
            <a:ext cx="914400" cy="914400"/>
          </a:xfrm>
          <a:prstGeom prst="rect">
            <a:avLst/>
          </a:prstGeom>
        </p:spPr>
      </p:pic>
      <p:pic>
        <p:nvPicPr>
          <p:cNvPr id="76" name="Graphic 8" descr="Harvey Balls 50% mit einfarbiger Füllung">
            <a:extLst>
              <a:ext uri="{FF2B5EF4-FFF2-40B4-BE49-F238E27FC236}">
                <a16:creationId xmlns:a16="http://schemas.microsoft.com/office/drawing/2014/main" id="{4720F945-75BC-10E4-8D4C-403E634C6E2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483553" y="3144408"/>
            <a:ext cx="914400" cy="914400"/>
          </a:xfrm>
          <a:prstGeom prst="rect">
            <a:avLst/>
          </a:prstGeom>
        </p:spPr>
      </p:pic>
      <p:pic>
        <p:nvPicPr>
          <p:cNvPr id="77" name="Graphic 9" descr="Harvey Balls 75% mit einfarbiger Füllung">
            <a:extLst>
              <a:ext uri="{FF2B5EF4-FFF2-40B4-BE49-F238E27FC236}">
                <a16:creationId xmlns:a16="http://schemas.microsoft.com/office/drawing/2014/main" id="{2D47EE03-022C-3420-8EC4-8EA20ACC9E7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682342" y="3145769"/>
            <a:ext cx="914400" cy="914400"/>
          </a:xfrm>
          <a:prstGeom prst="rect">
            <a:avLst/>
          </a:prstGeom>
        </p:spPr>
      </p:pic>
      <p:pic>
        <p:nvPicPr>
          <p:cNvPr id="78" name="Graphic 5" descr="Harvey Balls 0% mit einfarbiger Füllung">
            <a:extLst>
              <a:ext uri="{FF2B5EF4-FFF2-40B4-BE49-F238E27FC236}">
                <a16:creationId xmlns:a16="http://schemas.microsoft.com/office/drawing/2014/main" id="{D05D718D-D36A-DFE8-6FB6-59530B8BEE9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236355" y="4638086"/>
            <a:ext cx="914400" cy="914400"/>
          </a:xfrm>
          <a:prstGeom prst="rect">
            <a:avLst/>
          </a:prstGeom>
        </p:spPr>
      </p:pic>
      <p:pic>
        <p:nvPicPr>
          <p:cNvPr id="79" name="Graphic 6" descr="Harvey Balls 100% mit einfarbiger Füllung">
            <a:extLst>
              <a:ext uri="{FF2B5EF4-FFF2-40B4-BE49-F238E27FC236}">
                <a16:creationId xmlns:a16="http://schemas.microsoft.com/office/drawing/2014/main" id="{C720F0CB-7CED-0C06-EDF0-43168930C58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711745" y="4628560"/>
            <a:ext cx="914400" cy="914400"/>
          </a:xfrm>
          <a:prstGeom prst="rect">
            <a:avLst/>
          </a:prstGeom>
        </p:spPr>
      </p:pic>
      <p:pic>
        <p:nvPicPr>
          <p:cNvPr id="80" name="Graphic 7" descr="Harvey Balls 25% mit einfarbiger Füllung">
            <a:extLst>
              <a:ext uri="{FF2B5EF4-FFF2-40B4-BE49-F238E27FC236}">
                <a16:creationId xmlns:a16="http://schemas.microsoft.com/office/drawing/2014/main" id="{3DD74DE2-83CB-8868-9ABF-738E8067966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305877" y="4629921"/>
            <a:ext cx="914400" cy="914400"/>
          </a:xfrm>
          <a:prstGeom prst="rect">
            <a:avLst/>
          </a:prstGeom>
        </p:spPr>
      </p:pic>
      <p:pic>
        <p:nvPicPr>
          <p:cNvPr id="81" name="Graphic 8" descr="Harvey Balls 50% mit einfarbiger Füllung">
            <a:extLst>
              <a:ext uri="{FF2B5EF4-FFF2-40B4-BE49-F238E27FC236}">
                <a16:creationId xmlns:a16="http://schemas.microsoft.com/office/drawing/2014/main" id="{1FFA8355-D2CA-963F-B203-5B6B44EC31E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472009" y="4631282"/>
            <a:ext cx="914400" cy="914400"/>
          </a:xfrm>
          <a:prstGeom prst="rect">
            <a:avLst/>
          </a:prstGeom>
        </p:spPr>
      </p:pic>
      <p:pic>
        <p:nvPicPr>
          <p:cNvPr id="82" name="Graphic 9" descr="Harvey Balls 75% mit einfarbiger Füllung">
            <a:extLst>
              <a:ext uri="{FF2B5EF4-FFF2-40B4-BE49-F238E27FC236}">
                <a16:creationId xmlns:a16="http://schemas.microsoft.com/office/drawing/2014/main" id="{FFAB5CFC-3C61-85C4-3AD4-62DD9A395E2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670798" y="4632643"/>
            <a:ext cx="914400" cy="914400"/>
          </a:xfrm>
          <a:prstGeom prst="rect">
            <a:avLst/>
          </a:prstGeom>
        </p:spPr>
      </p:pic>
      <p:grpSp>
        <p:nvGrpSpPr>
          <p:cNvPr id="83" name="Group 214"/>
          <p:cNvGrpSpPr>
            <a:grpSpLocks noChangeAspect="1"/>
          </p:cNvGrpSpPr>
          <p:nvPr/>
        </p:nvGrpSpPr>
        <p:grpSpPr bwMode="auto">
          <a:xfrm>
            <a:off x="421771" y="1988546"/>
            <a:ext cx="544513" cy="541338"/>
            <a:chOff x="220" y="3017"/>
            <a:chExt cx="343" cy="341"/>
          </a:xfrm>
          <a:solidFill>
            <a:srgbClr val="2C2F33"/>
          </a:solidFill>
        </p:grpSpPr>
        <p:sp>
          <p:nvSpPr>
            <p:cNvPr id="84" name="Freeform 215"/>
            <p:cNvSpPr>
              <a:spLocks/>
            </p:cNvSpPr>
            <p:nvPr/>
          </p:nvSpPr>
          <p:spPr bwMode="auto">
            <a:xfrm>
              <a:off x="319" y="3115"/>
              <a:ext cx="145" cy="144"/>
            </a:xfrm>
            <a:custGeom>
              <a:avLst/>
              <a:gdLst>
                <a:gd name="T0" fmla="*/ 831 w 844"/>
                <a:gd name="T1" fmla="*/ 13 h 841"/>
                <a:gd name="T2" fmla="*/ 831 w 844"/>
                <a:gd name="T3" fmla="*/ 13 h 841"/>
                <a:gd name="T4" fmla="*/ 784 w 844"/>
                <a:gd name="T5" fmla="*/ 13 h 841"/>
                <a:gd name="T6" fmla="*/ 422 w 844"/>
                <a:gd name="T7" fmla="*/ 375 h 841"/>
                <a:gd name="T8" fmla="*/ 60 w 844"/>
                <a:gd name="T9" fmla="*/ 13 h 841"/>
                <a:gd name="T10" fmla="*/ 13 w 844"/>
                <a:gd name="T11" fmla="*/ 13 h 841"/>
                <a:gd name="T12" fmla="*/ 13 w 844"/>
                <a:gd name="T13" fmla="*/ 60 h 841"/>
                <a:gd name="T14" fmla="*/ 375 w 844"/>
                <a:gd name="T15" fmla="*/ 422 h 841"/>
                <a:gd name="T16" fmla="*/ 13 w 844"/>
                <a:gd name="T17" fmla="*/ 784 h 841"/>
                <a:gd name="T18" fmla="*/ 13 w 844"/>
                <a:gd name="T19" fmla="*/ 831 h 841"/>
                <a:gd name="T20" fmla="*/ 36 w 844"/>
                <a:gd name="T21" fmla="*/ 841 h 841"/>
                <a:gd name="T22" fmla="*/ 60 w 844"/>
                <a:gd name="T23" fmla="*/ 831 h 841"/>
                <a:gd name="T24" fmla="*/ 422 w 844"/>
                <a:gd name="T25" fmla="*/ 469 h 841"/>
                <a:gd name="T26" fmla="*/ 784 w 844"/>
                <a:gd name="T27" fmla="*/ 831 h 841"/>
                <a:gd name="T28" fmla="*/ 807 w 844"/>
                <a:gd name="T29" fmla="*/ 841 h 841"/>
                <a:gd name="T30" fmla="*/ 831 w 844"/>
                <a:gd name="T31" fmla="*/ 831 h 841"/>
                <a:gd name="T32" fmla="*/ 831 w 844"/>
                <a:gd name="T33" fmla="*/ 784 h 841"/>
                <a:gd name="T34" fmla="*/ 469 w 844"/>
                <a:gd name="T35" fmla="*/ 422 h 841"/>
                <a:gd name="T36" fmla="*/ 831 w 844"/>
                <a:gd name="T37" fmla="*/ 60 h 841"/>
                <a:gd name="T38" fmla="*/ 831 w 844"/>
                <a:gd name="T39" fmla="*/ 13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4" h="841">
                  <a:moveTo>
                    <a:pt x="831" y="13"/>
                  </a:moveTo>
                  <a:lnTo>
                    <a:pt x="831" y="13"/>
                  </a:lnTo>
                  <a:cubicBezTo>
                    <a:pt x="818" y="0"/>
                    <a:pt x="797" y="0"/>
                    <a:pt x="784" y="13"/>
                  </a:cubicBezTo>
                  <a:lnTo>
                    <a:pt x="422" y="375"/>
                  </a:lnTo>
                  <a:lnTo>
                    <a:pt x="60" y="13"/>
                  </a:lnTo>
                  <a:cubicBezTo>
                    <a:pt x="47" y="0"/>
                    <a:pt x="26" y="0"/>
                    <a:pt x="13" y="13"/>
                  </a:cubicBezTo>
                  <a:cubicBezTo>
                    <a:pt x="0" y="26"/>
                    <a:pt x="0" y="47"/>
                    <a:pt x="13" y="60"/>
                  </a:cubicBezTo>
                  <a:lnTo>
                    <a:pt x="375" y="422"/>
                  </a:lnTo>
                  <a:lnTo>
                    <a:pt x="13" y="784"/>
                  </a:lnTo>
                  <a:cubicBezTo>
                    <a:pt x="0" y="797"/>
                    <a:pt x="0" y="818"/>
                    <a:pt x="13" y="831"/>
                  </a:cubicBezTo>
                  <a:cubicBezTo>
                    <a:pt x="20" y="837"/>
                    <a:pt x="28" y="841"/>
                    <a:pt x="36" y="841"/>
                  </a:cubicBezTo>
                  <a:cubicBezTo>
                    <a:pt x="45" y="841"/>
                    <a:pt x="53" y="837"/>
                    <a:pt x="60" y="831"/>
                  </a:cubicBezTo>
                  <a:lnTo>
                    <a:pt x="422" y="469"/>
                  </a:lnTo>
                  <a:lnTo>
                    <a:pt x="784" y="831"/>
                  </a:lnTo>
                  <a:cubicBezTo>
                    <a:pt x="790" y="837"/>
                    <a:pt x="799" y="841"/>
                    <a:pt x="807" y="841"/>
                  </a:cubicBezTo>
                  <a:cubicBezTo>
                    <a:pt x="816" y="841"/>
                    <a:pt x="824" y="837"/>
                    <a:pt x="831" y="831"/>
                  </a:cubicBezTo>
                  <a:cubicBezTo>
                    <a:pt x="844" y="818"/>
                    <a:pt x="844" y="797"/>
                    <a:pt x="831" y="784"/>
                  </a:cubicBezTo>
                  <a:lnTo>
                    <a:pt x="469" y="422"/>
                  </a:lnTo>
                  <a:lnTo>
                    <a:pt x="831" y="60"/>
                  </a:lnTo>
                  <a:cubicBezTo>
                    <a:pt x="844" y="47"/>
                    <a:pt x="844" y="26"/>
                    <a:pt x="831" y="13"/>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5" name="Freeform 216"/>
            <p:cNvSpPr>
              <a:spLocks noEditPoints="1"/>
            </p:cNvSpPr>
            <p:nvPr/>
          </p:nvSpPr>
          <p:spPr bwMode="auto">
            <a:xfrm>
              <a:off x="220" y="3017"/>
              <a:ext cx="343" cy="341"/>
            </a:xfrm>
            <a:custGeom>
              <a:avLst/>
              <a:gdLst>
                <a:gd name="T0" fmla="*/ 992 w 1984"/>
                <a:gd name="T1" fmla="*/ 0 h 1985"/>
                <a:gd name="T2" fmla="*/ 992 w 1984"/>
                <a:gd name="T3" fmla="*/ 0 h 1985"/>
                <a:gd name="T4" fmla="*/ 0 w 1984"/>
                <a:gd name="T5" fmla="*/ 992 h 1985"/>
                <a:gd name="T6" fmla="*/ 992 w 1984"/>
                <a:gd name="T7" fmla="*/ 1985 h 1985"/>
                <a:gd name="T8" fmla="*/ 1984 w 1984"/>
                <a:gd name="T9" fmla="*/ 992 h 1985"/>
                <a:gd name="T10" fmla="*/ 992 w 1984"/>
                <a:gd name="T11" fmla="*/ 0 h 1985"/>
                <a:gd name="T12" fmla="*/ 1899 w 1984"/>
                <a:gd name="T13" fmla="*/ 992 h 1985"/>
                <a:gd name="T14" fmla="*/ 1899 w 1984"/>
                <a:gd name="T15" fmla="*/ 992 h 1985"/>
                <a:gd name="T16" fmla="*/ 992 w 1984"/>
                <a:gd name="T17" fmla="*/ 1899 h 1985"/>
                <a:gd name="T18" fmla="*/ 85 w 1984"/>
                <a:gd name="T19" fmla="*/ 992 h 1985"/>
                <a:gd name="T20" fmla="*/ 992 w 1984"/>
                <a:gd name="T21" fmla="*/ 85 h 1985"/>
                <a:gd name="T22" fmla="*/ 1899 w 1984"/>
                <a:gd name="T23" fmla="*/ 992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4" h="1985">
                  <a:moveTo>
                    <a:pt x="992" y="0"/>
                  </a:moveTo>
                  <a:lnTo>
                    <a:pt x="992" y="0"/>
                  </a:lnTo>
                  <a:cubicBezTo>
                    <a:pt x="445" y="0"/>
                    <a:pt x="0" y="445"/>
                    <a:pt x="0" y="992"/>
                  </a:cubicBezTo>
                  <a:cubicBezTo>
                    <a:pt x="0" y="1539"/>
                    <a:pt x="445" y="1985"/>
                    <a:pt x="992" y="1985"/>
                  </a:cubicBezTo>
                  <a:cubicBezTo>
                    <a:pt x="1539" y="1985"/>
                    <a:pt x="1984" y="1539"/>
                    <a:pt x="1984" y="992"/>
                  </a:cubicBezTo>
                  <a:cubicBezTo>
                    <a:pt x="1984" y="445"/>
                    <a:pt x="1539" y="0"/>
                    <a:pt x="992" y="0"/>
                  </a:cubicBezTo>
                  <a:close/>
                  <a:moveTo>
                    <a:pt x="1899" y="992"/>
                  </a:moveTo>
                  <a:lnTo>
                    <a:pt x="1899" y="992"/>
                  </a:lnTo>
                  <a:cubicBezTo>
                    <a:pt x="1899" y="1492"/>
                    <a:pt x="1492" y="1899"/>
                    <a:pt x="992" y="1899"/>
                  </a:cubicBezTo>
                  <a:cubicBezTo>
                    <a:pt x="492" y="1899"/>
                    <a:pt x="85" y="1492"/>
                    <a:pt x="85" y="992"/>
                  </a:cubicBezTo>
                  <a:cubicBezTo>
                    <a:pt x="85" y="492"/>
                    <a:pt x="492" y="85"/>
                    <a:pt x="992" y="85"/>
                  </a:cubicBezTo>
                  <a:cubicBezTo>
                    <a:pt x="1492" y="85"/>
                    <a:pt x="1899" y="492"/>
                    <a:pt x="1899" y="992"/>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86" name="Group 219"/>
          <p:cNvGrpSpPr>
            <a:grpSpLocks noChangeAspect="1"/>
          </p:cNvGrpSpPr>
          <p:nvPr/>
        </p:nvGrpSpPr>
        <p:grpSpPr bwMode="auto">
          <a:xfrm>
            <a:off x="1214463" y="1987752"/>
            <a:ext cx="557213" cy="541338"/>
            <a:chOff x="634" y="3017"/>
            <a:chExt cx="351" cy="341"/>
          </a:xfrm>
          <a:solidFill>
            <a:srgbClr val="2C2F33"/>
          </a:solidFill>
        </p:grpSpPr>
        <p:sp>
          <p:nvSpPr>
            <p:cNvPr id="87" name="Freeform 220"/>
            <p:cNvSpPr>
              <a:spLocks/>
            </p:cNvSpPr>
            <p:nvPr/>
          </p:nvSpPr>
          <p:spPr bwMode="auto">
            <a:xfrm>
              <a:off x="730" y="3117"/>
              <a:ext cx="168" cy="140"/>
            </a:xfrm>
            <a:custGeom>
              <a:avLst/>
              <a:gdLst>
                <a:gd name="T0" fmla="*/ 907 w 972"/>
                <a:gd name="T1" fmla="*/ 17 h 816"/>
                <a:gd name="T2" fmla="*/ 907 w 972"/>
                <a:gd name="T3" fmla="*/ 17 h 816"/>
                <a:gd name="T4" fmla="*/ 322 w 972"/>
                <a:gd name="T5" fmla="*/ 730 h 816"/>
                <a:gd name="T6" fmla="*/ 64 w 972"/>
                <a:gd name="T7" fmla="*/ 416 h 816"/>
                <a:gd name="T8" fmla="*/ 17 w 972"/>
                <a:gd name="T9" fmla="*/ 411 h 816"/>
                <a:gd name="T10" fmla="*/ 11 w 972"/>
                <a:gd name="T11" fmla="*/ 457 h 816"/>
                <a:gd name="T12" fmla="*/ 295 w 972"/>
                <a:gd name="T13" fmla="*/ 803 h 816"/>
                <a:gd name="T14" fmla="*/ 322 w 972"/>
                <a:gd name="T15" fmla="*/ 816 h 816"/>
                <a:gd name="T16" fmla="*/ 348 w 972"/>
                <a:gd name="T17" fmla="*/ 803 h 816"/>
                <a:gd name="T18" fmla="*/ 960 w 972"/>
                <a:gd name="T19" fmla="*/ 58 h 816"/>
                <a:gd name="T20" fmla="*/ 955 w 972"/>
                <a:gd name="T21" fmla="*/ 11 h 816"/>
                <a:gd name="T22" fmla="*/ 907 w 972"/>
                <a:gd name="T23" fmla="*/ 17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2" h="816">
                  <a:moveTo>
                    <a:pt x="907" y="17"/>
                  </a:moveTo>
                  <a:lnTo>
                    <a:pt x="907" y="17"/>
                  </a:lnTo>
                  <a:lnTo>
                    <a:pt x="322" y="730"/>
                  </a:lnTo>
                  <a:lnTo>
                    <a:pt x="64" y="416"/>
                  </a:lnTo>
                  <a:cubicBezTo>
                    <a:pt x="52" y="402"/>
                    <a:pt x="31" y="399"/>
                    <a:pt x="17" y="411"/>
                  </a:cubicBezTo>
                  <a:cubicBezTo>
                    <a:pt x="2" y="422"/>
                    <a:pt x="0" y="443"/>
                    <a:pt x="11" y="457"/>
                  </a:cubicBezTo>
                  <a:lnTo>
                    <a:pt x="295" y="803"/>
                  </a:lnTo>
                  <a:cubicBezTo>
                    <a:pt x="302" y="811"/>
                    <a:pt x="311" y="816"/>
                    <a:pt x="322" y="816"/>
                  </a:cubicBezTo>
                  <a:cubicBezTo>
                    <a:pt x="332" y="816"/>
                    <a:pt x="342" y="811"/>
                    <a:pt x="348" y="803"/>
                  </a:cubicBezTo>
                  <a:lnTo>
                    <a:pt x="960" y="58"/>
                  </a:lnTo>
                  <a:cubicBezTo>
                    <a:pt x="972" y="44"/>
                    <a:pt x="969" y="23"/>
                    <a:pt x="955" y="11"/>
                  </a:cubicBezTo>
                  <a:cubicBezTo>
                    <a:pt x="940" y="0"/>
                    <a:pt x="919" y="2"/>
                    <a:pt x="907" y="17"/>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88" name="Freeform 221"/>
            <p:cNvSpPr>
              <a:spLocks noEditPoints="1"/>
            </p:cNvSpPr>
            <p:nvPr/>
          </p:nvSpPr>
          <p:spPr bwMode="auto">
            <a:xfrm>
              <a:off x="634" y="3017"/>
              <a:ext cx="351" cy="341"/>
            </a:xfrm>
            <a:custGeom>
              <a:avLst/>
              <a:gdLst>
                <a:gd name="T0" fmla="*/ 1017 w 2036"/>
                <a:gd name="T1" fmla="*/ 0 h 1985"/>
                <a:gd name="T2" fmla="*/ 1017 w 2036"/>
                <a:gd name="T3" fmla="*/ 0 h 1985"/>
                <a:gd name="T4" fmla="*/ 0 w 2036"/>
                <a:gd name="T5" fmla="*/ 992 h 1985"/>
                <a:gd name="T6" fmla="*/ 1017 w 2036"/>
                <a:gd name="T7" fmla="*/ 1985 h 1985"/>
                <a:gd name="T8" fmla="*/ 2036 w 2036"/>
                <a:gd name="T9" fmla="*/ 992 h 1985"/>
                <a:gd name="T10" fmla="*/ 1017 w 2036"/>
                <a:gd name="T11" fmla="*/ 0 h 1985"/>
                <a:gd name="T12" fmla="*/ 1948 w 2036"/>
                <a:gd name="T13" fmla="*/ 992 h 1985"/>
                <a:gd name="T14" fmla="*/ 1948 w 2036"/>
                <a:gd name="T15" fmla="*/ 992 h 1985"/>
                <a:gd name="T16" fmla="*/ 1017 w 2036"/>
                <a:gd name="T17" fmla="*/ 1899 h 1985"/>
                <a:gd name="T18" fmla="*/ 87 w 2036"/>
                <a:gd name="T19" fmla="*/ 992 h 1985"/>
                <a:gd name="T20" fmla="*/ 1017 w 2036"/>
                <a:gd name="T21" fmla="*/ 85 h 1985"/>
                <a:gd name="T22" fmla="*/ 1948 w 2036"/>
                <a:gd name="T23" fmla="*/ 992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6" h="1985">
                  <a:moveTo>
                    <a:pt x="1017" y="0"/>
                  </a:moveTo>
                  <a:lnTo>
                    <a:pt x="1017" y="0"/>
                  </a:lnTo>
                  <a:cubicBezTo>
                    <a:pt x="456" y="0"/>
                    <a:pt x="0" y="445"/>
                    <a:pt x="0" y="992"/>
                  </a:cubicBezTo>
                  <a:cubicBezTo>
                    <a:pt x="0" y="1539"/>
                    <a:pt x="456" y="1985"/>
                    <a:pt x="1017" y="1985"/>
                  </a:cubicBezTo>
                  <a:cubicBezTo>
                    <a:pt x="1579" y="1985"/>
                    <a:pt x="2036" y="1539"/>
                    <a:pt x="2036" y="992"/>
                  </a:cubicBezTo>
                  <a:cubicBezTo>
                    <a:pt x="2036" y="445"/>
                    <a:pt x="1579" y="0"/>
                    <a:pt x="1017" y="0"/>
                  </a:cubicBezTo>
                  <a:close/>
                  <a:moveTo>
                    <a:pt x="1948" y="992"/>
                  </a:moveTo>
                  <a:lnTo>
                    <a:pt x="1948" y="992"/>
                  </a:lnTo>
                  <a:cubicBezTo>
                    <a:pt x="1948" y="1492"/>
                    <a:pt x="1531" y="1899"/>
                    <a:pt x="1017" y="1899"/>
                  </a:cubicBezTo>
                  <a:cubicBezTo>
                    <a:pt x="504" y="1899"/>
                    <a:pt x="87" y="1492"/>
                    <a:pt x="87" y="992"/>
                  </a:cubicBezTo>
                  <a:cubicBezTo>
                    <a:pt x="87" y="492"/>
                    <a:pt x="504" y="85"/>
                    <a:pt x="1017" y="85"/>
                  </a:cubicBezTo>
                  <a:cubicBezTo>
                    <a:pt x="1531" y="85"/>
                    <a:pt x="1948" y="492"/>
                    <a:pt x="1948" y="992"/>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89" name="Group 224"/>
          <p:cNvGrpSpPr>
            <a:grpSpLocks noChangeAspect="1"/>
          </p:cNvGrpSpPr>
          <p:nvPr/>
        </p:nvGrpSpPr>
        <p:grpSpPr bwMode="auto">
          <a:xfrm>
            <a:off x="2019855" y="1984577"/>
            <a:ext cx="557213" cy="544513"/>
            <a:chOff x="1214" y="3017"/>
            <a:chExt cx="351" cy="343"/>
          </a:xfrm>
        </p:grpSpPr>
        <p:sp>
          <p:nvSpPr>
            <p:cNvPr id="90" name="Freeform 225"/>
            <p:cNvSpPr>
              <a:spLocks/>
            </p:cNvSpPr>
            <p:nvPr/>
          </p:nvSpPr>
          <p:spPr bwMode="auto">
            <a:xfrm>
              <a:off x="1308" y="3083"/>
              <a:ext cx="68" cy="210"/>
            </a:xfrm>
            <a:custGeom>
              <a:avLst/>
              <a:gdLst>
                <a:gd name="T0" fmla="*/ 206 w 386"/>
                <a:gd name="T1" fmla="*/ 1182 h 1184"/>
                <a:gd name="T2" fmla="*/ 206 w 386"/>
                <a:gd name="T3" fmla="*/ 1182 h 1184"/>
                <a:gd name="T4" fmla="*/ 215 w 386"/>
                <a:gd name="T5" fmla="*/ 1175 h 1184"/>
                <a:gd name="T6" fmla="*/ 378 w 386"/>
                <a:gd name="T7" fmla="*/ 1013 h 1184"/>
                <a:gd name="T8" fmla="*/ 386 w 386"/>
                <a:gd name="T9" fmla="*/ 992 h 1184"/>
                <a:gd name="T10" fmla="*/ 378 w 386"/>
                <a:gd name="T11" fmla="*/ 971 h 1184"/>
                <a:gd name="T12" fmla="*/ 336 w 386"/>
                <a:gd name="T13" fmla="*/ 971 h 1184"/>
                <a:gd name="T14" fmla="*/ 224 w 386"/>
                <a:gd name="T15" fmla="*/ 1083 h 1184"/>
                <a:gd name="T16" fmla="*/ 224 w 386"/>
                <a:gd name="T17" fmla="*/ 29 h 1184"/>
                <a:gd name="T18" fmla="*/ 195 w 386"/>
                <a:gd name="T19" fmla="*/ 0 h 1184"/>
                <a:gd name="T20" fmla="*/ 165 w 386"/>
                <a:gd name="T21" fmla="*/ 29 h 1184"/>
                <a:gd name="T22" fmla="*/ 165 w 386"/>
                <a:gd name="T23" fmla="*/ 1083 h 1184"/>
                <a:gd name="T24" fmla="*/ 53 w 386"/>
                <a:gd name="T25" fmla="*/ 971 h 1184"/>
                <a:gd name="T26" fmla="*/ 12 w 386"/>
                <a:gd name="T27" fmla="*/ 971 h 1184"/>
                <a:gd name="T28" fmla="*/ 12 w 386"/>
                <a:gd name="T29" fmla="*/ 1013 h 1184"/>
                <a:gd name="T30" fmla="*/ 174 w 386"/>
                <a:gd name="T31" fmla="*/ 1175 h 1184"/>
                <a:gd name="T32" fmla="*/ 183 w 386"/>
                <a:gd name="T33" fmla="*/ 1182 h 1184"/>
                <a:gd name="T34" fmla="*/ 195 w 386"/>
                <a:gd name="T35" fmla="*/ 1184 h 1184"/>
                <a:gd name="T36" fmla="*/ 206 w 386"/>
                <a:gd name="T37" fmla="*/ 1182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6" h="1184">
                  <a:moveTo>
                    <a:pt x="206" y="1182"/>
                  </a:moveTo>
                  <a:lnTo>
                    <a:pt x="206" y="1182"/>
                  </a:lnTo>
                  <a:cubicBezTo>
                    <a:pt x="210" y="1180"/>
                    <a:pt x="213" y="1178"/>
                    <a:pt x="215" y="1175"/>
                  </a:cubicBezTo>
                  <a:lnTo>
                    <a:pt x="378" y="1013"/>
                  </a:lnTo>
                  <a:cubicBezTo>
                    <a:pt x="383" y="1007"/>
                    <a:pt x="386" y="1000"/>
                    <a:pt x="386" y="992"/>
                  </a:cubicBezTo>
                  <a:cubicBezTo>
                    <a:pt x="386" y="985"/>
                    <a:pt x="383" y="977"/>
                    <a:pt x="378" y="971"/>
                  </a:cubicBezTo>
                  <a:cubicBezTo>
                    <a:pt x="366" y="960"/>
                    <a:pt x="347" y="960"/>
                    <a:pt x="336" y="971"/>
                  </a:cubicBezTo>
                  <a:lnTo>
                    <a:pt x="224" y="1083"/>
                  </a:lnTo>
                  <a:lnTo>
                    <a:pt x="224" y="29"/>
                  </a:lnTo>
                  <a:cubicBezTo>
                    <a:pt x="224" y="13"/>
                    <a:pt x="211" y="0"/>
                    <a:pt x="195" y="0"/>
                  </a:cubicBezTo>
                  <a:cubicBezTo>
                    <a:pt x="178" y="0"/>
                    <a:pt x="165" y="13"/>
                    <a:pt x="165" y="29"/>
                  </a:cubicBezTo>
                  <a:lnTo>
                    <a:pt x="165" y="1083"/>
                  </a:lnTo>
                  <a:lnTo>
                    <a:pt x="53" y="971"/>
                  </a:lnTo>
                  <a:cubicBezTo>
                    <a:pt x="42" y="960"/>
                    <a:pt x="23" y="960"/>
                    <a:pt x="12" y="971"/>
                  </a:cubicBezTo>
                  <a:cubicBezTo>
                    <a:pt x="0" y="983"/>
                    <a:pt x="0" y="1002"/>
                    <a:pt x="12" y="1013"/>
                  </a:cubicBezTo>
                  <a:lnTo>
                    <a:pt x="174" y="1175"/>
                  </a:lnTo>
                  <a:cubicBezTo>
                    <a:pt x="176" y="1178"/>
                    <a:pt x="180" y="1180"/>
                    <a:pt x="183" y="1182"/>
                  </a:cubicBezTo>
                  <a:cubicBezTo>
                    <a:pt x="187" y="1183"/>
                    <a:pt x="191" y="1184"/>
                    <a:pt x="195" y="1184"/>
                  </a:cubicBezTo>
                  <a:cubicBezTo>
                    <a:pt x="198" y="1184"/>
                    <a:pt x="202" y="1183"/>
                    <a:pt x="206" y="1182"/>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1" name="Freeform 226"/>
            <p:cNvSpPr>
              <a:spLocks/>
            </p:cNvSpPr>
            <p:nvPr/>
          </p:nvSpPr>
          <p:spPr bwMode="auto">
            <a:xfrm>
              <a:off x="1402" y="3083"/>
              <a:ext cx="69" cy="210"/>
            </a:xfrm>
            <a:custGeom>
              <a:avLst/>
              <a:gdLst>
                <a:gd name="T0" fmla="*/ 183 w 386"/>
                <a:gd name="T1" fmla="*/ 2 h 1184"/>
                <a:gd name="T2" fmla="*/ 183 w 386"/>
                <a:gd name="T3" fmla="*/ 2 h 1184"/>
                <a:gd name="T4" fmla="*/ 174 w 386"/>
                <a:gd name="T5" fmla="*/ 8 h 1184"/>
                <a:gd name="T6" fmla="*/ 12 w 386"/>
                <a:gd name="T7" fmla="*/ 170 h 1184"/>
                <a:gd name="T8" fmla="*/ 12 w 386"/>
                <a:gd name="T9" fmla="*/ 212 h 1184"/>
                <a:gd name="T10" fmla="*/ 53 w 386"/>
                <a:gd name="T11" fmla="*/ 212 h 1184"/>
                <a:gd name="T12" fmla="*/ 165 w 386"/>
                <a:gd name="T13" fmla="*/ 101 h 1184"/>
                <a:gd name="T14" fmla="*/ 165 w 386"/>
                <a:gd name="T15" fmla="*/ 1154 h 1184"/>
                <a:gd name="T16" fmla="*/ 194 w 386"/>
                <a:gd name="T17" fmla="*/ 1184 h 1184"/>
                <a:gd name="T18" fmla="*/ 224 w 386"/>
                <a:gd name="T19" fmla="*/ 1154 h 1184"/>
                <a:gd name="T20" fmla="*/ 224 w 386"/>
                <a:gd name="T21" fmla="*/ 101 h 1184"/>
                <a:gd name="T22" fmla="*/ 336 w 386"/>
                <a:gd name="T23" fmla="*/ 212 h 1184"/>
                <a:gd name="T24" fmla="*/ 378 w 386"/>
                <a:gd name="T25" fmla="*/ 212 h 1184"/>
                <a:gd name="T26" fmla="*/ 386 w 386"/>
                <a:gd name="T27" fmla="*/ 191 h 1184"/>
                <a:gd name="T28" fmla="*/ 378 w 386"/>
                <a:gd name="T29" fmla="*/ 170 h 1184"/>
                <a:gd name="T30" fmla="*/ 215 w 386"/>
                <a:gd name="T31" fmla="*/ 8 h 1184"/>
                <a:gd name="T32" fmla="*/ 206 w 386"/>
                <a:gd name="T33" fmla="*/ 2 h 1184"/>
                <a:gd name="T34" fmla="*/ 194 w 386"/>
                <a:gd name="T35" fmla="*/ 0 h 1184"/>
                <a:gd name="T36" fmla="*/ 183 w 386"/>
                <a:gd name="T37" fmla="*/ 2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6" h="1184">
                  <a:moveTo>
                    <a:pt x="183" y="2"/>
                  </a:moveTo>
                  <a:lnTo>
                    <a:pt x="183" y="2"/>
                  </a:lnTo>
                  <a:cubicBezTo>
                    <a:pt x="179" y="4"/>
                    <a:pt x="176" y="6"/>
                    <a:pt x="174" y="8"/>
                  </a:cubicBezTo>
                  <a:lnTo>
                    <a:pt x="12" y="170"/>
                  </a:lnTo>
                  <a:cubicBezTo>
                    <a:pt x="0" y="182"/>
                    <a:pt x="0" y="201"/>
                    <a:pt x="12" y="212"/>
                  </a:cubicBezTo>
                  <a:cubicBezTo>
                    <a:pt x="23" y="224"/>
                    <a:pt x="42" y="224"/>
                    <a:pt x="53" y="212"/>
                  </a:cubicBezTo>
                  <a:lnTo>
                    <a:pt x="165" y="101"/>
                  </a:lnTo>
                  <a:lnTo>
                    <a:pt x="165" y="1154"/>
                  </a:lnTo>
                  <a:cubicBezTo>
                    <a:pt x="165" y="1171"/>
                    <a:pt x="178" y="1184"/>
                    <a:pt x="194" y="1184"/>
                  </a:cubicBezTo>
                  <a:cubicBezTo>
                    <a:pt x="211" y="1184"/>
                    <a:pt x="224" y="1171"/>
                    <a:pt x="224" y="1154"/>
                  </a:cubicBezTo>
                  <a:lnTo>
                    <a:pt x="224" y="101"/>
                  </a:lnTo>
                  <a:lnTo>
                    <a:pt x="336" y="212"/>
                  </a:lnTo>
                  <a:cubicBezTo>
                    <a:pt x="347" y="224"/>
                    <a:pt x="366" y="224"/>
                    <a:pt x="378" y="212"/>
                  </a:cubicBezTo>
                  <a:cubicBezTo>
                    <a:pt x="383" y="207"/>
                    <a:pt x="386" y="199"/>
                    <a:pt x="386" y="191"/>
                  </a:cubicBezTo>
                  <a:cubicBezTo>
                    <a:pt x="386" y="184"/>
                    <a:pt x="383" y="176"/>
                    <a:pt x="378" y="170"/>
                  </a:cubicBezTo>
                  <a:lnTo>
                    <a:pt x="215" y="8"/>
                  </a:lnTo>
                  <a:cubicBezTo>
                    <a:pt x="213" y="6"/>
                    <a:pt x="210" y="4"/>
                    <a:pt x="206" y="2"/>
                  </a:cubicBezTo>
                  <a:cubicBezTo>
                    <a:pt x="202" y="1"/>
                    <a:pt x="198" y="0"/>
                    <a:pt x="194" y="0"/>
                  </a:cubicBezTo>
                  <a:cubicBezTo>
                    <a:pt x="191" y="0"/>
                    <a:pt x="187" y="1"/>
                    <a:pt x="183" y="2"/>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2" name="Freeform 227"/>
            <p:cNvSpPr>
              <a:spLocks noEditPoints="1"/>
            </p:cNvSpPr>
            <p:nvPr/>
          </p:nvSpPr>
          <p:spPr bwMode="auto">
            <a:xfrm>
              <a:off x="1214" y="3017"/>
              <a:ext cx="351" cy="343"/>
            </a:xfrm>
            <a:custGeom>
              <a:avLst/>
              <a:gdLst>
                <a:gd name="T0" fmla="*/ 992 w 1985"/>
                <a:gd name="T1" fmla="*/ 0 h 1934"/>
                <a:gd name="T2" fmla="*/ 992 w 1985"/>
                <a:gd name="T3" fmla="*/ 0 h 1934"/>
                <a:gd name="T4" fmla="*/ 0 w 1985"/>
                <a:gd name="T5" fmla="*/ 967 h 1934"/>
                <a:gd name="T6" fmla="*/ 992 w 1985"/>
                <a:gd name="T7" fmla="*/ 1934 h 1934"/>
                <a:gd name="T8" fmla="*/ 1985 w 1985"/>
                <a:gd name="T9" fmla="*/ 967 h 1934"/>
                <a:gd name="T10" fmla="*/ 992 w 1985"/>
                <a:gd name="T11" fmla="*/ 0 h 1934"/>
                <a:gd name="T12" fmla="*/ 1899 w 1985"/>
                <a:gd name="T13" fmla="*/ 967 h 1934"/>
                <a:gd name="T14" fmla="*/ 1899 w 1985"/>
                <a:gd name="T15" fmla="*/ 967 h 1934"/>
                <a:gd name="T16" fmla="*/ 992 w 1985"/>
                <a:gd name="T17" fmla="*/ 1850 h 1934"/>
                <a:gd name="T18" fmla="*/ 85 w 1985"/>
                <a:gd name="T19" fmla="*/ 967 h 1934"/>
                <a:gd name="T20" fmla="*/ 992 w 1985"/>
                <a:gd name="T21" fmla="*/ 83 h 1934"/>
                <a:gd name="T22" fmla="*/ 1899 w 1985"/>
                <a:gd name="T23" fmla="*/ 967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5" h="1934">
                  <a:moveTo>
                    <a:pt x="992" y="0"/>
                  </a:moveTo>
                  <a:lnTo>
                    <a:pt x="992" y="0"/>
                  </a:lnTo>
                  <a:cubicBezTo>
                    <a:pt x="445" y="0"/>
                    <a:pt x="0" y="433"/>
                    <a:pt x="0" y="967"/>
                  </a:cubicBezTo>
                  <a:cubicBezTo>
                    <a:pt x="0" y="1500"/>
                    <a:pt x="445" y="1934"/>
                    <a:pt x="992" y="1934"/>
                  </a:cubicBezTo>
                  <a:cubicBezTo>
                    <a:pt x="1539" y="1934"/>
                    <a:pt x="1985" y="1500"/>
                    <a:pt x="1985" y="967"/>
                  </a:cubicBezTo>
                  <a:cubicBezTo>
                    <a:pt x="1985" y="433"/>
                    <a:pt x="1539" y="0"/>
                    <a:pt x="992" y="0"/>
                  </a:cubicBezTo>
                  <a:close/>
                  <a:moveTo>
                    <a:pt x="1899" y="967"/>
                  </a:moveTo>
                  <a:lnTo>
                    <a:pt x="1899" y="967"/>
                  </a:lnTo>
                  <a:cubicBezTo>
                    <a:pt x="1899" y="1454"/>
                    <a:pt x="1492" y="1850"/>
                    <a:pt x="992" y="1850"/>
                  </a:cubicBezTo>
                  <a:cubicBezTo>
                    <a:pt x="492" y="1850"/>
                    <a:pt x="85" y="1454"/>
                    <a:pt x="85" y="967"/>
                  </a:cubicBezTo>
                  <a:cubicBezTo>
                    <a:pt x="85" y="480"/>
                    <a:pt x="492" y="83"/>
                    <a:pt x="992" y="83"/>
                  </a:cubicBezTo>
                  <a:cubicBezTo>
                    <a:pt x="1492" y="83"/>
                    <a:pt x="1899" y="480"/>
                    <a:pt x="1899" y="967"/>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93" name="Group 230"/>
          <p:cNvGrpSpPr>
            <a:grpSpLocks noChangeAspect="1"/>
          </p:cNvGrpSpPr>
          <p:nvPr/>
        </p:nvGrpSpPr>
        <p:grpSpPr bwMode="auto">
          <a:xfrm>
            <a:off x="2825247" y="1992628"/>
            <a:ext cx="530224" cy="541338"/>
            <a:chOff x="1631" y="3017"/>
            <a:chExt cx="334" cy="341"/>
          </a:xfrm>
          <a:solidFill>
            <a:srgbClr val="2C2F33"/>
          </a:solidFill>
        </p:grpSpPr>
        <p:sp>
          <p:nvSpPr>
            <p:cNvPr id="94" name="Freeform 231"/>
            <p:cNvSpPr>
              <a:spLocks/>
            </p:cNvSpPr>
            <p:nvPr/>
          </p:nvSpPr>
          <p:spPr bwMode="auto">
            <a:xfrm>
              <a:off x="1694" y="3106"/>
              <a:ext cx="172" cy="98"/>
            </a:xfrm>
            <a:custGeom>
              <a:avLst/>
              <a:gdLst>
                <a:gd name="T0" fmla="*/ 888 w 994"/>
                <a:gd name="T1" fmla="*/ 206 h 574"/>
                <a:gd name="T2" fmla="*/ 888 w 994"/>
                <a:gd name="T3" fmla="*/ 206 h 574"/>
                <a:gd name="T4" fmla="*/ 800 w 994"/>
                <a:gd name="T5" fmla="*/ 294 h 574"/>
                <a:gd name="T6" fmla="*/ 791 w 994"/>
                <a:gd name="T7" fmla="*/ 316 h 574"/>
                <a:gd name="T8" fmla="*/ 800 w 994"/>
                <a:gd name="T9" fmla="*/ 338 h 574"/>
                <a:gd name="T10" fmla="*/ 845 w 994"/>
                <a:gd name="T11" fmla="*/ 338 h 574"/>
                <a:gd name="T12" fmla="*/ 985 w 994"/>
                <a:gd name="T13" fmla="*/ 197 h 574"/>
                <a:gd name="T14" fmla="*/ 994 w 994"/>
                <a:gd name="T15" fmla="*/ 177 h 574"/>
                <a:gd name="T16" fmla="*/ 994 w 994"/>
                <a:gd name="T17" fmla="*/ 175 h 574"/>
                <a:gd name="T18" fmla="*/ 984 w 994"/>
                <a:gd name="T19" fmla="*/ 152 h 574"/>
                <a:gd name="T20" fmla="*/ 845 w 994"/>
                <a:gd name="T21" fmla="*/ 12 h 574"/>
                <a:gd name="T22" fmla="*/ 800 w 994"/>
                <a:gd name="T23" fmla="*/ 12 h 574"/>
                <a:gd name="T24" fmla="*/ 800 w 994"/>
                <a:gd name="T25" fmla="*/ 57 h 574"/>
                <a:gd name="T26" fmla="*/ 887 w 994"/>
                <a:gd name="T27" fmla="*/ 143 h 574"/>
                <a:gd name="T28" fmla="*/ 236 w 994"/>
                <a:gd name="T29" fmla="*/ 143 h 574"/>
                <a:gd name="T30" fmla="*/ 0 w 994"/>
                <a:gd name="T31" fmla="*/ 381 h 574"/>
                <a:gd name="T32" fmla="*/ 0 w 994"/>
                <a:gd name="T33" fmla="*/ 542 h 574"/>
                <a:gd name="T34" fmla="*/ 31 w 994"/>
                <a:gd name="T35" fmla="*/ 574 h 574"/>
                <a:gd name="T36" fmla="*/ 63 w 994"/>
                <a:gd name="T37" fmla="*/ 542 h 574"/>
                <a:gd name="T38" fmla="*/ 63 w 994"/>
                <a:gd name="T39" fmla="*/ 381 h 574"/>
                <a:gd name="T40" fmla="*/ 236 w 994"/>
                <a:gd name="T41" fmla="*/ 206 h 574"/>
                <a:gd name="T42" fmla="*/ 888 w 994"/>
                <a:gd name="T43" fmla="*/ 206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4" h="574">
                  <a:moveTo>
                    <a:pt x="888" y="206"/>
                  </a:moveTo>
                  <a:lnTo>
                    <a:pt x="888" y="206"/>
                  </a:lnTo>
                  <a:lnTo>
                    <a:pt x="800" y="294"/>
                  </a:lnTo>
                  <a:cubicBezTo>
                    <a:pt x="794" y="299"/>
                    <a:pt x="791" y="307"/>
                    <a:pt x="791" y="316"/>
                  </a:cubicBezTo>
                  <a:cubicBezTo>
                    <a:pt x="791" y="324"/>
                    <a:pt x="794" y="332"/>
                    <a:pt x="800" y="338"/>
                  </a:cubicBezTo>
                  <a:cubicBezTo>
                    <a:pt x="812" y="350"/>
                    <a:pt x="833" y="350"/>
                    <a:pt x="845" y="338"/>
                  </a:cubicBezTo>
                  <a:lnTo>
                    <a:pt x="985" y="197"/>
                  </a:lnTo>
                  <a:cubicBezTo>
                    <a:pt x="991" y="192"/>
                    <a:pt x="994" y="185"/>
                    <a:pt x="994" y="177"/>
                  </a:cubicBezTo>
                  <a:lnTo>
                    <a:pt x="994" y="175"/>
                  </a:lnTo>
                  <a:cubicBezTo>
                    <a:pt x="994" y="166"/>
                    <a:pt x="990" y="157"/>
                    <a:pt x="984" y="152"/>
                  </a:cubicBezTo>
                  <a:lnTo>
                    <a:pt x="845" y="12"/>
                  </a:lnTo>
                  <a:cubicBezTo>
                    <a:pt x="832" y="0"/>
                    <a:pt x="812" y="0"/>
                    <a:pt x="800" y="12"/>
                  </a:cubicBezTo>
                  <a:cubicBezTo>
                    <a:pt x="788" y="25"/>
                    <a:pt x="788" y="45"/>
                    <a:pt x="800" y="57"/>
                  </a:cubicBezTo>
                  <a:lnTo>
                    <a:pt x="887" y="143"/>
                  </a:lnTo>
                  <a:lnTo>
                    <a:pt x="236" y="143"/>
                  </a:lnTo>
                  <a:cubicBezTo>
                    <a:pt x="106" y="143"/>
                    <a:pt x="0" y="250"/>
                    <a:pt x="0" y="381"/>
                  </a:cubicBezTo>
                  <a:lnTo>
                    <a:pt x="0" y="542"/>
                  </a:lnTo>
                  <a:cubicBezTo>
                    <a:pt x="0" y="560"/>
                    <a:pt x="14" y="574"/>
                    <a:pt x="31" y="574"/>
                  </a:cubicBezTo>
                  <a:cubicBezTo>
                    <a:pt x="48" y="574"/>
                    <a:pt x="63" y="560"/>
                    <a:pt x="63" y="542"/>
                  </a:cubicBezTo>
                  <a:lnTo>
                    <a:pt x="63" y="381"/>
                  </a:lnTo>
                  <a:cubicBezTo>
                    <a:pt x="63" y="285"/>
                    <a:pt x="140" y="206"/>
                    <a:pt x="236" y="206"/>
                  </a:cubicBezTo>
                  <a:lnTo>
                    <a:pt x="888" y="206"/>
                  </a:ln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5" name="Freeform 232"/>
            <p:cNvSpPr>
              <a:spLocks/>
            </p:cNvSpPr>
            <p:nvPr/>
          </p:nvSpPr>
          <p:spPr bwMode="auto">
            <a:xfrm>
              <a:off x="1729" y="3175"/>
              <a:ext cx="172" cy="98"/>
            </a:xfrm>
            <a:custGeom>
              <a:avLst/>
              <a:gdLst>
                <a:gd name="T0" fmla="*/ 964 w 996"/>
                <a:gd name="T1" fmla="*/ 0 h 570"/>
                <a:gd name="T2" fmla="*/ 964 w 996"/>
                <a:gd name="T3" fmla="*/ 0 h 570"/>
                <a:gd name="T4" fmla="*/ 933 w 996"/>
                <a:gd name="T5" fmla="*/ 31 h 570"/>
                <a:gd name="T6" fmla="*/ 933 w 996"/>
                <a:gd name="T7" fmla="*/ 193 h 570"/>
                <a:gd name="T8" fmla="*/ 759 w 996"/>
                <a:gd name="T9" fmla="*/ 367 h 570"/>
                <a:gd name="T10" fmla="*/ 107 w 996"/>
                <a:gd name="T11" fmla="*/ 367 h 570"/>
                <a:gd name="T12" fmla="*/ 194 w 996"/>
                <a:gd name="T13" fmla="*/ 280 h 570"/>
                <a:gd name="T14" fmla="*/ 204 w 996"/>
                <a:gd name="T15" fmla="*/ 258 h 570"/>
                <a:gd name="T16" fmla="*/ 194 w 996"/>
                <a:gd name="T17" fmla="*/ 236 h 570"/>
                <a:gd name="T18" fmla="*/ 150 w 996"/>
                <a:gd name="T19" fmla="*/ 236 h 570"/>
                <a:gd name="T20" fmla="*/ 9 w 996"/>
                <a:gd name="T21" fmla="*/ 376 h 570"/>
                <a:gd name="T22" fmla="*/ 0 w 996"/>
                <a:gd name="T23" fmla="*/ 397 h 570"/>
                <a:gd name="T24" fmla="*/ 0 w 996"/>
                <a:gd name="T25" fmla="*/ 397 h 570"/>
                <a:gd name="T26" fmla="*/ 0 w 996"/>
                <a:gd name="T27" fmla="*/ 401 h 570"/>
                <a:gd name="T28" fmla="*/ 10 w 996"/>
                <a:gd name="T29" fmla="*/ 421 h 570"/>
                <a:gd name="T30" fmla="*/ 150 w 996"/>
                <a:gd name="T31" fmla="*/ 561 h 570"/>
                <a:gd name="T32" fmla="*/ 172 w 996"/>
                <a:gd name="T33" fmla="*/ 570 h 570"/>
                <a:gd name="T34" fmla="*/ 194 w 996"/>
                <a:gd name="T35" fmla="*/ 561 h 570"/>
                <a:gd name="T36" fmla="*/ 194 w 996"/>
                <a:gd name="T37" fmla="*/ 517 h 570"/>
                <a:gd name="T38" fmla="*/ 108 w 996"/>
                <a:gd name="T39" fmla="*/ 430 h 570"/>
                <a:gd name="T40" fmla="*/ 759 w 996"/>
                <a:gd name="T41" fmla="*/ 430 h 570"/>
                <a:gd name="T42" fmla="*/ 996 w 996"/>
                <a:gd name="T43" fmla="*/ 193 h 570"/>
                <a:gd name="T44" fmla="*/ 996 w 996"/>
                <a:gd name="T45" fmla="*/ 31 h 570"/>
                <a:gd name="T46" fmla="*/ 964 w 996"/>
                <a:gd name="T47"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6" h="570">
                  <a:moveTo>
                    <a:pt x="964" y="0"/>
                  </a:moveTo>
                  <a:lnTo>
                    <a:pt x="964" y="0"/>
                  </a:lnTo>
                  <a:cubicBezTo>
                    <a:pt x="947" y="0"/>
                    <a:pt x="933" y="14"/>
                    <a:pt x="933" y="31"/>
                  </a:cubicBezTo>
                  <a:lnTo>
                    <a:pt x="933" y="193"/>
                  </a:lnTo>
                  <a:cubicBezTo>
                    <a:pt x="933" y="289"/>
                    <a:pt x="855" y="367"/>
                    <a:pt x="759" y="367"/>
                  </a:cubicBezTo>
                  <a:lnTo>
                    <a:pt x="107" y="367"/>
                  </a:lnTo>
                  <a:lnTo>
                    <a:pt x="194" y="280"/>
                  </a:lnTo>
                  <a:cubicBezTo>
                    <a:pt x="200" y="274"/>
                    <a:pt x="204" y="266"/>
                    <a:pt x="204" y="258"/>
                  </a:cubicBezTo>
                  <a:cubicBezTo>
                    <a:pt x="204" y="250"/>
                    <a:pt x="200" y="242"/>
                    <a:pt x="194" y="236"/>
                  </a:cubicBezTo>
                  <a:cubicBezTo>
                    <a:pt x="183" y="224"/>
                    <a:pt x="162" y="224"/>
                    <a:pt x="150" y="236"/>
                  </a:cubicBezTo>
                  <a:lnTo>
                    <a:pt x="9" y="376"/>
                  </a:lnTo>
                  <a:cubicBezTo>
                    <a:pt x="4" y="382"/>
                    <a:pt x="1" y="389"/>
                    <a:pt x="0" y="397"/>
                  </a:cubicBezTo>
                  <a:lnTo>
                    <a:pt x="0" y="397"/>
                  </a:lnTo>
                  <a:lnTo>
                    <a:pt x="0" y="401"/>
                  </a:lnTo>
                  <a:cubicBezTo>
                    <a:pt x="1" y="409"/>
                    <a:pt x="4" y="416"/>
                    <a:pt x="10" y="421"/>
                  </a:cubicBezTo>
                  <a:lnTo>
                    <a:pt x="150" y="561"/>
                  </a:lnTo>
                  <a:cubicBezTo>
                    <a:pt x="156" y="567"/>
                    <a:pt x="164" y="570"/>
                    <a:pt x="172" y="570"/>
                  </a:cubicBezTo>
                  <a:cubicBezTo>
                    <a:pt x="181" y="570"/>
                    <a:pt x="188" y="567"/>
                    <a:pt x="194" y="561"/>
                  </a:cubicBezTo>
                  <a:cubicBezTo>
                    <a:pt x="207" y="549"/>
                    <a:pt x="207" y="529"/>
                    <a:pt x="194" y="517"/>
                  </a:cubicBezTo>
                  <a:lnTo>
                    <a:pt x="108" y="430"/>
                  </a:lnTo>
                  <a:lnTo>
                    <a:pt x="759" y="430"/>
                  </a:lnTo>
                  <a:cubicBezTo>
                    <a:pt x="889" y="430"/>
                    <a:pt x="996" y="324"/>
                    <a:pt x="996" y="193"/>
                  </a:cubicBezTo>
                  <a:lnTo>
                    <a:pt x="996" y="31"/>
                  </a:lnTo>
                  <a:cubicBezTo>
                    <a:pt x="996" y="14"/>
                    <a:pt x="982" y="0"/>
                    <a:pt x="964"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6" name="Freeform 233"/>
            <p:cNvSpPr>
              <a:spLocks noEditPoints="1"/>
            </p:cNvSpPr>
            <p:nvPr/>
          </p:nvSpPr>
          <p:spPr bwMode="auto">
            <a:xfrm>
              <a:off x="1631" y="3017"/>
              <a:ext cx="334" cy="341"/>
            </a:xfrm>
            <a:custGeom>
              <a:avLst/>
              <a:gdLst>
                <a:gd name="T0" fmla="*/ 967 w 1935"/>
                <a:gd name="T1" fmla="*/ 0 h 1985"/>
                <a:gd name="T2" fmla="*/ 967 w 1935"/>
                <a:gd name="T3" fmla="*/ 0 h 1985"/>
                <a:gd name="T4" fmla="*/ 0 w 1935"/>
                <a:gd name="T5" fmla="*/ 992 h 1985"/>
                <a:gd name="T6" fmla="*/ 967 w 1935"/>
                <a:gd name="T7" fmla="*/ 1985 h 1985"/>
                <a:gd name="T8" fmla="*/ 1935 w 1935"/>
                <a:gd name="T9" fmla="*/ 992 h 1985"/>
                <a:gd name="T10" fmla="*/ 967 w 1935"/>
                <a:gd name="T11" fmla="*/ 0 h 1985"/>
                <a:gd name="T12" fmla="*/ 1851 w 1935"/>
                <a:gd name="T13" fmla="*/ 992 h 1985"/>
                <a:gd name="T14" fmla="*/ 1851 w 1935"/>
                <a:gd name="T15" fmla="*/ 992 h 1985"/>
                <a:gd name="T16" fmla="*/ 967 w 1935"/>
                <a:gd name="T17" fmla="*/ 1899 h 1985"/>
                <a:gd name="T18" fmla="*/ 84 w 1935"/>
                <a:gd name="T19" fmla="*/ 992 h 1985"/>
                <a:gd name="T20" fmla="*/ 967 w 1935"/>
                <a:gd name="T21" fmla="*/ 85 h 1985"/>
                <a:gd name="T22" fmla="*/ 1851 w 1935"/>
                <a:gd name="T23" fmla="*/ 992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5" h="1985">
                  <a:moveTo>
                    <a:pt x="967" y="0"/>
                  </a:moveTo>
                  <a:lnTo>
                    <a:pt x="967" y="0"/>
                  </a:lnTo>
                  <a:cubicBezTo>
                    <a:pt x="434" y="0"/>
                    <a:pt x="0" y="445"/>
                    <a:pt x="0" y="992"/>
                  </a:cubicBezTo>
                  <a:cubicBezTo>
                    <a:pt x="0" y="1539"/>
                    <a:pt x="434" y="1985"/>
                    <a:pt x="967" y="1985"/>
                  </a:cubicBezTo>
                  <a:cubicBezTo>
                    <a:pt x="1501" y="1985"/>
                    <a:pt x="1935" y="1539"/>
                    <a:pt x="1935" y="992"/>
                  </a:cubicBezTo>
                  <a:cubicBezTo>
                    <a:pt x="1935" y="445"/>
                    <a:pt x="1501" y="0"/>
                    <a:pt x="967" y="0"/>
                  </a:cubicBezTo>
                  <a:close/>
                  <a:moveTo>
                    <a:pt x="1851" y="992"/>
                  </a:moveTo>
                  <a:lnTo>
                    <a:pt x="1851" y="992"/>
                  </a:lnTo>
                  <a:cubicBezTo>
                    <a:pt x="1851" y="1492"/>
                    <a:pt x="1454" y="1899"/>
                    <a:pt x="967" y="1899"/>
                  </a:cubicBezTo>
                  <a:cubicBezTo>
                    <a:pt x="480" y="1899"/>
                    <a:pt x="84" y="1492"/>
                    <a:pt x="84" y="992"/>
                  </a:cubicBezTo>
                  <a:cubicBezTo>
                    <a:pt x="84" y="492"/>
                    <a:pt x="480" y="85"/>
                    <a:pt x="967" y="85"/>
                  </a:cubicBezTo>
                  <a:cubicBezTo>
                    <a:pt x="1454" y="85"/>
                    <a:pt x="1851" y="492"/>
                    <a:pt x="1851" y="992"/>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97" name="Group 236"/>
          <p:cNvGrpSpPr>
            <a:grpSpLocks noChangeAspect="1"/>
          </p:cNvGrpSpPr>
          <p:nvPr/>
        </p:nvGrpSpPr>
        <p:grpSpPr bwMode="auto">
          <a:xfrm>
            <a:off x="2034225" y="3052086"/>
            <a:ext cx="557213" cy="544513"/>
            <a:chOff x="2030" y="3017"/>
            <a:chExt cx="351" cy="343"/>
          </a:xfrm>
          <a:solidFill>
            <a:srgbClr val="2C2F33"/>
          </a:solidFill>
        </p:grpSpPr>
        <p:sp>
          <p:nvSpPr>
            <p:cNvPr id="98" name="Freeform 237"/>
            <p:cNvSpPr>
              <a:spLocks/>
            </p:cNvSpPr>
            <p:nvPr/>
          </p:nvSpPr>
          <p:spPr bwMode="auto">
            <a:xfrm>
              <a:off x="2171" y="3083"/>
              <a:ext cx="69" cy="210"/>
            </a:xfrm>
            <a:custGeom>
              <a:avLst/>
              <a:gdLst>
                <a:gd name="T0" fmla="*/ 205 w 386"/>
                <a:gd name="T1" fmla="*/ 1182 h 1184"/>
                <a:gd name="T2" fmla="*/ 205 w 386"/>
                <a:gd name="T3" fmla="*/ 1182 h 1184"/>
                <a:gd name="T4" fmla="*/ 215 w 386"/>
                <a:gd name="T5" fmla="*/ 1175 h 1184"/>
                <a:gd name="T6" fmla="*/ 377 w 386"/>
                <a:gd name="T7" fmla="*/ 1013 h 1184"/>
                <a:gd name="T8" fmla="*/ 386 w 386"/>
                <a:gd name="T9" fmla="*/ 992 h 1184"/>
                <a:gd name="T10" fmla="*/ 377 w 386"/>
                <a:gd name="T11" fmla="*/ 971 h 1184"/>
                <a:gd name="T12" fmla="*/ 335 w 386"/>
                <a:gd name="T13" fmla="*/ 971 h 1184"/>
                <a:gd name="T14" fmla="*/ 224 w 386"/>
                <a:gd name="T15" fmla="*/ 1083 h 1184"/>
                <a:gd name="T16" fmla="*/ 224 w 386"/>
                <a:gd name="T17" fmla="*/ 29 h 1184"/>
                <a:gd name="T18" fmla="*/ 194 w 386"/>
                <a:gd name="T19" fmla="*/ 0 h 1184"/>
                <a:gd name="T20" fmla="*/ 164 w 386"/>
                <a:gd name="T21" fmla="*/ 29 h 1184"/>
                <a:gd name="T22" fmla="*/ 164 w 386"/>
                <a:gd name="T23" fmla="*/ 1083 h 1184"/>
                <a:gd name="T24" fmla="*/ 53 w 386"/>
                <a:gd name="T25" fmla="*/ 971 h 1184"/>
                <a:gd name="T26" fmla="*/ 11 w 386"/>
                <a:gd name="T27" fmla="*/ 971 h 1184"/>
                <a:gd name="T28" fmla="*/ 11 w 386"/>
                <a:gd name="T29" fmla="*/ 1013 h 1184"/>
                <a:gd name="T30" fmla="*/ 173 w 386"/>
                <a:gd name="T31" fmla="*/ 1175 h 1184"/>
                <a:gd name="T32" fmla="*/ 183 w 386"/>
                <a:gd name="T33" fmla="*/ 1182 h 1184"/>
                <a:gd name="T34" fmla="*/ 194 w 386"/>
                <a:gd name="T35" fmla="*/ 1184 h 1184"/>
                <a:gd name="T36" fmla="*/ 205 w 386"/>
                <a:gd name="T37" fmla="*/ 1182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6" h="1184">
                  <a:moveTo>
                    <a:pt x="205" y="1182"/>
                  </a:moveTo>
                  <a:lnTo>
                    <a:pt x="205" y="1182"/>
                  </a:lnTo>
                  <a:cubicBezTo>
                    <a:pt x="209" y="1180"/>
                    <a:pt x="212" y="1178"/>
                    <a:pt x="215" y="1175"/>
                  </a:cubicBezTo>
                  <a:lnTo>
                    <a:pt x="377" y="1013"/>
                  </a:lnTo>
                  <a:cubicBezTo>
                    <a:pt x="383" y="1007"/>
                    <a:pt x="386" y="1000"/>
                    <a:pt x="386" y="992"/>
                  </a:cubicBezTo>
                  <a:cubicBezTo>
                    <a:pt x="386" y="985"/>
                    <a:pt x="383" y="977"/>
                    <a:pt x="377" y="971"/>
                  </a:cubicBezTo>
                  <a:cubicBezTo>
                    <a:pt x="365" y="960"/>
                    <a:pt x="347" y="960"/>
                    <a:pt x="335" y="971"/>
                  </a:cubicBezTo>
                  <a:lnTo>
                    <a:pt x="224" y="1083"/>
                  </a:lnTo>
                  <a:lnTo>
                    <a:pt x="224" y="29"/>
                  </a:lnTo>
                  <a:cubicBezTo>
                    <a:pt x="224" y="13"/>
                    <a:pt x="210" y="0"/>
                    <a:pt x="194" y="0"/>
                  </a:cubicBezTo>
                  <a:cubicBezTo>
                    <a:pt x="178" y="0"/>
                    <a:pt x="164" y="13"/>
                    <a:pt x="164" y="29"/>
                  </a:cubicBezTo>
                  <a:lnTo>
                    <a:pt x="164" y="1083"/>
                  </a:lnTo>
                  <a:lnTo>
                    <a:pt x="53" y="971"/>
                  </a:lnTo>
                  <a:cubicBezTo>
                    <a:pt x="41" y="960"/>
                    <a:pt x="23" y="960"/>
                    <a:pt x="11" y="971"/>
                  </a:cubicBezTo>
                  <a:cubicBezTo>
                    <a:pt x="0" y="983"/>
                    <a:pt x="0" y="1002"/>
                    <a:pt x="11" y="1013"/>
                  </a:cubicBezTo>
                  <a:lnTo>
                    <a:pt x="173" y="1175"/>
                  </a:lnTo>
                  <a:cubicBezTo>
                    <a:pt x="176" y="1178"/>
                    <a:pt x="179" y="1180"/>
                    <a:pt x="183" y="1182"/>
                  </a:cubicBezTo>
                  <a:cubicBezTo>
                    <a:pt x="186" y="1183"/>
                    <a:pt x="190" y="1184"/>
                    <a:pt x="194" y="1184"/>
                  </a:cubicBezTo>
                  <a:cubicBezTo>
                    <a:pt x="198" y="1184"/>
                    <a:pt x="202" y="1183"/>
                    <a:pt x="205" y="1182"/>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9" name="Freeform 238"/>
            <p:cNvSpPr>
              <a:spLocks noEditPoints="1"/>
            </p:cNvSpPr>
            <p:nvPr/>
          </p:nvSpPr>
          <p:spPr bwMode="auto">
            <a:xfrm>
              <a:off x="2030" y="3017"/>
              <a:ext cx="351" cy="343"/>
            </a:xfrm>
            <a:custGeom>
              <a:avLst/>
              <a:gdLst>
                <a:gd name="T0" fmla="*/ 992 w 1985"/>
                <a:gd name="T1" fmla="*/ 0 h 1934"/>
                <a:gd name="T2" fmla="*/ 992 w 1985"/>
                <a:gd name="T3" fmla="*/ 0 h 1934"/>
                <a:gd name="T4" fmla="*/ 0 w 1985"/>
                <a:gd name="T5" fmla="*/ 967 h 1934"/>
                <a:gd name="T6" fmla="*/ 992 w 1985"/>
                <a:gd name="T7" fmla="*/ 1934 h 1934"/>
                <a:gd name="T8" fmla="*/ 1985 w 1985"/>
                <a:gd name="T9" fmla="*/ 967 h 1934"/>
                <a:gd name="T10" fmla="*/ 992 w 1985"/>
                <a:gd name="T11" fmla="*/ 0 h 1934"/>
                <a:gd name="T12" fmla="*/ 1899 w 1985"/>
                <a:gd name="T13" fmla="*/ 967 h 1934"/>
                <a:gd name="T14" fmla="*/ 1899 w 1985"/>
                <a:gd name="T15" fmla="*/ 967 h 1934"/>
                <a:gd name="T16" fmla="*/ 992 w 1985"/>
                <a:gd name="T17" fmla="*/ 1850 h 1934"/>
                <a:gd name="T18" fmla="*/ 85 w 1985"/>
                <a:gd name="T19" fmla="*/ 967 h 1934"/>
                <a:gd name="T20" fmla="*/ 992 w 1985"/>
                <a:gd name="T21" fmla="*/ 83 h 1934"/>
                <a:gd name="T22" fmla="*/ 1899 w 1985"/>
                <a:gd name="T23" fmla="*/ 967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5" h="1934">
                  <a:moveTo>
                    <a:pt x="992" y="0"/>
                  </a:moveTo>
                  <a:lnTo>
                    <a:pt x="992" y="0"/>
                  </a:lnTo>
                  <a:cubicBezTo>
                    <a:pt x="445" y="0"/>
                    <a:pt x="0" y="433"/>
                    <a:pt x="0" y="967"/>
                  </a:cubicBezTo>
                  <a:cubicBezTo>
                    <a:pt x="0" y="1500"/>
                    <a:pt x="445" y="1934"/>
                    <a:pt x="992" y="1934"/>
                  </a:cubicBezTo>
                  <a:cubicBezTo>
                    <a:pt x="1539" y="1934"/>
                    <a:pt x="1985" y="1500"/>
                    <a:pt x="1985" y="967"/>
                  </a:cubicBezTo>
                  <a:cubicBezTo>
                    <a:pt x="1985" y="433"/>
                    <a:pt x="1539" y="0"/>
                    <a:pt x="992" y="0"/>
                  </a:cubicBezTo>
                  <a:close/>
                  <a:moveTo>
                    <a:pt x="1899" y="967"/>
                  </a:moveTo>
                  <a:lnTo>
                    <a:pt x="1899" y="967"/>
                  </a:lnTo>
                  <a:cubicBezTo>
                    <a:pt x="1899" y="1454"/>
                    <a:pt x="1492" y="1850"/>
                    <a:pt x="992" y="1850"/>
                  </a:cubicBezTo>
                  <a:cubicBezTo>
                    <a:pt x="492" y="1850"/>
                    <a:pt x="85" y="1454"/>
                    <a:pt x="85" y="967"/>
                  </a:cubicBezTo>
                  <a:cubicBezTo>
                    <a:pt x="85" y="480"/>
                    <a:pt x="492" y="83"/>
                    <a:pt x="992" y="83"/>
                  </a:cubicBezTo>
                  <a:cubicBezTo>
                    <a:pt x="1492" y="83"/>
                    <a:pt x="1899" y="480"/>
                    <a:pt x="1899" y="967"/>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00" name="Group 241"/>
          <p:cNvGrpSpPr>
            <a:grpSpLocks noChangeAspect="1"/>
          </p:cNvGrpSpPr>
          <p:nvPr/>
        </p:nvGrpSpPr>
        <p:grpSpPr bwMode="auto">
          <a:xfrm>
            <a:off x="2831712" y="3032777"/>
            <a:ext cx="555626" cy="544513"/>
            <a:chOff x="2448" y="3017"/>
            <a:chExt cx="350" cy="343"/>
          </a:xfrm>
        </p:grpSpPr>
        <p:sp>
          <p:nvSpPr>
            <p:cNvPr id="101" name="Freeform 242"/>
            <p:cNvSpPr>
              <a:spLocks/>
            </p:cNvSpPr>
            <p:nvPr/>
          </p:nvSpPr>
          <p:spPr bwMode="auto">
            <a:xfrm>
              <a:off x="2589" y="3083"/>
              <a:ext cx="69" cy="210"/>
            </a:xfrm>
            <a:custGeom>
              <a:avLst/>
              <a:gdLst>
                <a:gd name="T0" fmla="*/ 181 w 387"/>
                <a:gd name="T1" fmla="*/ 2 h 1184"/>
                <a:gd name="T2" fmla="*/ 181 w 387"/>
                <a:gd name="T3" fmla="*/ 2 h 1184"/>
                <a:gd name="T4" fmla="*/ 171 w 387"/>
                <a:gd name="T5" fmla="*/ 8 h 1184"/>
                <a:gd name="T6" fmla="*/ 9 w 387"/>
                <a:gd name="T7" fmla="*/ 170 h 1184"/>
                <a:gd name="T8" fmla="*/ 0 w 387"/>
                <a:gd name="T9" fmla="*/ 191 h 1184"/>
                <a:gd name="T10" fmla="*/ 9 w 387"/>
                <a:gd name="T11" fmla="*/ 212 h 1184"/>
                <a:gd name="T12" fmla="*/ 51 w 387"/>
                <a:gd name="T13" fmla="*/ 212 h 1184"/>
                <a:gd name="T14" fmla="*/ 162 w 387"/>
                <a:gd name="T15" fmla="*/ 101 h 1184"/>
                <a:gd name="T16" fmla="*/ 162 w 387"/>
                <a:gd name="T17" fmla="*/ 1154 h 1184"/>
                <a:gd name="T18" fmla="*/ 192 w 387"/>
                <a:gd name="T19" fmla="*/ 1184 h 1184"/>
                <a:gd name="T20" fmla="*/ 222 w 387"/>
                <a:gd name="T21" fmla="*/ 1154 h 1184"/>
                <a:gd name="T22" fmla="*/ 222 w 387"/>
                <a:gd name="T23" fmla="*/ 101 h 1184"/>
                <a:gd name="T24" fmla="*/ 333 w 387"/>
                <a:gd name="T25" fmla="*/ 212 h 1184"/>
                <a:gd name="T26" fmla="*/ 375 w 387"/>
                <a:gd name="T27" fmla="*/ 212 h 1184"/>
                <a:gd name="T28" fmla="*/ 375 w 387"/>
                <a:gd name="T29" fmla="*/ 170 h 1184"/>
                <a:gd name="T30" fmla="*/ 213 w 387"/>
                <a:gd name="T31" fmla="*/ 8 h 1184"/>
                <a:gd name="T32" fmla="*/ 203 w 387"/>
                <a:gd name="T33" fmla="*/ 2 h 1184"/>
                <a:gd name="T34" fmla="*/ 192 w 387"/>
                <a:gd name="T35" fmla="*/ 0 h 1184"/>
                <a:gd name="T36" fmla="*/ 181 w 387"/>
                <a:gd name="T37" fmla="*/ 2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7" h="1184">
                  <a:moveTo>
                    <a:pt x="181" y="2"/>
                  </a:moveTo>
                  <a:lnTo>
                    <a:pt x="181" y="2"/>
                  </a:lnTo>
                  <a:cubicBezTo>
                    <a:pt x="177" y="4"/>
                    <a:pt x="174" y="6"/>
                    <a:pt x="171" y="8"/>
                  </a:cubicBezTo>
                  <a:lnTo>
                    <a:pt x="9" y="170"/>
                  </a:lnTo>
                  <a:cubicBezTo>
                    <a:pt x="3" y="176"/>
                    <a:pt x="0" y="184"/>
                    <a:pt x="0" y="191"/>
                  </a:cubicBezTo>
                  <a:cubicBezTo>
                    <a:pt x="0" y="199"/>
                    <a:pt x="3" y="207"/>
                    <a:pt x="9" y="212"/>
                  </a:cubicBezTo>
                  <a:cubicBezTo>
                    <a:pt x="21" y="224"/>
                    <a:pt x="39" y="224"/>
                    <a:pt x="51" y="212"/>
                  </a:cubicBezTo>
                  <a:lnTo>
                    <a:pt x="162" y="101"/>
                  </a:lnTo>
                  <a:lnTo>
                    <a:pt x="162" y="1154"/>
                  </a:lnTo>
                  <a:cubicBezTo>
                    <a:pt x="162" y="1171"/>
                    <a:pt x="176" y="1184"/>
                    <a:pt x="192" y="1184"/>
                  </a:cubicBezTo>
                  <a:cubicBezTo>
                    <a:pt x="208" y="1184"/>
                    <a:pt x="222" y="1171"/>
                    <a:pt x="222" y="1154"/>
                  </a:cubicBezTo>
                  <a:lnTo>
                    <a:pt x="222" y="101"/>
                  </a:lnTo>
                  <a:lnTo>
                    <a:pt x="333" y="212"/>
                  </a:lnTo>
                  <a:cubicBezTo>
                    <a:pt x="345" y="224"/>
                    <a:pt x="363" y="224"/>
                    <a:pt x="375" y="212"/>
                  </a:cubicBezTo>
                  <a:cubicBezTo>
                    <a:pt x="387" y="201"/>
                    <a:pt x="387" y="182"/>
                    <a:pt x="375" y="170"/>
                  </a:cubicBezTo>
                  <a:lnTo>
                    <a:pt x="213" y="8"/>
                  </a:lnTo>
                  <a:cubicBezTo>
                    <a:pt x="210" y="6"/>
                    <a:pt x="207" y="4"/>
                    <a:pt x="203" y="2"/>
                  </a:cubicBezTo>
                  <a:cubicBezTo>
                    <a:pt x="200" y="1"/>
                    <a:pt x="196" y="0"/>
                    <a:pt x="192" y="0"/>
                  </a:cubicBezTo>
                  <a:cubicBezTo>
                    <a:pt x="188" y="0"/>
                    <a:pt x="184" y="1"/>
                    <a:pt x="181" y="2"/>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2" name="Freeform 243"/>
            <p:cNvSpPr>
              <a:spLocks noEditPoints="1"/>
            </p:cNvSpPr>
            <p:nvPr/>
          </p:nvSpPr>
          <p:spPr bwMode="auto">
            <a:xfrm>
              <a:off x="2448" y="3017"/>
              <a:ext cx="350" cy="343"/>
            </a:xfrm>
            <a:custGeom>
              <a:avLst/>
              <a:gdLst>
                <a:gd name="T0" fmla="*/ 992 w 1985"/>
                <a:gd name="T1" fmla="*/ 0 h 1934"/>
                <a:gd name="T2" fmla="*/ 992 w 1985"/>
                <a:gd name="T3" fmla="*/ 0 h 1934"/>
                <a:gd name="T4" fmla="*/ 0 w 1985"/>
                <a:gd name="T5" fmla="*/ 967 h 1934"/>
                <a:gd name="T6" fmla="*/ 992 w 1985"/>
                <a:gd name="T7" fmla="*/ 1934 h 1934"/>
                <a:gd name="T8" fmla="*/ 1985 w 1985"/>
                <a:gd name="T9" fmla="*/ 967 h 1934"/>
                <a:gd name="T10" fmla="*/ 992 w 1985"/>
                <a:gd name="T11" fmla="*/ 0 h 1934"/>
                <a:gd name="T12" fmla="*/ 1899 w 1985"/>
                <a:gd name="T13" fmla="*/ 967 h 1934"/>
                <a:gd name="T14" fmla="*/ 1899 w 1985"/>
                <a:gd name="T15" fmla="*/ 967 h 1934"/>
                <a:gd name="T16" fmla="*/ 992 w 1985"/>
                <a:gd name="T17" fmla="*/ 1850 h 1934"/>
                <a:gd name="T18" fmla="*/ 85 w 1985"/>
                <a:gd name="T19" fmla="*/ 967 h 1934"/>
                <a:gd name="T20" fmla="*/ 992 w 1985"/>
                <a:gd name="T21" fmla="*/ 83 h 1934"/>
                <a:gd name="T22" fmla="*/ 1899 w 1985"/>
                <a:gd name="T23" fmla="*/ 967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5" h="1934">
                  <a:moveTo>
                    <a:pt x="992" y="0"/>
                  </a:moveTo>
                  <a:lnTo>
                    <a:pt x="992" y="0"/>
                  </a:lnTo>
                  <a:cubicBezTo>
                    <a:pt x="445" y="0"/>
                    <a:pt x="0" y="433"/>
                    <a:pt x="0" y="967"/>
                  </a:cubicBezTo>
                  <a:cubicBezTo>
                    <a:pt x="0" y="1500"/>
                    <a:pt x="445" y="1934"/>
                    <a:pt x="992" y="1934"/>
                  </a:cubicBezTo>
                  <a:cubicBezTo>
                    <a:pt x="1539" y="1934"/>
                    <a:pt x="1985" y="1500"/>
                    <a:pt x="1985" y="967"/>
                  </a:cubicBezTo>
                  <a:cubicBezTo>
                    <a:pt x="1985" y="433"/>
                    <a:pt x="1539" y="0"/>
                    <a:pt x="992" y="0"/>
                  </a:cubicBezTo>
                  <a:close/>
                  <a:moveTo>
                    <a:pt x="1899" y="967"/>
                  </a:moveTo>
                  <a:lnTo>
                    <a:pt x="1899" y="967"/>
                  </a:lnTo>
                  <a:cubicBezTo>
                    <a:pt x="1899" y="1454"/>
                    <a:pt x="1492" y="1850"/>
                    <a:pt x="992" y="1850"/>
                  </a:cubicBezTo>
                  <a:cubicBezTo>
                    <a:pt x="492" y="1850"/>
                    <a:pt x="85" y="1454"/>
                    <a:pt x="85" y="967"/>
                  </a:cubicBezTo>
                  <a:cubicBezTo>
                    <a:pt x="85" y="480"/>
                    <a:pt x="492" y="83"/>
                    <a:pt x="992" y="83"/>
                  </a:cubicBezTo>
                  <a:cubicBezTo>
                    <a:pt x="1492" y="83"/>
                    <a:pt x="1899" y="480"/>
                    <a:pt x="1899" y="967"/>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03" name="Group 246"/>
          <p:cNvGrpSpPr>
            <a:grpSpLocks noChangeAspect="1"/>
          </p:cNvGrpSpPr>
          <p:nvPr/>
        </p:nvGrpSpPr>
        <p:grpSpPr bwMode="auto">
          <a:xfrm>
            <a:off x="413950" y="3061539"/>
            <a:ext cx="530224" cy="541338"/>
            <a:chOff x="2865" y="3023"/>
            <a:chExt cx="334" cy="341"/>
          </a:xfrm>
          <a:solidFill>
            <a:srgbClr val="2C2F33"/>
          </a:solidFill>
        </p:grpSpPr>
        <p:sp>
          <p:nvSpPr>
            <p:cNvPr id="104" name="Freeform 247"/>
            <p:cNvSpPr>
              <a:spLocks/>
            </p:cNvSpPr>
            <p:nvPr/>
          </p:nvSpPr>
          <p:spPr bwMode="auto">
            <a:xfrm>
              <a:off x="2930" y="3160"/>
              <a:ext cx="204" cy="67"/>
            </a:xfrm>
            <a:custGeom>
              <a:avLst/>
              <a:gdLst>
                <a:gd name="T0" fmla="*/ 1182 w 1184"/>
                <a:gd name="T1" fmla="*/ 181 h 387"/>
                <a:gd name="T2" fmla="*/ 1182 w 1184"/>
                <a:gd name="T3" fmla="*/ 181 h 387"/>
                <a:gd name="T4" fmla="*/ 1176 w 1184"/>
                <a:gd name="T5" fmla="*/ 171 h 387"/>
                <a:gd name="T6" fmla="*/ 1014 w 1184"/>
                <a:gd name="T7" fmla="*/ 9 h 387"/>
                <a:gd name="T8" fmla="*/ 993 w 1184"/>
                <a:gd name="T9" fmla="*/ 0 h 387"/>
                <a:gd name="T10" fmla="*/ 972 w 1184"/>
                <a:gd name="T11" fmla="*/ 9 h 387"/>
                <a:gd name="T12" fmla="*/ 972 w 1184"/>
                <a:gd name="T13" fmla="*/ 51 h 387"/>
                <a:gd name="T14" fmla="*/ 1083 w 1184"/>
                <a:gd name="T15" fmla="*/ 162 h 387"/>
                <a:gd name="T16" fmla="*/ 30 w 1184"/>
                <a:gd name="T17" fmla="*/ 162 h 387"/>
                <a:gd name="T18" fmla="*/ 0 w 1184"/>
                <a:gd name="T19" fmla="*/ 192 h 387"/>
                <a:gd name="T20" fmla="*/ 30 w 1184"/>
                <a:gd name="T21" fmla="*/ 222 h 387"/>
                <a:gd name="T22" fmla="*/ 1083 w 1184"/>
                <a:gd name="T23" fmla="*/ 222 h 387"/>
                <a:gd name="T24" fmla="*/ 972 w 1184"/>
                <a:gd name="T25" fmla="*/ 333 h 387"/>
                <a:gd name="T26" fmla="*/ 972 w 1184"/>
                <a:gd name="T27" fmla="*/ 375 h 387"/>
                <a:gd name="T28" fmla="*/ 1014 w 1184"/>
                <a:gd name="T29" fmla="*/ 375 h 387"/>
                <a:gd name="T30" fmla="*/ 1176 w 1184"/>
                <a:gd name="T31" fmla="*/ 213 h 387"/>
                <a:gd name="T32" fmla="*/ 1182 w 1184"/>
                <a:gd name="T33" fmla="*/ 203 h 387"/>
                <a:gd name="T34" fmla="*/ 1184 w 1184"/>
                <a:gd name="T35" fmla="*/ 192 h 387"/>
                <a:gd name="T36" fmla="*/ 1182 w 1184"/>
                <a:gd name="T37" fmla="*/ 181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4" h="387">
                  <a:moveTo>
                    <a:pt x="1182" y="181"/>
                  </a:moveTo>
                  <a:lnTo>
                    <a:pt x="1182" y="181"/>
                  </a:lnTo>
                  <a:cubicBezTo>
                    <a:pt x="1180" y="177"/>
                    <a:pt x="1178" y="174"/>
                    <a:pt x="1176" y="171"/>
                  </a:cubicBezTo>
                  <a:lnTo>
                    <a:pt x="1014" y="9"/>
                  </a:lnTo>
                  <a:cubicBezTo>
                    <a:pt x="1008" y="3"/>
                    <a:pt x="1000" y="0"/>
                    <a:pt x="993" y="0"/>
                  </a:cubicBezTo>
                  <a:cubicBezTo>
                    <a:pt x="985" y="0"/>
                    <a:pt x="977" y="3"/>
                    <a:pt x="972" y="9"/>
                  </a:cubicBezTo>
                  <a:cubicBezTo>
                    <a:pt x="960" y="21"/>
                    <a:pt x="960" y="39"/>
                    <a:pt x="972" y="51"/>
                  </a:cubicBezTo>
                  <a:lnTo>
                    <a:pt x="1083" y="162"/>
                  </a:lnTo>
                  <a:lnTo>
                    <a:pt x="30" y="162"/>
                  </a:lnTo>
                  <a:cubicBezTo>
                    <a:pt x="13" y="162"/>
                    <a:pt x="0" y="176"/>
                    <a:pt x="0" y="192"/>
                  </a:cubicBezTo>
                  <a:cubicBezTo>
                    <a:pt x="0" y="208"/>
                    <a:pt x="13" y="222"/>
                    <a:pt x="30" y="222"/>
                  </a:cubicBezTo>
                  <a:lnTo>
                    <a:pt x="1083" y="222"/>
                  </a:lnTo>
                  <a:lnTo>
                    <a:pt x="972" y="333"/>
                  </a:lnTo>
                  <a:cubicBezTo>
                    <a:pt x="960" y="345"/>
                    <a:pt x="960" y="363"/>
                    <a:pt x="972" y="375"/>
                  </a:cubicBezTo>
                  <a:cubicBezTo>
                    <a:pt x="983" y="387"/>
                    <a:pt x="1002" y="387"/>
                    <a:pt x="1014" y="375"/>
                  </a:cubicBezTo>
                  <a:lnTo>
                    <a:pt x="1176" y="213"/>
                  </a:lnTo>
                  <a:cubicBezTo>
                    <a:pt x="1178" y="210"/>
                    <a:pt x="1180" y="207"/>
                    <a:pt x="1182" y="203"/>
                  </a:cubicBezTo>
                  <a:cubicBezTo>
                    <a:pt x="1183" y="200"/>
                    <a:pt x="1184" y="196"/>
                    <a:pt x="1184" y="192"/>
                  </a:cubicBezTo>
                  <a:cubicBezTo>
                    <a:pt x="1184" y="188"/>
                    <a:pt x="1183" y="184"/>
                    <a:pt x="1182" y="181"/>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5" name="Freeform 248"/>
            <p:cNvSpPr>
              <a:spLocks noEditPoints="1"/>
            </p:cNvSpPr>
            <p:nvPr/>
          </p:nvSpPr>
          <p:spPr bwMode="auto">
            <a:xfrm>
              <a:off x="2865" y="3023"/>
              <a:ext cx="334" cy="341"/>
            </a:xfrm>
            <a:custGeom>
              <a:avLst/>
              <a:gdLst>
                <a:gd name="T0" fmla="*/ 967 w 1935"/>
                <a:gd name="T1" fmla="*/ 0 h 1985"/>
                <a:gd name="T2" fmla="*/ 967 w 1935"/>
                <a:gd name="T3" fmla="*/ 0 h 1985"/>
                <a:gd name="T4" fmla="*/ 0 w 1935"/>
                <a:gd name="T5" fmla="*/ 992 h 1985"/>
                <a:gd name="T6" fmla="*/ 967 w 1935"/>
                <a:gd name="T7" fmla="*/ 1985 h 1985"/>
                <a:gd name="T8" fmla="*/ 1935 w 1935"/>
                <a:gd name="T9" fmla="*/ 992 h 1985"/>
                <a:gd name="T10" fmla="*/ 967 w 1935"/>
                <a:gd name="T11" fmla="*/ 0 h 1985"/>
                <a:gd name="T12" fmla="*/ 1851 w 1935"/>
                <a:gd name="T13" fmla="*/ 992 h 1985"/>
                <a:gd name="T14" fmla="*/ 1851 w 1935"/>
                <a:gd name="T15" fmla="*/ 992 h 1985"/>
                <a:gd name="T16" fmla="*/ 967 w 1935"/>
                <a:gd name="T17" fmla="*/ 1899 h 1985"/>
                <a:gd name="T18" fmla="*/ 84 w 1935"/>
                <a:gd name="T19" fmla="*/ 992 h 1985"/>
                <a:gd name="T20" fmla="*/ 967 w 1935"/>
                <a:gd name="T21" fmla="*/ 85 h 1985"/>
                <a:gd name="T22" fmla="*/ 1851 w 1935"/>
                <a:gd name="T23" fmla="*/ 992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5" h="1985">
                  <a:moveTo>
                    <a:pt x="967" y="0"/>
                  </a:moveTo>
                  <a:lnTo>
                    <a:pt x="967" y="0"/>
                  </a:lnTo>
                  <a:cubicBezTo>
                    <a:pt x="434" y="0"/>
                    <a:pt x="0" y="445"/>
                    <a:pt x="0" y="992"/>
                  </a:cubicBezTo>
                  <a:cubicBezTo>
                    <a:pt x="0" y="1539"/>
                    <a:pt x="434" y="1985"/>
                    <a:pt x="967" y="1985"/>
                  </a:cubicBezTo>
                  <a:cubicBezTo>
                    <a:pt x="1501" y="1985"/>
                    <a:pt x="1935" y="1539"/>
                    <a:pt x="1935" y="992"/>
                  </a:cubicBezTo>
                  <a:cubicBezTo>
                    <a:pt x="1935" y="445"/>
                    <a:pt x="1501" y="0"/>
                    <a:pt x="967" y="0"/>
                  </a:cubicBezTo>
                  <a:close/>
                  <a:moveTo>
                    <a:pt x="1851" y="992"/>
                  </a:moveTo>
                  <a:lnTo>
                    <a:pt x="1851" y="992"/>
                  </a:lnTo>
                  <a:cubicBezTo>
                    <a:pt x="1851" y="1492"/>
                    <a:pt x="1454" y="1899"/>
                    <a:pt x="967" y="1899"/>
                  </a:cubicBezTo>
                  <a:cubicBezTo>
                    <a:pt x="480" y="1899"/>
                    <a:pt x="84" y="1492"/>
                    <a:pt x="84" y="992"/>
                  </a:cubicBezTo>
                  <a:cubicBezTo>
                    <a:pt x="84" y="492"/>
                    <a:pt x="480" y="85"/>
                    <a:pt x="967" y="85"/>
                  </a:cubicBezTo>
                  <a:cubicBezTo>
                    <a:pt x="1454" y="85"/>
                    <a:pt x="1851" y="492"/>
                    <a:pt x="1851" y="99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06" name="Group 251"/>
          <p:cNvGrpSpPr>
            <a:grpSpLocks noChangeAspect="1"/>
          </p:cNvGrpSpPr>
          <p:nvPr/>
        </p:nvGrpSpPr>
        <p:grpSpPr bwMode="auto">
          <a:xfrm>
            <a:off x="1233629" y="3084788"/>
            <a:ext cx="530226" cy="541338"/>
            <a:chOff x="3264" y="3023"/>
            <a:chExt cx="334" cy="341"/>
          </a:xfrm>
          <a:solidFill>
            <a:srgbClr val="2C2F33"/>
          </a:solidFill>
        </p:grpSpPr>
        <p:sp>
          <p:nvSpPr>
            <p:cNvPr id="107" name="Freeform 252"/>
            <p:cNvSpPr>
              <a:spLocks/>
            </p:cNvSpPr>
            <p:nvPr/>
          </p:nvSpPr>
          <p:spPr bwMode="auto">
            <a:xfrm>
              <a:off x="3329" y="3160"/>
              <a:ext cx="204" cy="66"/>
            </a:xfrm>
            <a:custGeom>
              <a:avLst/>
              <a:gdLst>
                <a:gd name="T0" fmla="*/ 2 w 1184"/>
                <a:gd name="T1" fmla="*/ 206 h 387"/>
                <a:gd name="T2" fmla="*/ 2 w 1184"/>
                <a:gd name="T3" fmla="*/ 206 h 387"/>
                <a:gd name="T4" fmla="*/ 9 w 1184"/>
                <a:gd name="T5" fmla="*/ 216 h 387"/>
                <a:gd name="T6" fmla="*/ 171 w 1184"/>
                <a:gd name="T7" fmla="*/ 378 h 387"/>
                <a:gd name="T8" fmla="*/ 192 w 1184"/>
                <a:gd name="T9" fmla="*/ 387 h 387"/>
                <a:gd name="T10" fmla="*/ 213 w 1184"/>
                <a:gd name="T11" fmla="*/ 378 h 387"/>
                <a:gd name="T12" fmla="*/ 213 w 1184"/>
                <a:gd name="T13" fmla="*/ 336 h 387"/>
                <a:gd name="T14" fmla="*/ 101 w 1184"/>
                <a:gd name="T15" fmla="*/ 225 h 387"/>
                <a:gd name="T16" fmla="*/ 1155 w 1184"/>
                <a:gd name="T17" fmla="*/ 225 h 387"/>
                <a:gd name="T18" fmla="*/ 1184 w 1184"/>
                <a:gd name="T19" fmla="*/ 195 h 387"/>
                <a:gd name="T20" fmla="*/ 1155 w 1184"/>
                <a:gd name="T21" fmla="*/ 165 h 387"/>
                <a:gd name="T22" fmla="*/ 101 w 1184"/>
                <a:gd name="T23" fmla="*/ 165 h 387"/>
                <a:gd name="T24" fmla="*/ 213 w 1184"/>
                <a:gd name="T25" fmla="*/ 54 h 387"/>
                <a:gd name="T26" fmla="*/ 213 w 1184"/>
                <a:gd name="T27" fmla="*/ 12 h 387"/>
                <a:gd name="T28" fmla="*/ 171 w 1184"/>
                <a:gd name="T29" fmla="*/ 12 h 387"/>
                <a:gd name="T30" fmla="*/ 9 w 1184"/>
                <a:gd name="T31" fmla="*/ 174 h 387"/>
                <a:gd name="T32" fmla="*/ 2 w 1184"/>
                <a:gd name="T33" fmla="*/ 184 h 387"/>
                <a:gd name="T34" fmla="*/ 0 w 1184"/>
                <a:gd name="T35" fmla="*/ 195 h 387"/>
                <a:gd name="T36" fmla="*/ 2 w 1184"/>
                <a:gd name="T37" fmla="*/ 20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4" h="387">
                  <a:moveTo>
                    <a:pt x="2" y="206"/>
                  </a:moveTo>
                  <a:lnTo>
                    <a:pt x="2" y="206"/>
                  </a:lnTo>
                  <a:cubicBezTo>
                    <a:pt x="4" y="210"/>
                    <a:pt x="6" y="213"/>
                    <a:pt x="9" y="216"/>
                  </a:cubicBezTo>
                  <a:lnTo>
                    <a:pt x="171" y="378"/>
                  </a:lnTo>
                  <a:cubicBezTo>
                    <a:pt x="177" y="384"/>
                    <a:pt x="184" y="387"/>
                    <a:pt x="192" y="387"/>
                  </a:cubicBezTo>
                  <a:cubicBezTo>
                    <a:pt x="199" y="387"/>
                    <a:pt x="207" y="384"/>
                    <a:pt x="213" y="378"/>
                  </a:cubicBezTo>
                  <a:cubicBezTo>
                    <a:pt x="224" y="366"/>
                    <a:pt x="224" y="348"/>
                    <a:pt x="213" y="336"/>
                  </a:cubicBezTo>
                  <a:lnTo>
                    <a:pt x="101" y="225"/>
                  </a:lnTo>
                  <a:lnTo>
                    <a:pt x="1155" y="225"/>
                  </a:lnTo>
                  <a:cubicBezTo>
                    <a:pt x="1171" y="225"/>
                    <a:pt x="1184" y="211"/>
                    <a:pt x="1184" y="195"/>
                  </a:cubicBezTo>
                  <a:cubicBezTo>
                    <a:pt x="1184" y="179"/>
                    <a:pt x="1171" y="165"/>
                    <a:pt x="1155" y="165"/>
                  </a:cubicBezTo>
                  <a:lnTo>
                    <a:pt x="101" y="165"/>
                  </a:lnTo>
                  <a:lnTo>
                    <a:pt x="213" y="54"/>
                  </a:lnTo>
                  <a:cubicBezTo>
                    <a:pt x="224" y="42"/>
                    <a:pt x="224" y="24"/>
                    <a:pt x="213" y="12"/>
                  </a:cubicBezTo>
                  <a:cubicBezTo>
                    <a:pt x="201" y="0"/>
                    <a:pt x="182" y="0"/>
                    <a:pt x="171" y="12"/>
                  </a:cubicBezTo>
                  <a:lnTo>
                    <a:pt x="9" y="174"/>
                  </a:lnTo>
                  <a:cubicBezTo>
                    <a:pt x="6" y="177"/>
                    <a:pt x="4" y="180"/>
                    <a:pt x="2" y="184"/>
                  </a:cubicBezTo>
                  <a:cubicBezTo>
                    <a:pt x="1" y="187"/>
                    <a:pt x="0" y="191"/>
                    <a:pt x="0" y="195"/>
                  </a:cubicBezTo>
                  <a:cubicBezTo>
                    <a:pt x="0" y="199"/>
                    <a:pt x="1" y="203"/>
                    <a:pt x="2" y="206"/>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08" name="Freeform 253"/>
            <p:cNvSpPr>
              <a:spLocks noEditPoints="1"/>
            </p:cNvSpPr>
            <p:nvPr/>
          </p:nvSpPr>
          <p:spPr bwMode="auto">
            <a:xfrm>
              <a:off x="3264" y="3023"/>
              <a:ext cx="334" cy="341"/>
            </a:xfrm>
            <a:custGeom>
              <a:avLst/>
              <a:gdLst>
                <a:gd name="T0" fmla="*/ 967 w 1935"/>
                <a:gd name="T1" fmla="*/ 0 h 1985"/>
                <a:gd name="T2" fmla="*/ 967 w 1935"/>
                <a:gd name="T3" fmla="*/ 0 h 1985"/>
                <a:gd name="T4" fmla="*/ 0 w 1935"/>
                <a:gd name="T5" fmla="*/ 992 h 1985"/>
                <a:gd name="T6" fmla="*/ 967 w 1935"/>
                <a:gd name="T7" fmla="*/ 1985 h 1985"/>
                <a:gd name="T8" fmla="*/ 1935 w 1935"/>
                <a:gd name="T9" fmla="*/ 992 h 1985"/>
                <a:gd name="T10" fmla="*/ 967 w 1935"/>
                <a:gd name="T11" fmla="*/ 0 h 1985"/>
                <a:gd name="T12" fmla="*/ 1851 w 1935"/>
                <a:gd name="T13" fmla="*/ 992 h 1985"/>
                <a:gd name="T14" fmla="*/ 1851 w 1935"/>
                <a:gd name="T15" fmla="*/ 992 h 1985"/>
                <a:gd name="T16" fmla="*/ 967 w 1935"/>
                <a:gd name="T17" fmla="*/ 1899 h 1985"/>
                <a:gd name="T18" fmla="*/ 84 w 1935"/>
                <a:gd name="T19" fmla="*/ 992 h 1985"/>
                <a:gd name="T20" fmla="*/ 967 w 1935"/>
                <a:gd name="T21" fmla="*/ 85 h 1985"/>
                <a:gd name="T22" fmla="*/ 1851 w 1935"/>
                <a:gd name="T23" fmla="*/ 992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5" h="1985">
                  <a:moveTo>
                    <a:pt x="967" y="0"/>
                  </a:moveTo>
                  <a:lnTo>
                    <a:pt x="967" y="0"/>
                  </a:lnTo>
                  <a:cubicBezTo>
                    <a:pt x="433" y="0"/>
                    <a:pt x="0" y="445"/>
                    <a:pt x="0" y="992"/>
                  </a:cubicBezTo>
                  <a:cubicBezTo>
                    <a:pt x="0" y="1539"/>
                    <a:pt x="433" y="1985"/>
                    <a:pt x="967" y="1985"/>
                  </a:cubicBezTo>
                  <a:cubicBezTo>
                    <a:pt x="1501" y="1985"/>
                    <a:pt x="1935" y="1539"/>
                    <a:pt x="1935" y="992"/>
                  </a:cubicBezTo>
                  <a:cubicBezTo>
                    <a:pt x="1935" y="445"/>
                    <a:pt x="1501" y="0"/>
                    <a:pt x="967" y="0"/>
                  </a:cubicBezTo>
                  <a:close/>
                  <a:moveTo>
                    <a:pt x="1851" y="992"/>
                  </a:moveTo>
                  <a:lnTo>
                    <a:pt x="1851" y="992"/>
                  </a:lnTo>
                  <a:cubicBezTo>
                    <a:pt x="1851" y="1492"/>
                    <a:pt x="1454" y="1899"/>
                    <a:pt x="967" y="1899"/>
                  </a:cubicBezTo>
                  <a:cubicBezTo>
                    <a:pt x="480" y="1899"/>
                    <a:pt x="84" y="1492"/>
                    <a:pt x="84" y="992"/>
                  </a:cubicBezTo>
                  <a:cubicBezTo>
                    <a:pt x="84" y="492"/>
                    <a:pt x="480" y="85"/>
                    <a:pt x="967" y="85"/>
                  </a:cubicBezTo>
                  <a:cubicBezTo>
                    <a:pt x="1454" y="85"/>
                    <a:pt x="1851" y="492"/>
                    <a:pt x="1851" y="99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109" name="Freeform 257"/>
          <p:cNvSpPr>
            <a:spLocks/>
          </p:cNvSpPr>
          <p:nvPr/>
        </p:nvSpPr>
        <p:spPr bwMode="auto">
          <a:xfrm>
            <a:off x="3624923" y="2135503"/>
            <a:ext cx="276225" cy="274638"/>
          </a:xfrm>
          <a:custGeom>
            <a:avLst/>
            <a:gdLst>
              <a:gd name="T0" fmla="*/ 830 w 843"/>
              <a:gd name="T1" fmla="*/ 12 h 840"/>
              <a:gd name="T2" fmla="*/ 830 w 843"/>
              <a:gd name="T3" fmla="*/ 12 h 840"/>
              <a:gd name="T4" fmla="*/ 783 w 843"/>
              <a:gd name="T5" fmla="*/ 12 h 840"/>
              <a:gd name="T6" fmla="*/ 421 w 843"/>
              <a:gd name="T7" fmla="*/ 374 h 840"/>
              <a:gd name="T8" fmla="*/ 59 w 843"/>
              <a:gd name="T9" fmla="*/ 12 h 840"/>
              <a:gd name="T10" fmla="*/ 12 w 843"/>
              <a:gd name="T11" fmla="*/ 12 h 840"/>
              <a:gd name="T12" fmla="*/ 12 w 843"/>
              <a:gd name="T13" fmla="*/ 59 h 840"/>
              <a:gd name="T14" fmla="*/ 374 w 843"/>
              <a:gd name="T15" fmla="*/ 421 h 840"/>
              <a:gd name="T16" fmla="*/ 12 w 843"/>
              <a:gd name="T17" fmla="*/ 783 h 840"/>
              <a:gd name="T18" fmla="*/ 12 w 843"/>
              <a:gd name="T19" fmla="*/ 830 h 840"/>
              <a:gd name="T20" fmla="*/ 36 w 843"/>
              <a:gd name="T21" fmla="*/ 840 h 840"/>
              <a:gd name="T22" fmla="*/ 59 w 843"/>
              <a:gd name="T23" fmla="*/ 830 h 840"/>
              <a:gd name="T24" fmla="*/ 421 w 843"/>
              <a:gd name="T25" fmla="*/ 468 h 840"/>
              <a:gd name="T26" fmla="*/ 783 w 843"/>
              <a:gd name="T27" fmla="*/ 830 h 840"/>
              <a:gd name="T28" fmla="*/ 806 w 843"/>
              <a:gd name="T29" fmla="*/ 840 h 840"/>
              <a:gd name="T30" fmla="*/ 830 w 843"/>
              <a:gd name="T31" fmla="*/ 830 h 840"/>
              <a:gd name="T32" fmla="*/ 830 w 843"/>
              <a:gd name="T33" fmla="*/ 783 h 840"/>
              <a:gd name="T34" fmla="*/ 468 w 843"/>
              <a:gd name="T35" fmla="*/ 421 h 840"/>
              <a:gd name="T36" fmla="*/ 830 w 843"/>
              <a:gd name="T37" fmla="*/ 59 h 840"/>
              <a:gd name="T38" fmla="*/ 830 w 843"/>
              <a:gd name="T39" fmla="*/ 12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3" h="840">
                <a:moveTo>
                  <a:pt x="830" y="12"/>
                </a:moveTo>
                <a:lnTo>
                  <a:pt x="830" y="12"/>
                </a:lnTo>
                <a:cubicBezTo>
                  <a:pt x="817" y="0"/>
                  <a:pt x="796" y="0"/>
                  <a:pt x="783" y="12"/>
                </a:cubicBezTo>
                <a:lnTo>
                  <a:pt x="421" y="374"/>
                </a:lnTo>
                <a:lnTo>
                  <a:pt x="59" y="12"/>
                </a:lnTo>
                <a:cubicBezTo>
                  <a:pt x="46" y="0"/>
                  <a:pt x="25" y="0"/>
                  <a:pt x="12" y="12"/>
                </a:cubicBezTo>
                <a:cubicBezTo>
                  <a:pt x="0" y="25"/>
                  <a:pt x="0" y="46"/>
                  <a:pt x="12" y="59"/>
                </a:cubicBezTo>
                <a:lnTo>
                  <a:pt x="374" y="421"/>
                </a:lnTo>
                <a:lnTo>
                  <a:pt x="12" y="783"/>
                </a:lnTo>
                <a:cubicBezTo>
                  <a:pt x="0" y="796"/>
                  <a:pt x="0" y="817"/>
                  <a:pt x="12" y="830"/>
                </a:cubicBezTo>
                <a:cubicBezTo>
                  <a:pt x="19" y="836"/>
                  <a:pt x="27" y="840"/>
                  <a:pt x="36" y="840"/>
                </a:cubicBezTo>
                <a:cubicBezTo>
                  <a:pt x="44" y="840"/>
                  <a:pt x="52" y="836"/>
                  <a:pt x="59" y="830"/>
                </a:cubicBezTo>
                <a:lnTo>
                  <a:pt x="421" y="468"/>
                </a:lnTo>
                <a:lnTo>
                  <a:pt x="783" y="830"/>
                </a:lnTo>
                <a:cubicBezTo>
                  <a:pt x="790" y="836"/>
                  <a:pt x="798" y="840"/>
                  <a:pt x="806" y="840"/>
                </a:cubicBezTo>
                <a:cubicBezTo>
                  <a:pt x="815" y="840"/>
                  <a:pt x="823" y="836"/>
                  <a:pt x="830" y="830"/>
                </a:cubicBezTo>
                <a:cubicBezTo>
                  <a:pt x="843" y="817"/>
                  <a:pt x="843" y="796"/>
                  <a:pt x="830" y="783"/>
                </a:cubicBezTo>
                <a:lnTo>
                  <a:pt x="468" y="421"/>
                </a:lnTo>
                <a:lnTo>
                  <a:pt x="830" y="59"/>
                </a:lnTo>
                <a:cubicBezTo>
                  <a:pt x="843" y="46"/>
                  <a:pt x="843" y="25"/>
                  <a:pt x="830" y="12"/>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10" name="Freeform 261"/>
          <p:cNvSpPr>
            <a:spLocks/>
          </p:cNvSpPr>
          <p:nvPr/>
        </p:nvSpPr>
        <p:spPr bwMode="auto">
          <a:xfrm>
            <a:off x="4343623" y="2133916"/>
            <a:ext cx="327024" cy="276225"/>
          </a:xfrm>
          <a:custGeom>
            <a:avLst/>
            <a:gdLst>
              <a:gd name="T0" fmla="*/ 907 w 971"/>
              <a:gd name="T1" fmla="*/ 15 h 815"/>
              <a:gd name="T2" fmla="*/ 907 w 971"/>
              <a:gd name="T3" fmla="*/ 15 h 815"/>
              <a:gd name="T4" fmla="*/ 321 w 971"/>
              <a:gd name="T5" fmla="*/ 729 h 815"/>
              <a:gd name="T6" fmla="*/ 64 w 971"/>
              <a:gd name="T7" fmla="*/ 415 h 815"/>
              <a:gd name="T8" fmla="*/ 16 w 971"/>
              <a:gd name="T9" fmla="*/ 410 h 815"/>
              <a:gd name="T10" fmla="*/ 11 w 971"/>
              <a:gd name="T11" fmla="*/ 456 h 815"/>
              <a:gd name="T12" fmla="*/ 295 w 971"/>
              <a:gd name="T13" fmla="*/ 802 h 815"/>
              <a:gd name="T14" fmla="*/ 321 w 971"/>
              <a:gd name="T15" fmla="*/ 815 h 815"/>
              <a:gd name="T16" fmla="*/ 348 w 971"/>
              <a:gd name="T17" fmla="*/ 802 h 815"/>
              <a:gd name="T18" fmla="*/ 959 w 971"/>
              <a:gd name="T19" fmla="*/ 57 h 815"/>
              <a:gd name="T20" fmla="*/ 954 w 971"/>
              <a:gd name="T21" fmla="*/ 10 h 815"/>
              <a:gd name="T22" fmla="*/ 907 w 971"/>
              <a:gd name="T23" fmla="*/ 15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1" h="815">
                <a:moveTo>
                  <a:pt x="907" y="15"/>
                </a:moveTo>
                <a:lnTo>
                  <a:pt x="907" y="15"/>
                </a:lnTo>
                <a:lnTo>
                  <a:pt x="321" y="729"/>
                </a:lnTo>
                <a:lnTo>
                  <a:pt x="64" y="415"/>
                </a:lnTo>
                <a:cubicBezTo>
                  <a:pt x="52" y="400"/>
                  <a:pt x="31" y="398"/>
                  <a:pt x="16" y="410"/>
                </a:cubicBezTo>
                <a:cubicBezTo>
                  <a:pt x="3" y="421"/>
                  <a:pt x="0" y="442"/>
                  <a:pt x="11" y="456"/>
                </a:cubicBezTo>
                <a:lnTo>
                  <a:pt x="295" y="802"/>
                </a:lnTo>
                <a:cubicBezTo>
                  <a:pt x="301" y="810"/>
                  <a:pt x="311" y="815"/>
                  <a:pt x="321" y="815"/>
                </a:cubicBezTo>
                <a:cubicBezTo>
                  <a:pt x="332" y="815"/>
                  <a:pt x="341" y="810"/>
                  <a:pt x="348" y="802"/>
                </a:cubicBezTo>
                <a:lnTo>
                  <a:pt x="959" y="57"/>
                </a:lnTo>
                <a:cubicBezTo>
                  <a:pt x="971" y="42"/>
                  <a:pt x="969" y="22"/>
                  <a:pt x="954" y="10"/>
                </a:cubicBezTo>
                <a:cubicBezTo>
                  <a:pt x="940" y="0"/>
                  <a:pt x="918" y="2"/>
                  <a:pt x="907" y="15"/>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nvGrpSpPr>
          <p:cNvPr id="111" name="Group 264"/>
          <p:cNvGrpSpPr>
            <a:grpSpLocks noChangeAspect="1"/>
          </p:cNvGrpSpPr>
          <p:nvPr/>
        </p:nvGrpSpPr>
        <p:grpSpPr bwMode="auto">
          <a:xfrm>
            <a:off x="3651012" y="3139979"/>
            <a:ext cx="284163" cy="363538"/>
            <a:chOff x="4771" y="3052"/>
            <a:chExt cx="179" cy="229"/>
          </a:xfrm>
          <a:solidFill>
            <a:schemeClr val="tx1"/>
          </a:solidFill>
        </p:grpSpPr>
        <p:sp>
          <p:nvSpPr>
            <p:cNvPr id="112" name="Freeform 265"/>
            <p:cNvSpPr>
              <a:spLocks/>
            </p:cNvSpPr>
            <p:nvPr/>
          </p:nvSpPr>
          <p:spPr bwMode="auto">
            <a:xfrm>
              <a:off x="4771" y="3052"/>
              <a:ext cx="75" cy="229"/>
            </a:xfrm>
            <a:custGeom>
              <a:avLst/>
              <a:gdLst>
                <a:gd name="T0" fmla="*/ 205 w 385"/>
                <a:gd name="T1" fmla="*/ 1181 h 1184"/>
                <a:gd name="T2" fmla="*/ 205 w 385"/>
                <a:gd name="T3" fmla="*/ 1181 h 1184"/>
                <a:gd name="T4" fmla="*/ 214 w 385"/>
                <a:gd name="T5" fmla="*/ 1175 h 1184"/>
                <a:gd name="T6" fmla="*/ 376 w 385"/>
                <a:gd name="T7" fmla="*/ 1013 h 1184"/>
                <a:gd name="T8" fmla="*/ 385 w 385"/>
                <a:gd name="T9" fmla="*/ 992 h 1184"/>
                <a:gd name="T10" fmla="*/ 376 w 385"/>
                <a:gd name="T11" fmla="*/ 971 h 1184"/>
                <a:gd name="T12" fmla="*/ 334 w 385"/>
                <a:gd name="T13" fmla="*/ 971 h 1184"/>
                <a:gd name="T14" fmla="*/ 223 w 385"/>
                <a:gd name="T15" fmla="*/ 1082 h 1184"/>
                <a:gd name="T16" fmla="*/ 223 w 385"/>
                <a:gd name="T17" fmla="*/ 29 h 1184"/>
                <a:gd name="T18" fmla="*/ 193 w 385"/>
                <a:gd name="T19" fmla="*/ 0 h 1184"/>
                <a:gd name="T20" fmla="*/ 164 w 385"/>
                <a:gd name="T21" fmla="*/ 29 h 1184"/>
                <a:gd name="T22" fmla="*/ 164 w 385"/>
                <a:gd name="T23" fmla="*/ 1082 h 1184"/>
                <a:gd name="T24" fmla="*/ 52 w 385"/>
                <a:gd name="T25" fmla="*/ 971 h 1184"/>
                <a:gd name="T26" fmla="*/ 10 w 385"/>
                <a:gd name="T27" fmla="*/ 971 h 1184"/>
                <a:gd name="T28" fmla="*/ 10 w 385"/>
                <a:gd name="T29" fmla="*/ 1013 h 1184"/>
                <a:gd name="T30" fmla="*/ 172 w 385"/>
                <a:gd name="T31" fmla="*/ 1175 h 1184"/>
                <a:gd name="T32" fmla="*/ 182 w 385"/>
                <a:gd name="T33" fmla="*/ 1181 h 1184"/>
                <a:gd name="T34" fmla="*/ 193 w 385"/>
                <a:gd name="T35" fmla="*/ 1184 h 1184"/>
                <a:gd name="T36" fmla="*/ 205 w 385"/>
                <a:gd name="T37" fmla="*/ 118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5" h="1184">
                  <a:moveTo>
                    <a:pt x="205" y="1181"/>
                  </a:moveTo>
                  <a:lnTo>
                    <a:pt x="205" y="1181"/>
                  </a:lnTo>
                  <a:cubicBezTo>
                    <a:pt x="208" y="1180"/>
                    <a:pt x="211" y="1178"/>
                    <a:pt x="214" y="1175"/>
                  </a:cubicBezTo>
                  <a:lnTo>
                    <a:pt x="376" y="1013"/>
                  </a:lnTo>
                  <a:cubicBezTo>
                    <a:pt x="382" y="1007"/>
                    <a:pt x="385" y="999"/>
                    <a:pt x="385" y="992"/>
                  </a:cubicBezTo>
                  <a:cubicBezTo>
                    <a:pt x="385" y="984"/>
                    <a:pt x="382" y="977"/>
                    <a:pt x="376" y="971"/>
                  </a:cubicBezTo>
                  <a:cubicBezTo>
                    <a:pt x="365" y="959"/>
                    <a:pt x="346" y="959"/>
                    <a:pt x="334" y="971"/>
                  </a:cubicBezTo>
                  <a:lnTo>
                    <a:pt x="223" y="1082"/>
                  </a:lnTo>
                  <a:lnTo>
                    <a:pt x="223" y="29"/>
                  </a:lnTo>
                  <a:cubicBezTo>
                    <a:pt x="223" y="13"/>
                    <a:pt x="210" y="0"/>
                    <a:pt x="193" y="0"/>
                  </a:cubicBezTo>
                  <a:cubicBezTo>
                    <a:pt x="177" y="0"/>
                    <a:pt x="164" y="13"/>
                    <a:pt x="164" y="29"/>
                  </a:cubicBezTo>
                  <a:lnTo>
                    <a:pt x="164" y="1082"/>
                  </a:lnTo>
                  <a:lnTo>
                    <a:pt x="52" y="971"/>
                  </a:lnTo>
                  <a:cubicBezTo>
                    <a:pt x="40" y="959"/>
                    <a:pt x="22" y="959"/>
                    <a:pt x="10" y="971"/>
                  </a:cubicBezTo>
                  <a:cubicBezTo>
                    <a:pt x="0" y="983"/>
                    <a:pt x="0" y="1001"/>
                    <a:pt x="10" y="1013"/>
                  </a:cubicBezTo>
                  <a:lnTo>
                    <a:pt x="172" y="1175"/>
                  </a:lnTo>
                  <a:cubicBezTo>
                    <a:pt x="175" y="1178"/>
                    <a:pt x="178" y="1180"/>
                    <a:pt x="182" y="1181"/>
                  </a:cubicBezTo>
                  <a:cubicBezTo>
                    <a:pt x="185" y="1183"/>
                    <a:pt x="189" y="1184"/>
                    <a:pt x="193" y="1184"/>
                  </a:cubicBezTo>
                  <a:cubicBezTo>
                    <a:pt x="197" y="1184"/>
                    <a:pt x="201" y="1183"/>
                    <a:pt x="205" y="11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13" name="Freeform 266"/>
            <p:cNvSpPr>
              <a:spLocks/>
            </p:cNvSpPr>
            <p:nvPr/>
          </p:nvSpPr>
          <p:spPr bwMode="auto">
            <a:xfrm>
              <a:off x="4874" y="3052"/>
              <a:ext cx="76" cy="229"/>
            </a:xfrm>
            <a:custGeom>
              <a:avLst/>
              <a:gdLst>
                <a:gd name="T0" fmla="*/ 183 w 386"/>
                <a:gd name="T1" fmla="*/ 3 h 1183"/>
                <a:gd name="T2" fmla="*/ 183 w 386"/>
                <a:gd name="T3" fmla="*/ 3 h 1183"/>
                <a:gd name="T4" fmla="*/ 173 w 386"/>
                <a:gd name="T5" fmla="*/ 8 h 1183"/>
                <a:gd name="T6" fmla="*/ 11 w 386"/>
                <a:gd name="T7" fmla="*/ 170 h 1183"/>
                <a:gd name="T8" fmla="*/ 11 w 386"/>
                <a:gd name="T9" fmla="*/ 212 h 1183"/>
                <a:gd name="T10" fmla="*/ 53 w 386"/>
                <a:gd name="T11" fmla="*/ 212 h 1183"/>
                <a:gd name="T12" fmla="*/ 164 w 386"/>
                <a:gd name="T13" fmla="*/ 100 h 1183"/>
                <a:gd name="T14" fmla="*/ 164 w 386"/>
                <a:gd name="T15" fmla="*/ 1154 h 1183"/>
                <a:gd name="T16" fmla="*/ 194 w 386"/>
                <a:gd name="T17" fmla="*/ 1183 h 1183"/>
                <a:gd name="T18" fmla="*/ 224 w 386"/>
                <a:gd name="T19" fmla="*/ 1154 h 1183"/>
                <a:gd name="T20" fmla="*/ 224 w 386"/>
                <a:gd name="T21" fmla="*/ 100 h 1183"/>
                <a:gd name="T22" fmla="*/ 335 w 386"/>
                <a:gd name="T23" fmla="*/ 212 h 1183"/>
                <a:gd name="T24" fmla="*/ 377 w 386"/>
                <a:gd name="T25" fmla="*/ 212 h 1183"/>
                <a:gd name="T26" fmla="*/ 386 w 386"/>
                <a:gd name="T27" fmla="*/ 191 h 1183"/>
                <a:gd name="T28" fmla="*/ 377 w 386"/>
                <a:gd name="T29" fmla="*/ 170 h 1183"/>
                <a:gd name="T30" fmla="*/ 215 w 386"/>
                <a:gd name="T31" fmla="*/ 8 h 1183"/>
                <a:gd name="T32" fmla="*/ 205 w 386"/>
                <a:gd name="T33" fmla="*/ 3 h 1183"/>
                <a:gd name="T34" fmla="*/ 194 w 386"/>
                <a:gd name="T35" fmla="*/ 0 h 1183"/>
                <a:gd name="T36" fmla="*/ 183 w 386"/>
                <a:gd name="T37" fmla="*/ 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6" h="1183">
                  <a:moveTo>
                    <a:pt x="183" y="3"/>
                  </a:moveTo>
                  <a:lnTo>
                    <a:pt x="183" y="3"/>
                  </a:lnTo>
                  <a:cubicBezTo>
                    <a:pt x="179" y="4"/>
                    <a:pt x="176" y="5"/>
                    <a:pt x="173" y="8"/>
                  </a:cubicBezTo>
                  <a:lnTo>
                    <a:pt x="11" y="170"/>
                  </a:lnTo>
                  <a:cubicBezTo>
                    <a:pt x="0" y="182"/>
                    <a:pt x="0" y="200"/>
                    <a:pt x="11" y="212"/>
                  </a:cubicBezTo>
                  <a:cubicBezTo>
                    <a:pt x="23" y="223"/>
                    <a:pt x="41" y="223"/>
                    <a:pt x="53" y="212"/>
                  </a:cubicBezTo>
                  <a:lnTo>
                    <a:pt x="164" y="100"/>
                  </a:lnTo>
                  <a:lnTo>
                    <a:pt x="164" y="1154"/>
                  </a:lnTo>
                  <a:cubicBezTo>
                    <a:pt x="164" y="1170"/>
                    <a:pt x="178" y="1183"/>
                    <a:pt x="194" y="1183"/>
                  </a:cubicBezTo>
                  <a:cubicBezTo>
                    <a:pt x="210" y="1183"/>
                    <a:pt x="224" y="1170"/>
                    <a:pt x="224" y="1154"/>
                  </a:cubicBezTo>
                  <a:lnTo>
                    <a:pt x="224" y="100"/>
                  </a:lnTo>
                  <a:lnTo>
                    <a:pt x="335" y="212"/>
                  </a:lnTo>
                  <a:cubicBezTo>
                    <a:pt x="347" y="223"/>
                    <a:pt x="366" y="223"/>
                    <a:pt x="377" y="212"/>
                  </a:cubicBezTo>
                  <a:cubicBezTo>
                    <a:pt x="383" y="206"/>
                    <a:pt x="386" y="199"/>
                    <a:pt x="386" y="191"/>
                  </a:cubicBezTo>
                  <a:cubicBezTo>
                    <a:pt x="386" y="183"/>
                    <a:pt x="383" y="176"/>
                    <a:pt x="377" y="170"/>
                  </a:cubicBezTo>
                  <a:lnTo>
                    <a:pt x="215" y="8"/>
                  </a:lnTo>
                  <a:cubicBezTo>
                    <a:pt x="212" y="5"/>
                    <a:pt x="209" y="4"/>
                    <a:pt x="205" y="3"/>
                  </a:cubicBezTo>
                  <a:cubicBezTo>
                    <a:pt x="202" y="1"/>
                    <a:pt x="198" y="0"/>
                    <a:pt x="194" y="0"/>
                  </a:cubicBezTo>
                  <a:cubicBezTo>
                    <a:pt x="190" y="0"/>
                    <a:pt x="186" y="1"/>
                    <a:pt x="183"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14" name="Group 269"/>
          <p:cNvGrpSpPr>
            <a:grpSpLocks noChangeAspect="1"/>
          </p:cNvGrpSpPr>
          <p:nvPr/>
        </p:nvGrpSpPr>
        <p:grpSpPr bwMode="auto">
          <a:xfrm>
            <a:off x="4228619" y="3166814"/>
            <a:ext cx="363538" cy="295275"/>
            <a:chOff x="5056" y="3054"/>
            <a:chExt cx="229" cy="186"/>
          </a:xfrm>
          <a:solidFill>
            <a:schemeClr val="tx1"/>
          </a:solidFill>
        </p:grpSpPr>
        <p:sp>
          <p:nvSpPr>
            <p:cNvPr id="115" name="Freeform 270"/>
            <p:cNvSpPr>
              <a:spLocks/>
            </p:cNvSpPr>
            <p:nvPr/>
          </p:nvSpPr>
          <p:spPr bwMode="auto">
            <a:xfrm>
              <a:off x="5056" y="3054"/>
              <a:ext cx="190" cy="110"/>
            </a:xfrm>
            <a:custGeom>
              <a:avLst/>
              <a:gdLst>
                <a:gd name="T0" fmla="*/ 887 w 994"/>
                <a:gd name="T1" fmla="*/ 205 h 573"/>
                <a:gd name="T2" fmla="*/ 887 w 994"/>
                <a:gd name="T3" fmla="*/ 205 h 573"/>
                <a:gd name="T4" fmla="*/ 800 w 994"/>
                <a:gd name="T5" fmla="*/ 293 h 573"/>
                <a:gd name="T6" fmla="*/ 791 w 994"/>
                <a:gd name="T7" fmla="*/ 315 h 573"/>
                <a:gd name="T8" fmla="*/ 800 w 994"/>
                <a:gd name="T9" fmla="*/ 337 h 573"/>
                <a:gd name="T10" fmla="*/ 844 w 994"/>
                <a:gd name="T11" fmla="*/ 337 h 573"/>
                <a:gd name="T12" fmla="*/ 985 w 994"/>
                <a:gd name="T13" fmla="*/ 196 h 573"/>
                <a:gd name="T14" fmla="*/ 994 w 994"/>
                <a:gd name="T15" fmla="*/ 176 h 573"/>
                <a:gd name="T16" fmla="*/ 994 w 994"/>
                <a:gd name="T17" fmla="*/ 174 h 573"/>
                <a:gd name="T18" fmla="*/ 984 w 994"/>
                <a:gd name="T19" fmla="*/ 151 h 573"/>
                <a:gd name="T20" fmla="*/ 844 w 994"/>
                <a:gd name="T21" fmla="*/ 13 h 573"/>
                <a:gd name="T22" fmla="*/ 800 w 994"/>
                <a:gd name="T23" fmla="*/ 13 h 573"/>
                <a:gd name="T24" fmla="*/ 800 w 994"/>
                <a:gd name="T25" fmla="*/ 56 h 573"/>
                <a:gd name="T26" fmla="*/ 886 w 994"/>
                <a:gd name="T27" fmla="*/ 143 h 573"/>
                <a:gd name="T28" fmla="*/ 235 w 994"/>
                <a:gd name="T29" fmla="*/ 143 h 573"/>
                <a:gd name="T30" fmla="*/ 0 w 994"/>
                <a:gd name="T31" fmla="*/ 380 h 573"/>
                <a:gd name="T32" fmla="*/ 0 w 994"/>
                <a:gd name="T33" fmla="*/ 542 h 573"/>
                <a:gd name="T34" fmla="*/ 31 w 994"/>
                <a:gd name="T35" fmla="*/ 573 h 573"/>
                <a:gd name="T36" fmla="*/ 62 w 994"/>
                <a:gd name="T37" fmla="*/ 542 h 573"/>
                <a:gd name="T38" fmla="*/ 62 w 994"/>
                <a:gd name="T39" fmla="*/ 380 h 573"/>
                <a:gd name="T40" fmla="*/ 235 w 994"/>
                <a:gd name="T41" fmla="*/ 205 h 573"/>
                <a:gd name="T42" fmla="*/ 887 w 994"/>
                <a:gd name="T43" fmla="*/ 20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4" h="573">
                  <a:moveTo>
                    <a:pt x="887" y="205"/>
                  </a:moveTo>
                  <a:lnTo>
                    <a:pt x="887" y="205"/>
                  </a:lnTo>
                  <a:lnTo>
                    <a:pt x="800" y="293"/>
                  </a:lnTo>
                  <a:cubicBezTo>
                    <a:pt x="794" y="299"/>
                    <a:pt x="791" y="306"/>
                    <a:pt x="791" y="315"/>
                  </a:cubicBezTo>
                  <a:cubicBezTo>
                    <a:pt x="791" y="323"/>
                    <a:pt x="794" y="331"/>
                    <a:pt x="800" y="337"/>
                  </a:cubicBezTo>
                  <a:cubicBezTo>
                    <a:pt x="812" y="349"/>
                    <a:pt x="832" y="349"/>
                    <a:pt x="844" y="337"/>
                  </a:cubicBezTo>
                  <a:lnTo>
                    <a:pt x="985" y="196"/>
                  </a:lnTo>
                  <a:cubicBezTo>
                    <a:pt x="990" y="191"/>
                    <a:pt x="994" y="184"/>
                    <a:pt x="994" y="176"/>
                  </a:cubicBezTo>
                  <a:lnTo>
                    <a:pt x="994" y="174"/>
                  </a:lnTo>
                  <a:cubicBezTo>
                    <a:pt x="994" y="165"/>
                    <a:pt x="990" y="156"/>
                    <a:pt x="984" y="151"/>
                  </a:cubicBezTo>
                  <a:lnTo>
                    <a:pt x="844" y="13"/>
                  </a:lnTo>
                  <a:cubicBezTo>
                    <a:pt x="832" y="0"/>
                    <a:pt x="812" y="0"/>
                    <a:pt x="800" y="13"/>
                  </a:cubicBezTo>
                  <a:cubicBezTo>
                    <a:pt x="788" y="24"/>
                    <a:pt x="788" y="44"/>
                    <a:pt x="800" y="56"/>
                  </a:cubicBezTo>
                  <a:lnTo>
                    <a:pt x="886" y="143"/>
                  </a:lnTo>
                  <a:lnTo>
                    <a:pt x="235" y="143"/>
                  </a:lnTo>
                  <a:cubicBezTo>
                    <a:pt x="105" y="143"/>
                    <a:pt x="0" y="249"/>
                    <a:pt x="0" y="380"/>
                  </a:cubicBezTo>
                  <a:lnTo>
                    <a:pt x="0" y="542"/>
                  </a:lnTo>
                  <a:cubicBezTo>
                    <a:pt x="0" y="559"/>
                    <a:pt x="14" y="573"/>
                    <a:pt x="31" y="573"/>
                  </a:cubicBezTo>
                  <a:cubicBezTo>
                    <a:pt x="48" y="573"/>
                    <a:pt x="62" y="559"/>
                    <a:pt x="62" y="542"/>
                  </a:cubicBezTo>
                  <a:lnTo>
                    <a:pt x="62" y="380"/>
                  </a:lnTo>
                  <a:cubicBezTo>
                    <a:pt x="62" y="284"/>
                    <a:pt x="140" y="205"/>
                    <a:pt x="235" y="205"/>
                  </a:cubicBezTo>
                  <a:lnTo>
                    <a:pt x="887" y="2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16" name="Freeform 271"/>
            <p:cNvSpPr>
              <a:spLocks/>
            </p:cNvSpPr>
            <p:nvPr/>
          </p:nvSpPr>
          <p:spPr bwMode="auto">
            <a:xfrm>
              <a:off x="5095" y="3130"/>
              <a:ext cx="190" cy="110"/>
            </a:xfrm>
            <a:custGeom>
              <a:avLst/>
              <a:gdLst>
                <a:gd name="T0" fmla="*/ 964 w 995"/>
                <a:gd name="T1" fmla="*/ 0 h 571"/>
                <a:gd name="T2" fmla="*/ 964 w 995"/>
                <a:gd name="T3" fmla="*/ 0 h 571"/>
                <a:gd name="T4" fmla="*/ 933 w 995"/>
                <a:gd name="T5" fmla="*/ 31 h 571"/>
                <a:gd name="T6" fmla="*/ 933 w 995"/>
                <a:gd name="T7" fmla="*/ 193 h 571"/>
                <a:gd name="T8" fmla="*/ 759 w 995"/>
                <a:gd name="T9" fmla="*/ 367 h 571"/>
                <a:gd name="T10" fmla="*/ 107 w 995"/>
                <a:gd name="T11" fmla="*/ 367 h 571"/>
                <a:gd name="T12" fmla="*/ 194 w 995"/>
                <a:gd name="T13" fmla="*/ 280 h 571"/>
                <a:gd name="T14" fmla="*/ 203 w 995"/>
                <a:gd name="T15" fmla="*/ 258 h 571"/>
                <a:gd name="T16" fmla="*/ 194 w 995"/>
                <a:gd name="T17" fmla="*/ 236 h 571"/>
                <a:gd name="T18" fmla="*/ 150 w 995"/>
                <a:gd name="T19" fmla="*/ 236 h 571"/>
                <a:gd name="T20" fmla="*/ 9 w 995"/>
                <a:gd name="T21" fmla="*/ 376 h 571"/>
                <a:gd name="T22" fmla="*/ 0 w 995"/>
                <a:gd name="T23" fmla="*/ 397 h 571"/>
                <a:gd name="T24" fmla="*/ 0 w 995"/>
                <a:gd name="T25" fmla="*/ 397 h 571"/>
                <a:gd name="T26" fmla="*/ 0 w 995"/>
                <a:gd name="T27" fmla="*/ 401 h 571"/>
                <a:gd name="T28" fmla="*/ 10 w 995"/>
                <a:gd name="T29" fmla="*/ 421 h 571"/>
                <a:gd name="T30" fmla="*/ 150 w 995"/>
                <a:gd name="T31" fmla="*/ 561 h 571"/>
                <a:gd name="T32" fmla="*/ 172 w 995"/>
                <a:gd name="T33" fmla="*/ 571 h 571"/>
                <a:gd name="T34" fmla="*/ 194 w 995"/>
                <a:gd name="T35" fmla="*/ 561 h 571"/>
                <a:gd name="T36" fmla="*/ 194 w 995"/>
                <a:gd name="T37" fmla="*/ 517 h 571"/>
                <a:gd name="T38" fmla="*/ 107 w 995"/>
                <a:gd name="T39" fmla="*/ 430 h 571"/>
                <a:gd name="T40" fmla="*/ 759 w 995"/>
                <a:gd name="T41" fmla="*/ 430 h 571"/>
                <a:gd name="T42" fmla="*/ 995 w 995"/>
                <a:gd name="T43" fmla="*/ 193 h 571"/>
                <a:gd name="T44" fmla="*/ 995 w 995"/>
                <a:gd name="T45" fmla="*/ 31 h 571"/>
                <a:gd name="T46" fmla="*/ 964 w 995"/>
                <a:gd name="T47"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5" h="571">
                  <a:moveTo>
                    <a:pt x="964" y="0"/>
                  </a:moveTo>
                  <a:lnTo>
                    <a:pt x="964" y="0"/>
                  </a:lnTo>
                  <a:cubicBezTo>
                    <a:pt x="947" y="0"/>
                    <a:pt x="933" y="14"/>
                    <a:pt x="933" y="31"/>
                  </a:cubicBezTo>
                  <a:lnTo>
                    <a:pt x="933" y="193"/>
                  </a:lnTo>
                  <a:cubicBezTo>
                    <a:pt x="933" y="289"/>
                    <a:pt x="855" y="367"/>
                    <a:pt x="759" y="367"/>
                  </a:cubicBezTo>
                  <a:lnTo>
                    <a:pt x="107" y="367"/>
                  </a:lnTo>
                  <a:lnTo>
                    <a:pt x="194" y="280"/>
                  </a:lnTo>
                  <a:cubicBezTo>
                    <a:pt x="200" y="274"/>
                    <a:pt x="203" y="266"/>
                    <a:pt x="203" y="258"/>
                  </a:cubicBezTo>
                  <a:cubicBezTo>
                    <a:pt x="203" y="250"/>
                    <a:pt x="200" y="242"/>
                    <a:pt x="194" y="236"/>
                  </a:cubicBezTo>
                  <a:cubicBezTo>
                    <a:pt x="182" y="224"/>
                    <a:pt x="162" y="224"/>
                    <a:pt x="150" y="236"/>
                  </a:cubicBezTo>
                  <a:lnTo>
                    <a:pt x="9" y="376"/>
                  </a:lnTo>
                  <a:cubicBezTo>
                    <a:pt x="4" y="382"/>
                    <a:pt x="1" y="389"/>
                    <a:pt x="0" y="397"/>
                  </a:cubicBezTo>
                  <a:lnTo>
                    <a:pt x="0" y="397"/>
                  </a:lnTo>
                  <a:lnTo>
                    <a:pt x="0" y="401"/>
                  </a:lnTo>
                  <a:cubicBezTo>
                    <a:pt x="1" y="409"/>
                    <a:pt x="4" y="416"/>
                    <a:pt x="10" y="421"/>
                  </a:cubicBezTo>
                  <a:lnTo>
                    <a:pt x="150" y="561"/>
                  </a:lnTo>
                  <a:cubicBezTo>
                    <a:pt x="156" y="567"/>
                    <a:pt x="164" y="571"/>
                    <a:pt x="172" y="571"/>
                  </a:cubicBezTo>
                  <a:cubicBezTo>
                    <a:pt x="180" y="571"/>
                    <a:pt x="188" y="567"/>
                    <a:pt x="194" y="561"/>
                  </a:cubicBezTo>
                  <a:cubicBezTo>
                    <a:pt x="206" y="549"/>
                    <a:pt x="206" y="529"/>
                    <a:pt x="194" y="517"/>
                  </a:cubicBezTo>
                  <a:lnTo>
                    <a:pt x="107" y="430"/>
                  </a:lnTo>
                  <a:lnTo>
                    <a:pt x="759" y="430"/>
                  </a:lnTo>
                  <a:cubicBezTo>
                    <a:pt x="889" y="430"/>
                    <a:pt x="995" y="324"/>
                    <a:pt x="995" y="193"/>
                  </a:cubicBezTo>
                  <a:lnTo>
                    <a:pt x="995" y="31"/>
                  </a:lnTo>
                  <a:cubicBezTo>
                    <a:pt x="995" y="14"/>
                    <a:pt x="981" y="0"/>
                    <a:pt x="96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117" name="Freeform 275"/>
          <p:cNvSpPr>
            <a:spLocks/>
          </p:cNvSpPr>
          <p:nvPr/>
        </p:nvSpPr>
        <p:spPr bwMode="auto">
          <a:xfrm>
            <a:off x="4979138" y="2128298"/>
            <a:ext cx="119063" cy="363538"/>
          </a:xfrm>
          <a:custGeom>
            <a:avLst/>
            <a:gdLst>
              <a:gd name="T0" fmla="*/ 205 w 385"/>
              <a:gd name="T1" fmla="*/ 1181 h 1184"/>
              <a:gd name="T2" fmla="*/ 205 w 385"/>
              <a:gd name="T3" fmla="*/ 1181 h 1184"/>
              <a:gd name="T4" fmla="*/ 214 w 385"/>
              <a:gd name="T5" fmla="*/ 1175 h 1184"/>
              <a:gd name="T6" fmla="*/ 376 w 385"/>
              <a:gd name="T7" fmla="*/ 1013 h 1184"/>
              <a:gd name="T8" fmla="*/ 385 w 385"/>
              <a:gd name="T9" fmla="*/ 992 h 1184"/>
              <a:gd name="T10" fmla="*/ 376 w 385"/>
              <a:gd name="T11" fmla="*/ 971 h 1184"/>
              <a:gd name="T12" fmla="*/ 334 w 385"/>
              <a:gd name="T13" fmla="*/ 971 h 1184"/>
              <a:gd name="T14" fmla="*/ 223 w 385"/>
              <a:gd name="T15" fmla="*/ 1082 h 1184"/>
              <a:gd name="T16" fmla="*/ 223 w 385"/>
              <a:gd name="T17" fmla="*/ 29 h 1184"/>
              <a:gd name="T18" fmla="*/ 193 w 385"/>
              <a:gd name="T19" fmla="*/ 0 h 1184"/>
              <a:gd name="T20" fmla="*/ 164 w 385"/>
              <a:gd name="T21" fmla="*/ 29 h 1184"/>
              <a:gd name="T22" fmla="*/ 164 w 385"/>
              <a:gd name="T23" fmla="*/ 1082 h 1184"/>
              <a:gd name="T24" fmla="*/ 52 w 385"/>
              <a:gd name="T25" fmla="*/ 971 h 1184"/>
              <a:gd name="T26" fmla="*/ 10 w 385"/>
              <a:gd name="T27" fmla="*/ 971 h 1184"/>
              <a:gd name="T28" fmla="*/ 10 w 385"/>
              <a:gd name="T29" fmla="*/ 1013 h 1184"/>
              <a:gd name="T30" fmla="*/ 172 w 385"/>
              <a:gd name="T31" fmla="*/ 1175 h 1184"/>
              <a:gd name="T32" fmla="*/ 182 w 385"/>
              <a:gd name="T33" fmla="*/ 1181 h 1184"/>
              <a:gd name="T34" fmla="*/ 193 w 385"/>
              <a:gd name="T35" fmla="*/ 1184 h 1184"/>
              <a:gd name="T36" fmla="*/ 205 w 385"/>
              <a:gd name="T37" fmla="*/ 118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5" h="1184">
                <a:moveTo>
                  <a:pt x="205" y="1181"/>
                </a:moveTo>
                <a:lnTo>
                  <a:pt x="205" y="1181"/>
                </a:lnTo>
                <a:cubicBezTo>
                  <a:pt x="208" y="1180"/>
                  <a:pt x="211" y="1178"/>
                  <a:pt x="214" y="1175"/>
                </a:cubicBezTo>
                <a:lnTo>
                  <a:pt x="376" y="1013"/>
                </a:lnTo>
                <a:cubicBezTo>
                  <a:pt x="382" y="1007"/>
                  <a:pt x="385" y="999"/>
                  <a:pt x="385" y="992"/>
                </a:cubicBezTo>
                <a:cubicBezTo>
                  <a:pt x="385" y="984"/>
                  <a:pt x="382" y="977"/>
                  <a:pt x="376" y="971"/>
                </a:cubicBezTo>
                <a:cubicBezTo>
                  <a:pt x="365" y="959"/>
                  <a:pt x="346" y="959"/>
                  <a:pt x="334" y="971"/>
                </a:cubicBezTo>
                <a:lnTo>
                  <a:pt x="223" y="1082"/>
                </a:lnTo>
                <a:lnTo>
                  <a:pt x="223" y="29"/>
                </a:lnTo>
                <a:cubicBezTo>
                  <a:pt x="223" y="13"/>
                  <a:pt x="209" y="0"/>
                  <a:pt x="193" y="0"/>
                </a:cubicBezTo>
                <a:cubicBezTo>
                  <a:pt x="177" y="0"/>
                  <a:pt x="164" y="13"/>
                  <a:pt x="164" y="29"/>
                </a:cubicBezTo>
                <a:lnTo>
                  <a:pt x="164" y="1082"/>
                </a:lnTo>
                <a:lnTo>
                  <a:pt x="52" y="971"/>
                </a:lnTo>
                <a:cubicBezTo>
                  <a:pt x="40" y="959"/>
                  <a:pt x="22" y="959"/>
                  <a:pt x="10" y="971"/>
                </a:cubicBezTo>
                <a:cubicBezTo>
                  <a:pt x="0" y="983"/>
                  <a:pt x="0" y="1001"/>
                  <a:pt x="10" y="1013"/>
                </a:cubicBezTo>
                <a:lnTo>
                  <a:pt x="172" y="1175"/>
                </a:lnTo>
                <a:cubicBezTo>
                  <a:pt x="175" y="1178"/>
                  <a:pt x="178" y="1180"/>
                  <a:pt x="182" y="1181"/>
                </a:cubicBezTo>
                <a:cubicBezTo>
                  <a:pt x="185" y="1183"/>
                  <a:pt x="189" y="1184"/>
                  <a:pt x="193" y="1184"/>
                </a:cubicBezTo>
                <a:cubicBezTo>
                  <a:pt x="197" y="1184"/>
                  <a:pt x="201" y="1183"/>
                  <a:pt x="205" y="1181"/>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18" name="Freeform 279"/>
          <p:cNvSpPr>
            <a:spLocks/>
          </p:cNvSpPr>
          <p:nvPr/>
        </p:nvSpPr>
        <p:spPr bwMode="auto">
          <a:xfrm>
            <a:off x="5523533" y="2128298"/>
            <a:ext cx="120650" cy="363538"/>
          </a:xfrm>
          <a:custGeom>
            <a:avLst/>
            <a:gdLst>
              <a:gd name="T0" fmla="*/ 180 w 386"/>
              <a:gd name="T1" fmla="*/ 3 h 1184"/>
              <a:gd name="T2" fmla="*/ 180 w 386"/>
              <a:gd name="T3" fmla="*/ 3 h 1184"/>
              <a:gd name="T4" fmla="*/ 170 w 386"/>
              <a:gd name="T5" fmla="*/ 8 h 1184"/>
              <a:gd name="T6" fmla="*/ 8 w 386"/>
              <a:gd name="T7" fmla="*/ 170 h 1184"/>
              <a:gd name="T8" fmla="*/ 0 w 386"/>
              <a:gd name="T9" fmla="*/ 191 h 1184"/>
              <a:gd name="T10" fmla="*/ 8 w 386"/>
              <a:gd name="T11" fmla="*/ 212 h 1184"/>
              <a:gd name="T12" fmla="*/ 50 w 386"/>
              <a:gd name="T13" fmla="*/ 212 h 1184"/>
              <a:gd name="T14" fmla="*/ 162 w 386"/>
              <a:gd name="T15" fmla="*/ 100 h 1184"/>
              <a:gd name="T16" fmla="*/ 162 w 386"/>
              <a:gd name="T17" fmla="*/ 1154 h 1184"/>
              <a:gd name="T18" fmla="*/ 191 w 386"/>
              <a:gd name="T19" fmla="*/ 1184 h 1184"/>
              <a:gd name="T20" fmla="*/ 221 w 386"/>
              <a:gd name="T21" fmla="*/ 1154 h 1184"/>
              <a:gd name="T22" fmla="*/ 221 w 386"/>
              <a:gd name="T23" fmla="*/ 100 h 1184"/>
              <a:gd name="T24" fmla="*/ 332 w 386"/>
              <a:gd name="T25" fmla="*/ 212 h 1184"/>
              <a:gd name="T26" fmla="*/ 374 w 386"/>
              <a:gd name="T27" fmla="*/ 212 h 1184"/>
              <a:gd name="T28" fmla="*/ 374 w 386"/>
              <a:gd name="T29" fmla="*/ 170 h 1184"/>
              <a:gd name="T30" fmla="*/ 212 w 386"/>
              <a:gd name="T31" fmla="*/ 8 h 1184"/>
              <a:gd name="T32" fmla="*/ 203 w 386"/>
              <a:gd name="T33" fmla="*/ 3 h 1184"/>
              <a:gd name="T34" fmla="*/ 191 w 386"/>
              <a:gd name="T35" fmla="*/ 0 h 1184"/>
              <a:gd name="T36" fmla="*/ 180 w 386"/>
              <a:gd name="T37" fmla="*/ 3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6" h="1184">
                <a:moveTo>
                  <a:pt x="180" y="3"/>
                </a:moveTo>
                <a:lnTo>
                  <a:pt x="180" y="3"/>
                </a:lnTo>
                <a:cubicBezTo>
                  <a:pt x="176" y="4"/>
                  <a:pt x="173" y="5"/>
                  <a:pt x="170" y="8"/>
                </a:cubicBezTo>
                <a:lnTo>
                  <a:pt x="8" y="170"/>
                </a:lnTo>
                <a:cubicBezTo>
                  <a:pt x="2" y="176"/>
                  <a:pt x="0" y="183"/>
                  <a:pt x="0" y="191"/>
                </a:cubicBezTo>
                <a:cubicBezTo>
                  <a:pt x="0" y="199"/>
                  <a:pt x="2" y="206"/>
                  <a:pt x="8" y="212"/>
                </a:cubicBezTo>
                <a:cubicBezTo>
                  <a:pt x="20" y="223"/>
                  <a:pt x="38" y="223"/>
                  <a:pt x="50" y="212"/>
                </a:cubicBezTo>
                <a:lnTo>
                  <a:pt x="162" y="100"/>
                </a:lnTo>
                <a:lnTo>
                  <a:pt x="162" y="1154"/>
                </a:lnTo>
                <a:cubicBezTo>
                  <a:pt x="162" y="1170"/>
                  <a:pt x="175" y="1184"/>
                  <a:pt x="191" y="1184"/>
                </a:cubicBezTo>
                <a:cubicBezTo>
                  <a:pt x="208" y="1184"/>
                  <a:pt x="221" y="1170"/>
                  <a:pt x="221" y="1154"/>
                </a:cubicBezTo>
                <a:lnTo>
                  <a:pt x="221" y="100"/>
                </a:lnTo>
                <a:lnTo>
                  <a:pt x="332" y="212"/>
                </a:lnTo>
                <a:cubicBezTo>
                  <a:pt x="344" y="223"/>
                  <a:pt x="363" y="223"/>
                  <a:pt x="374" y="212"/>
                </a:cubicBezTo>
                <a:cubicBezTo>
                  <a:pt x="386" y="200"/>
                  <a:pt x="386" y="182"/>
                  <a:pt x="374" y="170"/>
                </a:cubicBezTo>
                <a:lnTo>
                  <a:pt x="212" y="8"/>
                </a:lnTo>
                <a:cubicBezTo>
                  <a:pt x="209" y="5"/>
                  <a:pt x="206" y="4"/>
                  <a:pt x="203" y="3"/>
                </a:cubicBezTo>
                <a:cubicBezTo>
                  <a:pt x="199" y="1"/>
                  <a:pt x="195" y="0"/>
                  <a:pt x="191" y="0"/>
                </a:cubicBezTo>
                <a:cubicBezTo>
                  <a:pt x="187" y="0"/>
                  <a:pt x="183" y="1"/>
                  <a:pt x="180" y="3"/>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19" name="Freeform 283"/>
          <p:cNvSpPr>
            <a:spLocks/>
          </p:cNvSpPr>
          <p:nvPr/>
        </p:nvSpPr>
        <p:spPr bwMode="auto">
          <a:xfrm>
            <a:off x="4851785" y="3356973"/>
            <a:ext cx="365124" cy="120650"/>
          </a:xfrm>
          <a:custGeom>
            <a:avLst/>
            <a:gdLst>
              <a:gd name="T0" fmla="*/ 1181 w 1184"/>
              <a:gd name="T1" fmla="*/ 179 h 385"/>
              <a:gd name="T2" fmla="*/ 1181 w 1184"/>
              <a:gd name="T3" fmla="*/ 179 h 385"/>
              <a:gd name="T4" fmla="*/ 1175 w 1184"/>
              <a:gd name="T5" fmla="*/ 170 h 385"/>
              <a:gd name="T6" fmla="*/ 1013 w 1184"/>
              <a:gd name="T7" fmla="*/ 9 h 385"/>
              <a:gd name="T8" fmla="*/ 992 w 1184"/>
              <a:gd name="T9" fmla="*/ 0 h 385"/>
              <a:gd name="T10" fmla="*/ 971 w 1184"/>
              <a:gd name="T11" fmla="*/ 9 h 385"/>
              <a:gd name="T12" fmla="*/ 971 w 1184"/>
              <a:gd name="T13" fmla="*/ 50 h 385"/>
              <a:gd name="T14" fmla="*/ 1083 w 1184"/>
              <a:gd name="T15" fmla="*/ 161 h 385"/>
              <a:gd name="T16" fmla="*/ 29 w 1184"/>
              <a:gd name="T17" fmla="*/ 161 h 385"/>
              <a:gd name="T18" fmla="*/ 0 w 1184"/>
              <a:gd name="T19" fmla="*/ 191 h 385"/>
              <a:gd name="T20" fmla="*/ 29 w 1184"/>
              <a:gd name="T21" fmla="*/ 220 h 385"/>
              <a:gd name="T22" fmla="*/ 1083 w 1184"/>
              <a:gd name="T23" fmla="*/ 220 h 385"/>
              <a:gd name="T24" fmla="*/ 971 w 1184"/>
              <a:gd name="T25" fmla="*/ 332 h 385"/>
              <a:gd name="T26" fmla="*/ 971 w 1184"/>
              <a:gd name="T27" fmla="*/ 374 h 385"/>
              <a:gd name="T28" fmla="*/ 1013 w 1184"/>
              <a:gd name="T29" fmla="*/ 374 h 385"/>
              <a:gd name="T30" fmla="*/ 1175 w 1184"/>
              <a:gd name="T31" fmla="*/ 212 h 385"/>
              <a:gd name="T32" fmla="*/ 1181 w 1184"/>
              <a:gd name="T33" fmla="*/ 202 h 385"/>
              <a:gd name="T34" fmla="*/ 1184 w 1184"/>
              <a:gd name="T35" fmla="*/ 191 h 385"/>
              <a:gd name="T36" fmla="*/ 1181 w 1184"/>
              <a:gd name="T37" fmla="*/ 17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4" h="385">
                <a:moveTo>
                  <a:pt x="1181" y="179"/>
                </a:moveTo>
                <a:lnTo>
                  <a:pt x="1181" y="179"/>
                </a:lnTo>
                <a:cubicBezTo>
                  <a:pt x="1180" y="176"/>
                  <a:pt x="1178" y="173"/>
                  <a:pt x="1175" y="170"/>
                </a:cubicBezTo>
                <a:lnTo>
                  <a:pt x="1013" y="9"/>
                </a:lnTo>
                <a:cubicBezTo>
                  <a:pt x="1007" y="3"/>
                  <a:pt x="1000" y="0"/>
                  <a:pt x="992" y="0"/>
                </a:cubicBezTo>
                <a:cubicBezTo>
                  <a:pt x="984" y="0"/>
                  <a:pt x="977" y="3"/>
                  <a:pt x="971" y="9"/>
                </a:cubicBezTo>
                <a:cubicBezTo>
                  <a:pt x="960" y="19"/>
                  <a:pt x="960" y="38"/>
                  <a:pt x="971" y="50"/>
                </a:cubicBezTo>
                <a:lnTo>
                  <a:pt x="1083" y="161"/>
                </a:lnTo>
                <a:lnTo>
                  <a:pt x="29" y="161"/>
                </a:lnTo>
                <a:cubicBezTo>
                  <a:pt x="13" y="161"/>
                  <a:pt x="0" y="174"/>
                  <a:pt x="0" y="191"/>
                </a:cubicBezTo>
                <a:cubicBezTo>
                  <a:pt x="0" y="207"/>
                  <a:pt x="13" y="220"/>
                  <a:pt x="29" y="220"/>
                </a:cubicBezTo>
                <a:lnTo>
                  <a:pt x="1083" y="220"/>
                </a:lnTo>
                <a:lnTo>
                  <a:pt x="971" y="332"/>
                </a:lnTo>
                <a:cubicBezTo>
                  <a:pt x="960" y="344"/>
                  <a:pt x="960" y="362"/>
                  <a:pt x="971" y="374"/>
                </a:cubicBezTo>
                <a:cubicBezTo>
                  <a:pt x="983" y="385"/>
                  <a:pt x="1001" y="385"/>
                  <a:pt x="1013" y="374"/>
                </a:cubicBezTo>
                <a:lnTo>
                  <a:pt x="1175" y="212"/>
                </a:lnTo>
                <a:cubicBezTo>
                  <a:pt x="1178" y="209"/>
                  <a:pt x="1180" y="206"/>
                  <a:pt x="1181" y="202"/>
                </a:cubicBezTo>
                <a:cubicBezTo>
                  <a:pt x="1183" y="199"/>
                  <a:pt x="1184" y="195"/>
                  <a:pt x="1184" y="191"/>
                </a:cubicBezTo>
                <a:cubicBezTo>
                  <a:pt x="1184" y="187"/>
                  <a:pt x="1183" y="183"/>
                  <a:pt x="1181" y="17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20" name="Freeform 287"/>
          <p:cNvSpPr>
            <a:spLocks/>
          </p:cNvSpPr>
          <p:nvPr/>
        </p:nvSpPr>
        <p:spPr bwMode="auto">
          <a:xfrm>
            <a:off x="5385210" y="3358560"/>
            <a:ext cx="363538" cy="120650"/>
          </a:xfrm>
          <a:custGeom>
            <a:avLst/>
            <a:gdLst>
              <a:gd name="T0" fmla="*/ 2 w 1184"/>
              <a:gd name="T1" fmla="*/ 205 h 386"/>
              <a:gd name="T2" fmla="*/ 2 w 1184"/>
              <a:gd name="T3" fmla="*/ 205 h 386"/>
              <a:gd name="T4" fmla="*/ 8 w 1184"/>
              <a:gd name="T5" fmla="*/ 215 h 386"/>
              <a:gd name="T6" fmla="*/ 170 w 1184"/>
              <a:gd name="T7" fmla="*/ 377 h 386"/>
              <a:gd name="T8" fmla="*/ 191 w 1184"/>
              <a:gd name="T9" fmla="*/ 386 h 386"/>
              <a:gd name="T10" fmla="*/ 212 w 1184"/>
              <a:gd name="T11" fmla="*/ 377 h 386"/>
              <a:gd name="T12" fmla="*/ 212 w 1184"/>
              <a:gd name="T13" fmla="*/ 335 h 386"/>
              <a:gd name="T14" fmla="*/ 101 w 1184"/>
              <a:gd name="T15" fmla="*/ 223 h 386"/>
              <a:gd name="T16" fmla="*/ 1154 w 1184"/>
              <a:gd name="T17" fmla="*/ 223 h 386"/>
              <a:gd name="T18" fmla="*/ 1184 w 1184"/>
              <a:gd name="T19" fmla="*/ 194 h 386"/>
              <a:gd name="T20" fmla="*/ 1154 w 1184"/>
              <a:gd name="T21" fmla="*/ 164 h 386"/>
              <a:gd name="T22" fmla="*/ 101 w 1184"/>
              <a:gd name="T23" fmla="*/ 164 h 386"/>
              <a:gd name="T24" fmla="*/ 212 w 1184"/>
              <a:gd name="T25" fmla="*/ 53 h 386"/>
              <a:gd name="T26" fmla="*/ 212 w 1184"/>
              <a:gd name="T27" fmla="*/ 12 h 386"/>
              <a:gd name="T28" fmla="*/ 170 w 1184"/>
              <a:gd name="T29" fmla="*/ 12 h 386"/>
              <a:gd name="T30" fmla="*/ 8 w 1184"/>
              <a:gd name="T31" fmla="*/ 173 h 386"/>
              <a:gd name="T32" fmla="*/ 2 w 1184"/>
              <a:gd name="T33" fmla="*/ 182 h 386"/>
              <a:gd name="T34" fmla="*/ 0 w 1184"/>
              <a:gd name="T35" fmla="*/ 194 h 386"/>
              <a:gd name="T36" fmla="*/ 2 w 1184"/>
              <a:gd name="T37" fmla="*/ 20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4" h="386">
                <a:moveTo>
                  <a:pt x="2" y="205"/>
                </a:moveTo>
                <a:lnTo>
                  <a:pt x="2" y="205"/>
                </a:lnTo>
                <a:cubicBezTo>
                  <a:pt x="3" y="209"/>
                  <a:pt x="5" y="212"/>
                  <a:pt x="8" y="215"/>
                </a:cubicBezTo>
                <a:lnTo>
                  <a:pt x="170" y="377"/>
                </a:lnTo>
                <a:cubicBezTo>
                  <a:pt x="176" y="383"/>
                  <a:pt x="184" y="386"/>
                  <a:pt x="191" y="386"/>
                </a:cubicBezTo>
                <a:cubicBezTo>
                  <a:pt x="199" y="386"/>
                  <a:pt x="206" y="383"/>
                  <a:pt x="212" y="377"/>
                </a:cubicBezTo>
                <a:cubicBezTo>
                  <a:pt x="224" y="365"/>
                  <a:pt x="224" y="347"/>
                  <a:pt x="212" y="335"/>
                </a:cubicBezTo>
                <a:lnTo>
                  <a:pt x="101" y="223"/>
                </a:lnTo>
                <a:lnTo>
                  <a:pt x="1154" y="223"/>
                </a:lnTo>
                <a:cubicBezTo>
                  <a:pt x="1170" y="223"/>
                  <a:pt x="1184" y="210"/>
                  <a:pt x="1184" y="194"/>
                </a:cubicBezTo>
                <a:cubicBezTo>
                  <a:pt x="1184" y="177"/>
                  <a:pt x="1170" y="164"/>
                  <a:pt x="1154" y="164"/>
                </a:cubicBezTo>
                <a:lnTo>
                  <a:pt x="101" y="164"/>
                </a:lnTo>
                <a:lnTo>
                  <a:pt x="212" y="53"/>
                </a:lnTo>
                <a:cubicBezTo>
                  <a:pt x="224" y="41"/>
                  <a:pt x="224" y="22"/>
                  <a:pt x="212" y="12"/>
                </a:cubicBezTo>
                <a:cubicBezTo>
                  <a:pt x="200" y="0"/>
                  <a:pt x="182" y="0"/>
                  <a:pt x="170" y="12"/>
                </a:cubicBezTo>
                <a:lnTo>
                  <a:pt x="8" y="173"/>
                </a:lnTo>
                <a:cubicBezTo>
                  <a:pt x="5" y="176"/>
                  <a:pt x="3" y="179"/>
                  <a:pt x="2" y="182"/>
                </a:cubicBezTo>
                <a:cubicBezTo>
                  <a:pt x="0" y="186"/>
                  <a:pt x="0" y="190"/>
                  <a:pt x="0" y="194"/>
                </a:cubicBezTo>
                <a:cubicBezTo>
                  <a:pt x="0" y="198"/>
                  <a:pt x="0" y="202"/>
                  <a:pt x="2" y="205"/>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nvGrpSpPr>
          <p:cNvPr id="160" name="Group 214"/>
          <p:cNvGrpSpPr>
            <a:grpSpLocks noChangeAspect="1"/>
          </p:cNvGrpSpPr>
          <p:nvPr/>
        </p:nvGrpSpPr>
        <p:grpSpPr bwMode="auto">
          <a:xfrm>
            <a:off x="421771" y="4325943"/>
            <a:ext cx="544513" cy="541338"/>
            <a:chOff x="220" y="3017"/>
            <a:chExt cx="343" cy="341"/>
          </a:xfrm>
          <a:solidFill>
            <a:srgbClr val="2C2F33"/>
          </a:solidFill>
        </p:grpSpPr>
        <p:sp>
          <p:nvSpPr>
            <p:cNvPr id="161" name="Freeform 215"/>
            <p:cNvSpPr>
              <a:spLocks/>
            </p:cNvSpPr>
            <p:nvPr/>
          </p:nvSpPr>
          <p:spPr bwMode="auto">
            <a:xfrm>
              <a:off x="319" y="3115"/>
              <a:ext cx="145" cy="144"/>
            </a:xfrm>
            <a:custGeom>
              <a:avLst/>
              <a:gdLst>
                <a:gd name="T0" fmla="*/ 831 w 844"/>
                <a:gd name="T1" fmla="*/ 13 h 841"/>
                <a:gd name="T2" fmla="*/ 831 w 844"/>
                <a:gd name="T3" fmla="*/ 13 h 841"/>
                <a:gd name="T4" fmla="*/ 784 w 844"/>
                <a:gd name="T5" fmla="*/ 13 h 841"/>
                <a:gd name="T6" fmla="*/ 422 w 844"/>
                <a:gd name="T7" fmla="*/ 375 h 841"/>
                <a:gd name="T8" fmla="*/ 60 w 844"/>
                <a:gd name="T9" fmla="*/ 13 h 841"/>
                <a:gd name="T10" fmla="*/ 13 w 844"/>
                <a:gd name="T11" fmla="*/ 13 h 841"/>
                <a:gd name="T12" fmla="*/ 13 w 844"/>
                <a:gd name="T13" fmla="*/ 60 h 841"/>
                <a:gd name="T14" fmla="*/ 375 w 844"/>
                <a:gd name="T15" fmla="*/ 422 h 841"/>
                <a:gd name="T16" fmla="*/ 13 w 844"/>
                <a:gd name="T17" fmla="*/ 784 h 841"/>
                <a:gd name="T18" fmla="*/ 13 w 844"/>
                <a:gd name="T19" fmla="*/ 831 h 841"/>
                <a:gd name="T20" fmla="*/ 36 w 844"/>
                <a:gd name="T21" fmla="*/ 841 h 841"/>
                <a:gd name="T22" fmla="*/ 60 w 844"/>
                <a:gd name="T23" fmla="*/ 831 h 841"/>
                <a:gd name="T24" fmla="*/ 422 w 844"/>
                <a:gd name="T25" fmla="*/ 469 h 841"/>
                <a:gd name="T26" fmla="*/ 784 w 844"/>
                <a:gd name="T27" fmla="*/ 831 h 841"/>
                <a:gd name="T28" fmla="*/ 807 w 844"/>
                <a:gd name="T29" fmla="*/ 841 h 841"/>
                <a:gd name="T30" fmla="*/ 831 w 844"/>
                <a:gd name="T31" fmla="*/ 831 h 841"/>
                <a:gd name="T32" fmla="*/ 831 w 844"/>
                <a:gd name="T33" fmla="*/ 784 h 841"/>
                <a:gd name="T34" fmla="*/ 469 w 844"/>
                <a:gd name="T35" fmla="*/ 422 h 841"/>
                <a:gd name="T36" fmla="*/ 831 w 844"/>
                <a:gd name="T37" fmla="*/ 60 h 841"/>
                <a:gd name="T38" fmla="*/ 831 w 844"/>
                <a:gd name="T39" fmla="*/ 13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4" h="841">
                  <a:moveTo>
                    <a:pt x="831" y="13"/>
                  </a:moveTo>
                  <a:lnTo>
                    <a:pt x="831" y="13"/>
                  </a:lnTo>
                  <a:cubicBezTo>
                    <a:pt x="818" y="0"/>
                    <a:pt x="797" y="0"/>
                    <a:pt x="784" y="13"/>
                  </a:cubicBezTo>
                  <a:lnTo>
                    <a:pt x="422" y="375"/>
                  </a:lnTo>
                  <a:lnTo>
                    <a:pt x="60" y="13"/>
                  </a:lnTo>
                  <a:cubicBezTo>
                    <a:pt x="47" y="0"/>
                    <a:pt x="26" y="0"/>
                    <a:pt x="13" y="13"/>
                  </a:cubicBezTo>
                  <a:cubicBezTo>
                    <a:pt x="0" y="26"/>
                    <a:pt x="0" y="47"/>
                    <a:pt x="13" y="60"/>
                  </a:cubicBezTo>
                  <a:lnTo>
                    <a:pt x="375" y="422"/>
                  </a:lnTo>
                  <a:lnTo>
                    <a:pt x="13" y="784"/>
                  </a:lnTo>
                  <a:cubicBezTo>
                    <a:pt x="0" y="797"/>
                    <a:pt x="0" y="818"/>
                    <a:pt x="13" y="831"/>
                  </a:cubicBezTo>
                  <a:cubicBezTo>
                    <a:pt x="20" y="837"/>
                    <a:pt x="28" y="841"/>
                    <a:pt x="36" y="841"/>
                  </a:cubicBezTo>
                  <a:cubicBezTo>
                    <a:pt x="45" y="841"/>
                    <a:pt x="53" y="837"/>
                    <a:pt x="60" y="831"/>
                  </a:cubicBezTo>
                  <a:lnTo>
                    <a:pt x="422" y="469"/>
                  </a:lnTo>
                  <a:lnTo>
                    <a:pt x="784" y="831"/>
                  </a:lnTo>
                  <a:cubicBezTo>
                    <a:pt x="790" y="837"/>
                    <a:pt x="799" y="841"/>
                    <a:pt x="807" y="841"/>
                  </a:cubicBezTo>
                  <a:cubicBezTo>
                    <a:pt x="816" y="841"/>
                    <a:pt x="824" y="837"/>
                    <a:pt x="831" y="831"/>
                  </a:cubicBezTo>
                  <a:cubicBezTo>
                    <a:pt x="844" y="818"/>
                    <a:pt x="844" y="797"/>
                    <a:pt x="831" y="784"/>
                  </a:cubicBezTo>
                  <a:lnTo>
                    <a:pt x="469" y="422"/>
                  </a:lnTo>
                  <a:lnTo>
                    <a:pt x="831" y="60"/>
                  </a:lnTo>
                  <a:cubicBezTo>
                    <a:pt x="844" y="47"/>
                    <a:pt x="844" y="26"/>
                    <a:pt x="831" y="13"/>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62" name="Freeform 216"/>
            <p:cNvSpPr>
              <a:spLocks noEditPoints="1"/>
            </p:cNvSpPr>
            <p:nvPr/>
          </p:nvSpPr>
          <p:spPr bwMode="auto">
            <a:xfrm>
              <a:off x="220" y="3017"/>
              <a:ext cx="343" cy="341"/>
            </a:xfrm>
            <a:custGeom>
              <a:avLst/>
              <a:gdLst>
                <a:gd name="T0" fmla="*/ 992 w 1984"/>
                <a:gd name="T1" fmla="*/ 0 h 1985"/>
                <a:gd name="T2" fmla="*/ 992 w 1984"/>
                <a:gd name="T3" fmla="*/ 0 h 1985"/>
                <a:gd name="T4" fmla="*/ 0 w 1984"/>
                <a:gd name="T5" fmla="*/ 992 h 1985"/>
                <a:gd name="T6" fmla="*/ 992 w 1984"/>
                <a:gd name="T7" fmla="*/ 1985 h 1985"/>
                <a:gd name="T8" fmla="*/ 1984 w 1984"/>
                <a:gd name="T9" fmla="*/ 992 h 1985"/>
                <a:gd name="T10" fmla="*/ 992 w 1984"/>
                <a:gd name="T11" fmla="*/ 0 h 1985"/>
                <a:gd name="T12" fmla="*/ 1899 w 1984"/>
                <a:gd name="T13" fmla="*/ 992 h 1985"/>
                <a:gd name="T14" fmla="*/ 1899 w 1984"/>
                <a:gd name="T15" fmla="*/ 992 h 1985"/>
                <a:gd name="T16" fmla="*/ 992 w 1984"/>
                <a:gd name="T17" fmla="*/ 1899 h 1985"/>
                <a:gd name="T18" fmla="*/ 85 w 1984"/>
                <a:gd name="T19" fmla="*/ 992 h 1985"/>
                <a:gd name="T20" fmla="*/ 992 w 1984"/>
                <a:gd name="T21" fmla="*/ 85 h 1985"/>
                <a:gd name="T22" fmla="*/ 1899 w 1984"/>
                <a:gd name="T23" fmla="*/ 992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4" h="1985">
                  <a:moveTo>
                    <a:pt x="992" y="0"/>
                  </a:moveTo>
                  <a:lnTo>
                    <a:pt x="992" y="0"/>
                  </a:lnTo>
                  <a:cubicBezTo>
                    <a:pt x="445" y="0"/>
                    <a:pt x="0" y="445"/>
                    <a:pt x="0" y="992"/>
                  </a:cubicBezTo>
                  <a:cubicBezTo>
                    <a:pt x="0" y="1539"/>
                    <a:pt x="445" y="1985"/>
                    <a:pt x="992" y="1985"/>
                  </a:cubicBezTo>
                  <a:cubicBezTo>
                    <a:pt x="1539" y="1985"/>
                    <a:pt x="1984" y="1539"/>
                    <a:pt x="1984" y="992"/>
                  </a:cubicBezTo>
                  <a:cubicBezTo>
                    <a:pt x="1984" y="445"/>
                    <a:pt x="1539" y="0"/>
                    <a:pt x="992" y="0"/>
                  </a:cubicBezTo>
                  <a:close/>
                  <a:moveTo>
                    <a:pt x="1899" y="992"/>
                  </a:moveTo>
                  <a:lnTo>
                    <a:pt x="1899" y="992"/>
                  </a:lnTo>
                  <a:cubicBezTo>
                    <a:pt x="1899" y="1492"/>
                    <a:pt x="1492" y="1899"/>
                    <a:pt x="992" y="1899"/>
                  </a:cubicBezTo>
                  <a:cubicBezTo>
                    <a:pt x="492" y="1899"/>
                    <a:pt x="85" y="1492"/>
                    <a:pt x="85" y="992"/>
                  </a:cubicBezTo>
                  <a:cubicBezTo>
                    <a:pt x="85" y="492"/>
                    <a:pt x="492" y="85"/>
                    <a:pt x="992" y="85"/>
                  </a:cubicBezTo>
                  <a:cubicBezTo>
                    <a:pt x="1492" y="85"/>
                    <a:pt x="1899" y="492"/>
                    <a:pt x="1899" y="992"/>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63" name="Group 219"/>
          <p:cNvGrpSpPr>
            <a:grpSpLocks noChangeAspect="1"/>
          </p:cNvGrpSpPr>
          <p:nvPr/>
        </p:nvGrpSpPr>
        <p:grpSpPr bwMode="auto">
          <a:xfrm>
            <a:off x="1214463" y="4325149"/>
            <a:ext cx="557213" cy="541338"/>
            <a:chOff x="634" y="3017"/>
            <a:chExt cx="351" cy="341"/>
          </a:xfrm>
          <a:solidFill>
            <a:srgbClr val="2C2F33"/>
          </a:solidFill>
        </p:grpSpPr>
        <p:sp>
          <p:nvSpPr>
            <p:cNvPr id="164" name="Freeform 220"/>
            <p:cNvSpPr>
              <a:spLocks/>
            </p:cNvSpPr>
            <p:nvPr/>
          </p:nvSpPr>
          <p:spPr bwMode="auto">
            <a:xfrm>
              <a:off x="730" y="3117"/>
              <a:ext cx="168" cy="140"/>
            </a:xfrm>
            <a:custGeom>
              <a:avLst/>
              <a:gdLst>
                <a:gd name="T0" fmla="*/ 907 w 972"/>
                <a:gd name="T1" fmla="*/ 17 h 816"/>
                <a:gd name="T2" fmla="*/ 907 w 972"/>
                <a:gd name="T3" fmla="*/ 17 h 816"/>
                <a:gd name="T4" fmla="*/ 322 w 972"/>
                <a:gd name="T5" fmla="*/ 730 h 816"/>
                <a:gd name="T6" fmla="*/ 64 w 972"/>
                <a:gd name="T7" fmla="*/ 416 h 816"/>
                <a:gd name="T8" fmla="*/ 17 w 972"/>
                <a:gd name="T9" fmla="*/ 411 h 816"/>
                <a:gd name="T10" fmla="*/ 11 w 972"/>
                <a:gd name="T11" fmla="*/ 457 h 816"/>
                <a:gd name="T12" fmla="*/ 295 w 972"/>
                <a:gd name="T13" fmla="*/ 803 h 816"/>
                <a:gd name="T14" fmla="*/ 322 w 972"/>
                <a:gd name="T15" fmla="*/ 816 h 816"/>
                <a:gd name="T16" fmla="*/ 348 w 972"/>
                <a:gd name="T17" fmla="*/ 803 h 816"/>
                <a:gd name="T18" fmla="*/ 960 w 972"/>
                <a:gd name="T19" fmla="*/ 58 h 816"/>
                <a:gd name="T20" fmla="*/ 955 w 972"/>
                <a:gd name="T21" fmla="*/ 11 h 816"/>
                <a:gd name="T22" fmla="*/ 907 w 972"/>
                <a:gd name="T23" fmla="*/ 17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2" h="816">
                  <a:moveTo>
                    <a:pt x="907" y="17"/>
                  </a:moveTo>
                  <a:lnTo>
                    <a:pt x="907" y="17"/>
                  </a:lnTo>
                  <a:lnTo>
                    <a:pt x="322" y="730"/>
                  </a:lnTo>
                  <a:lnTo>
                    <a:pt x="64" y="416"/>
                  </a:lnTo>
                  <a:cubicBezTo>
                    <a:pt x="52" y="402"/>
                    <a:pt x="31" y="399"/>
                    <a:pt x="17" y="411"/>
                  </a:cubicBezTo>
                  <a:cubicBezTo>
                    <a:pt x="2" y="422"/>
                    <a:pt x="0" y="443"/>
                    <a:pt x="11" y="457"/>
                  </a:cubicBezTo>
                  <a:lnTo>
                    <a:pt x="295" y="803"/>
                  </a:lnTo>
                  <a:cubicBezTo>
                    <a:pt x="302" y="811"/>
                    <a:pt x="311" y="816"/>
                    <a:pt x="322" y="816"/>
                  </a:cubicBezTo>
                  <a:cubicBezTo>
                    <a:pt x="332" y="816"/>
                    <a:pt x="342" y="811"/>
                    <a:pt x="348" y="803"/>
                  </a:cubicBezTo>
                  <a:lnTo>
                    <a:pt x="960" y="58"/>
                  </a:lnTo>
                  <a:cubicBezTo>
                    <a:pt x="972" y="44"/>
                    <a:pt x="969" y="23"/>
                    <a:pt x="955" y="11"/>
                  </a:cubicBezTo>
                  <a:cubicBezTo>
                    <a:pt x="940" y="0"/>
                    <a:pt x="919" y="2"/>
                    <a:pt x="907" y="17"/>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65" name="Freeform 221"/>
            <p:cNvSpPr>
              <a:spLocks noEditPoints="1"/>
            </p:cNvSpPr>
            <p:nvPr/>
          </p:nvSpPr>
          <p:spPr bwMode="auto">
            <a:xfrm>
              <a:off x="634" y="3017"/>
              <a:ext cx="351" cy="341"/>
            </a:xfrm>
            <a:custGeom>
              <a:avLst/>
              <a:gdLst>
                <a:gd name="T0" fmla="*/ 1017 w 2036"/>
                <a:gd name="T1" fmla="*/ 0 h 1985"/>
                <a:gd name="T2" fmla="*/ 1017 w 2036"/>
                <a:gd name="T3" fmla="*/ 0 h 1985"/>
                <a:gd name="T4" fmla="*/ 0 w 2036"/>
                <a:gd name="T5" fmla="*/ 992 h 1985"/>
                <a:gd name="T6" fmla="*/ 1017 w 2036"/>
                <a:gd name="T7" fmla="*/ 1985 h 1985"/>
                <a:gd name="T8" fmla="*/ 2036 w 2036"/>
                <a:gd name="T9" fmla="*/ 992 h 1985"/>
                <a:gd name="T10" fmla="*/ 1017 w 2036"/>
                <a:gd name="T11" fmla="*/ 0 h 1985"/>
                <a:gd name="T12" fmla="*/ 1948 w 2036"/>
                <a:gd name="T13" fmla="*/ 992 h 1985"/>
                <a:gd name="T14" fmla="*/ 1948 w 2036"/>
                <a:gd name="T15" fmla="*/ 992 h 1985"/>
                <a:gd name="T16" fmla="*/ 1017 w 2036"/>
                <a:gd name="T17" fmla="*/ 1899 h 1985"/>
                <a:gd name="T18" fmla="*/ 87 w 2036"/>
                <a:gd name="T19" fmla="*/ 992 h 1985"/>
                <a:gd name="T20" fmla="*/ 1017 w 2036"/>
                <a:gd name="T21" fmla="*/ 85 h 1985"/>
                <a:gd name="T22" fmla="*/ 1948 w 2036"/>
                <a:gd name="T23" fmla="*/ 992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6" h="1985">
                  <a:moveTo>
                    <a:pt x="1017" y="0"/>
                  </a:moveTo>
                  <a:lnTo>
                    <a:pt x="1017" y="0"/>
                  </a:lnTo>
                  <a:cubicBezTo>
                    <a:pt x="456" y="0"/>
                    <a:pt x="0" y="445"/>
                    <a:pt x="0" y="992"/>
                  </a:cubicBezTo>
                  <a:cubicBezTo>
                    <a:pt x="0" y="1539"/>
                    <a:pt x="456" y="1985"/>
                    <a:pt x="1017" y="1985"/>
                  </a:cubicBezTo>
                  <a:cubicBezTo>
                    <a:pt x="1579" y="1985"/>
                    <a:pt x="2036" y="1539"/>
                    <a:pt x="2036" y="992"/>
                  </a:cubicBezTo>
                  <a:cubicBezTo>
                    <a:pt x="2036" y="445"/>
                    <a:pt x="1579" y="0"/>
                    <a:pt x="1017" y="0"/>
                  </a:cubicBezTo>
                  <a:close/>
                  <a:moveTo>
                    <a:pt x="1948" y="992"/>
                  </a:moveTo>
                  <a:lnTo>
                    <a:pt x="1948" y="992"/>
                  </a:lnTo>
                  <a:cubicBezTo>
                    <a:pt x="1948" y="1492"/>
                    <a:pt x="1531" y="1899"/>
                    <a:pt x="1017" y="1899"/>
                  </a:cubicBezTo>
                  <a:cubicBezTo>
                    <a:pt x="504" y="1899"/>
                    <a:pt x="87" y="1492"/>
                    <a:pt x="87" y="992"/>
                  </a:cubicBezTo>
                  <a:cubicBezTo>
                    <a:pt x="87" y="492"/>
                    <a:pt x="504" y="85"/>
                    <a:pt x="1017" y="85"/>
                  </a:cubicBezTo>
                  <a:cubicBezTo>
                    <a:pt x="1531" y="85"/>
                    <a:pt x="1948" y="492"/>
                    <a:pt x="1948" y="992"/>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66" name="Group 224"/>
          <p:cNvGrpSpPr>
            <a:grpSpLocks noChangeAspect="1"/>
          </p:cNvGrpSpPr>
          <p:nvPr/>
        </p:nvGrpSpPr>
        <p:grpSpPr bwMode="auto">
          <a:xfrm>
            <a:off x="2019855" y="4321974"/>
            <a:ext cx="557213" cy="544513"/>
            <a:chOff x="1214" y="3017"/>
            <a:chExt cx="351" cy="343"/>
          </a:xfrm>
        </p:grpSpPr>
        <p:sp>
          <p:nvSpPr>
            <p:cNvPr id="167" name="Freeform 225"/>
            <p:cNvSpPr>
              <a:spLocks/>
            </p:cNvSpPr>
            <p:nvPr/>
          </p:nvSpPr>
          <p:spPr bwMode="auto">
            <a:xfrm>
              <a:off x="1308" y="3083"/>
              <a:ext cx="68" cy="210"/>
            </a:xfrm>
            <a:custGeom>
              <a:avLst/>
              <a:gdLst>
                <a:gd name="T0" fmla="*/ 206 w 386"/>
                <a:gd name="T1" fmla="*/ 1182 h 1184"/>
                <a:gd name="T2" fmla="*/ 206 w 386"/>
                <a:gd name="T3" fmla="*/ 1182 h 1184"/>
                <a:gd name="T4" fmla="*/ 215 w 386"/>
                <a:gd name="T5" fmla="*/ 1175 h 1184"/>
                <a:gd name="T6" fmla="*/ 378 w 386"/>
                <a:gd name="T7" fmla="*/ 1013 h 1184"/>
                <a:gd name="T8" fmla="*/ 386 w 386"/>
                <a:gd name="T9" fmla="*/ 992 h 1184"/>
                <a:gd name="T10" fmla="*/ 378 w 386"/>
                <a:gd name="T11" fmla="*/ 971 h 1184"/>
                <a:gd name="T12" fmla="*/ 336 w 386"/>
                <a:gd name="T13" fmla="*/ 971 h 1184"/>
                <a:gd name="T14" fmla="*/ 224 w 386"/>
                <a:gd name="T15" fmla="*/ 1083 h 1184"/>
                <a:gd name="T16" fmla="*/ 224 w 386"/>
                <a:gd name="T17" fmla="*/ 29 h 1184"/>
                <a:gd name="T18" fmla="*/ 195 w 386"/>
                <a:gd name="T19" fmla="*/ 0 h 1184"/>
                <a:gd name="T20" fmla="*/ 165 w 386"/>
                <a:gd name="T21" fmla="*/ 29 h 1184"/>
                <a:gd name="T22" fmla="*/ 165 w 386"/>
                <a:gd name="T23" fmla="*/ 1083 h 1184"/>
                <a:gd name="T24" fmla="*/ 53 w 386"/>
                <a:gd name="T25" fmla="*/ 971 h 1184"/>
                <a:gd name="T26" fmla="*/ 12 w 386"/>
                <a:gd name="T27" fmla="*/ 971 h 1184"/>
                <a:gd name="T28" fmla="*/ 12 w 386"/>
                <a:gd name="T29" fmla="*/ 1013 h 1184"/>
                <a:gd name="T30" fmla="*/ 174 w 386"/>
                <a:gd name="T31" fmla="*/ 1175 h 1184"/>
                <a:gd name="T32" fmla="*/ 183 w 386"/>
                <a:gd name="T33" fmla="*/ 1182 h 1184"/>
                <a:gd name="T34" fmla="*/ 195 w 386"/>
                <a:gd name="T35" fmla="*/ 1184 h 1184"/>
                <a:gd name="T36" fmla="*/ 206 w 386"/>
                <a:gd name="T37" fmla="*/ 1182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6" h="1184">
                  <a:moveTo>
                    <a:pt x="206" y="1182"/>
                  </a:moveTo>
                  <a:lnTo>
                    <a:pt x="206" y="1182"/>
                  </a:lnTo>
                  <a:cubicBezTo>
                    <a:pt x="210" y="1180"/>
                    <a:pt x="213" y="1178"/>
                    <a:pt x="215" y="1175"/>
                  </a:cubicBezTo>
                  <a:lnTo>
                    <a:pt x="378" y="1013"/>
                  </a:lnTo>
                  <a:cubicBezTo>
                    <a:pt x="383" y="1007"/>
                    <a:pt x="386" y="1000"/>
                    <a:pt x="386" y="992"/>
                  </a:cubicBezTo>
                  <a:cubicBezTo>
                    <a:pt x="386" y="985"/>
                    <a:pt x="383" y="977"/>
                    <a:pt x="378" y="971"/>
                  </a:cubicBezTo>
                  <a:cubicBezTo>
                    <a:pt x="366" y="960"/>
                    <a:pt x="347" y="960"/>
                    <a:pt x="336" y="971"/>
                  </a:cubicBezTo>
                  <a:lnTo>
                    <a:pt x="224" y="1083"/>
                  </a:lnTo>
                  <a:lnTo>
                    <a:pt x="224" y="29"/>
                  </a:lnTo>
                  <a:cubicBezTo>
                    <a:pt x="224" y="13"/>
                    <a:pt x="211" y="0"/>
                    <a:pt x="195" y="0"/>
                  </a:cubicBezTo>
                  <a:cubicBezTo>
                    <a:pt x="178" y="0"/>
                    <a:pt x="165" y="13"/>
                    <a:pt x="165" y="29"/>
                  </a:cubicBezTo>
                  <a:lnTo>
                    <a:pt x="165" y="1083"/>
                  </a:lnTo>
                  <a:lnTo>
                    <a:pt x="53" y="971"/>
                  </a:lnTo>
                  <a:cubicBezTo>
                    <a:pt x="42" y="960"/>
                    <a:pt x="23" y="960"/>
                    <a:pt x="12" y="971"/>
                  </a:cubicBezTo>
                  <a:cubicBezTo>
                    <a:pt x="0" y="983"/>
                    <a:pt x="0" y="1002"/>
                    <a:pt x="12" y="1013"/>
                  </a:cubicBezTo>
                  <a:lnTo>
                    <a:pt x="174" y="1175"/>
                  </a:lnTo>
                  <a:cubicBezTo>
                    <a:pt x="176" y="1178"/>
                    <a:pt x="180" y="1180"/>
                    <a:pt x="183" y="1182"/>
                  </a:cubicBezTo>
                  <a:cubicBezTo>
                    <a:pt x="187" y="1183"/>
                    <a:pt x="191" y="1184"/>
                    <a:pt x="195" y="1184"/>
                  </a:cubicBezTo>
                  <a:cubicBezTo>
                    <a:pt x="198" y="1184"/>
                    <a:pt x="202" y="1183"/>
                    <a:pt x="206" y="1182"/>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68" name="Freeform 226"/>
            <p:cNvSpPr>
              <a:spLocks/>
            </p:cNvSpPr>
            <p:nvPr/>
          </p:nvSpPr>
          <p:spPr bwMode="auto">
            <a:xfrm>
              <a:off x="1402" y="3083"/>
              <a:ext cx="69" cy="210"/>
            </a:xfrm>
            <a:custGeom>
              <a:avLst/>
              <a:gdLst>
                <a:gd name="T0" fmla="*/ 183 w 386"/>
                <a:gd name="T1" fmla="*/ 2 h 1184"/>
                <a:gd name="T2" fmla="*/ 183 w 386"/>
                <a:gd name="T3" fmla="*/ 2 h 1184"/>
                <a:gd name="T4" fmla="*/ 174 w 386"/>
                <a:gd name="T5" fmla="*/ 8 h 1184"/>
                <a:gd name="T6" fmla="*/ 12 w 386"/>
                <a:gd name="T7" fmla="*/ 170 h 1184"/>
                <a:gd name="T8" fmla="*/ 12 w 386"/>
                <a:gd name="T9" fmla="*/ 212 h 1184"/>
                <a:gd name="T10" fmla="*/ 53 w 386"/>
                <a:gd name="T11" fmla="*/ 212 h 1184"/>
                <a:gd name="T12" fmla="*/ 165 w 386"/>
                <a:gd name="T13" fmla="*/ 101 h 1184"/>
                <a:gd name="T14" fmla="*/ 165 w 386"/>
                <a:gd name="T15" fmla="*/ 1154 h 1184"/>
                <a:gd name="T16" fmla="*/ 194 w 386"/>
                <a:gd name="T17" fmla="*/ 1184 h 1184"/>
                <a:gd name="T18" fmla="*/ 224 w 386"/>
                <a:gd name="T19" fmla="*/ 1154 h 1184"/>
                <a:gd name="T20" fmla="*/ 224 w 386"/>
                <a:gd name="T21" fmla="*/ 101 h 1184"/>
                <a:gd name="T22" fmla="*/ 336 w 386"/>
                <a:gd name="T23" fmla="*/ 212 h 1184"/>
                <a:gd name="T24" fmla="*/ 378 w 386"/>
                <a:gd name="T25" fmla="*/ 212 h 1184"/>
                <a:gd name="T26" fmla="*/ 386 w 386"/>
                <a:gd name="T27" fmla="*/ 191 h 1184"/>
                <a:gd name="T28" fmla="*/ 378 w 386"/>
                <a:gd name="T29" fmla="*/ 170 h 1184"/>
                <a:gd name="T30" fmla="*/ 215 w 386"/>
                <a:gd name="T31" fmla="*/ 8 h 1184"/>
                <a:gd name="T32" fmla="*/ 206 w 386"/>
                <a:gd name="T33" fmla="*/ 2 h 1184"/>
                <a:gd name="T34" fmla="*/ 194 w 386"/>
                <a:gd name="T35" fmla="*/ 0 h 1184"/>
                <a:gd name="T36" fmla="*/ 183 w 386"/>
                <a:gd name="T37" fmla="*/ 2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6" h="1184">
                  <a:moveTo>
                    <a:pt x="183" y="2"/>
                  </a:moveTo>
                  <a:lnTo>
                    <a:pt x="183" y="2"/>
                  </a:lnTo>
                  <a:cubicBezTo>
                    <a:pt x="179" y="4"/>
                    <a:pt x="176" y="6"/>
                    <a:pt x="174" y="8"/>
                  </a:cubicBezTo>
                  <a:lnTo>
                    <a:pt x="12" y="170"/>
                  </a:lnTo>
                  <a:cubicBezTo>
                    <a:pt x="0" y="182"/>
                    <a:pt x="0" y="201"/>
                    <a:pt x="12" y="212"/>
                  </a:cubicBezTo>
                  <a:cubicBezTo>
                    <a:pt x="23" y="224"/>
                    <a:pt x="42" y="224"/>
                    <a:pt x="53" y="212"/>
                  </a:cubicBezTo>
                  <a:lnTo>
                    <a:pt x="165" y="101"/>
                  </a:lnTo>
                  <a:lnTo>
                    <a:pt x="165" y="1154"/>
                  </a:lnTo>
                  <a:cubicBezTo>
                    <a:pt x="165" y="1171"/>
                    <a:pt x="178" y="1184"/>
                    <a:pt x="194" y="1184"/>
                  </a:cubicBezTo>
                  <a:cubicBezTo>
                    <a:pt x="211" y="1184"/>
                    <a:pt x="224" y="1171"/>
                    <a:pt x="224" y="1154"/>
                  </a:cubicBezTo>
                  <a:lnTo>
                    <a:pt x="224" y="101"/>
                  </a:lnTo>
                  <a:lnTo>
                    <a:pt x="336" y="212"/>
                  </a:lnTo>
                  <a:cubicBezTo>
                    <a:pt x="347" y="224"/>
                    <a:pt x="366" y="224"/>
                    <a:pt x="378" y="212"/>
                  </a:cubicBezTo>
                  <a:cubicBezTo>
                    <a:pt x="383" y="207"/>
                    <a:pt x="386" y="199"/>
                    <a:pt x="386" y="191"/>
                  </a:cubicBezTo>
                  <a:cubicBezTo>
                    <a:pt x="386" y="184"/>
                    <a:pt x="383" y="176"/>
                    <a:pt x="378" y="170"/>
                  </a:cubicBezTo>
                  <a:lnTo>
                    <a:pt x="215" y="8"/>
                  </a:lnTo>
                  <a:cubicBezTo>
                    <a:pt x="213" y="6"/>
                    <a:pt x="210" y="4"/>
                    <a:pt x="206" y="2"/>
                  </a:cubicBezTo>
                  <a:cubicBezTo>
                    <a:pt x="202" y="1"/>
                    <a:pt x="198" y="0"/>
                    <a:pt x="194" y="0"/>
                  </a:cubicBezTo>
                  <a:cubicBezTo>
                    <a:pt x="191" y="0"/>
                    <a:pt x="187" y="1"/>
                    <a:pt x="183" y="2"/>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69" name="Freeform 227"/>
            <p:cNvSpPr>
              <a:spLocks noEditPoints="1"/>
            </p:cNvSpPr>
            <p:nvPr/>
          </p:nvSpPr>
          <p:spPr bwMode="auto">
            <a:xfrm>
              <a:off x="1214" y="3017"/>
              <a:ext cx="351" cy="343"/>
            </a:xfrm>
            <a:custGeom>
              <a:avLst/>
              <a:gdLst>
                <a:gd name="T0" fmla="*/ 992 w 1985"/>
                <a:gd name="T1" fmla="*/ 0 h 1934"/>
                <a:gd name="T2" fmla="*/ 992 w 1985"/>
                <a:gd name="T3" fmla="*/ 0 h 1934"/>
                <a:gd name="T4" fmla="*/ 0 w 1985"/>
                <a:gd name="T5" fmla="*/ 967 h 1934"/>
                <a:gd name="T6" fmla="*/ 992 w 1985"/>
                <a:gd name="T7" fmla="*/ 1934 h 1934"/>
                <a:gd name="T8" fmla="*/ 1985 w 1985"/>
                <a:gd name="T9" fmla="*/ 967 h 1934"/>
                <a:gd name="T10" fmla="*/ 992 w 1985"/>
                <a:gd name="T11" fmla="*/ 0 h 1934"/>
                <a:gd name="T12" fmla="*/ 1899 w 1985"/>
                <a:gd name="T13" fmla="*/ 967 h 1934"/>
                <a:gd name="T14" fmla="*/ 1899 w 1985"/>
                <a:gd name="T15" fmla="*/ 967 h 1934"/>
                <a:gd name="T16" fmla="*/ 992 w 1985"/>
                <a:gd name="T17" fmla="*/ 1850 h 1934"/>
                <a:gd name="T18" fmla="*/ 85 w 1985"/>
                <a:gd name="T19" fmla="*/ 967 h 1934"/>
                <a:gd name="T20" fmla="*/ 992 w 1985"/>
                <a:gd name="T21" fmla="*/ 83 h 1934"/>
                <a:gd name="T22" fmla="*/ 1899 w 1985"/>
                <a:gd name="T23" fmla="*/ 967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5" h="1934">
                  <a:moveTo>
                    <a:pt x="992" y="0"/>
                  </a:moveTo>
                  <a:lnTo>
                    <a:pt x="992" y="0"/>
                  </a:lnTo>
                  <a:cubicBezTo>
                    <a:pt x="445" y="0"/>
                    <a:pt x="0" y="433"/>
                    <a:pt x="0" y="967"/>
                  </a:cubicBezTo>
                  <a:cubicBezTo>
                    <a:pt x="0" y="1500"/>
                    <a:pt x="445" y="1934"/>
                    <a:pt x="992" y="1934"/>
                  </a:cubicBezTo>
                  <a:cubicBezTo>
                    <a:pt x="1539" y="1934"/>
                    <a:pt x="1985" y="1500"/>
                    <a:pt x="1985" y="967"/>
                  </a:cubicBezTo>
                  <a:cubicBezTo>
                    <a:pt x="1985" y="433"/>
                    <a:pt x="1539" y="0"/>
                    <a:pt x="992" y="0"/>
                  </a:cubicBezTo>
                  <a:close/>
                  <a:moveTo>
                    <a:pt x="1899" y="967"/>
                  </a:moveTo>
                  <a:lnTo>
                    <a:pt x="1899" y="967"/>
                  </a:lnTo>
                  <a:cubicBezTo>
                    <a:pt x="1899" y="1454"/>
                    <a:pt x="1492" y="1850"/>
                    <a:pt x="992" y="1850"/>
                  </a:cubicBezTo>
                  <a:cubicBezTo>
                    <a:pt x="492" y="1850"/>
                    <a:pt x="85" y="1454"/>
                    <a:pt x="85" y="967"/>
                  </a:cubicBezTo>
                  <a:cubicBezTo>
                    <a:pt x="85" y="480"/>
                    <a:pt x="492" y="83"/>
                    <a:pt x="992" y="83"/>
                  </a:cubicBezTo>
                  <a:cubicBezTo>
                    <a:pt x="1492" y="83"/>
                    <a:pt x="1899" y="480"/>
                    <a:pt x="1899" y="96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70" name="Group 230"/>
          <p:cNvGrpSpPr>
            <a:grpSpLocks noChangeAspect="1"/>
          </p:cNvGrpSpPr>
          <p:nvPr/>
        </p:nvGrpSpPr>
        <p:grpSpPr bwMode="auto">
          <a:xfrm>
            <a:off x="2825247" y="4330025"/>
            <a:ext cx="530224" cy="541338"/>
            <a:chOff x="1631" y="3017"/>
            <a:chExt cx="334" cy="341"/>
          </a:xfrm>
          <a:solidFill>
            <a:srgbClr val="2C2F33"/>
          </a:solidFill>
        </p:grpSpPr>
        <p:sp>
          <p:nvSpPr>
            <p:cNvPr id="171" name="Freeform 231"/>
            <p:cNvSpPr>
              <a:spLocks/>
            </p:cNvSpPr>
            <p:nvPr/>
          </p:nvSpPr>
          <p:spPr bwMode="auto">
            <a:xfrm>
              <a:off x="1694" y="3106"/>
              <a:ext cx="172" cy="98"/>
            </a:xfrm>
            <a:custGeom>
              <a:avLst/>
              <a:gdLst>
                <a:gd name="T0" fmla="*/ 888 w 994"/>
                <a:gd name="T1" fmla="*/ 206 h 574"/>
                <a:gd name="T2" fmla="*/ 888 w 994"/>
                <a:gd name="T3" fmla="*/ 206 h 574"/>
                <a:gd name="T4" fmla="*/ 800 w 994"/>
                <a:gd name="T5" fmla="*/ 294 h 574"/>
                <a:gd name="T6" fmla="*/ 791 w 994"/>
                <a:gd name="T7" fmla="*/ 316 h 574"/>
                <a:gd name="T8" fmla="*/ 800 w 994"/>
                <a:gd name="T9" fmla="*/ 338 h 574"/>
                <a:gd name="T10" fmla="*/ 845 w 994"/>
                <a:gd name="T11" fmla="*/ 338 h 574"/>
                <a:gd name="T12" fmla="*/ 985 w 994"/>
                <a:gd name="T13" fmla="*/ 197 h 574"/>
                <a:gd name="T14" fmla="*/ 994 w 994"/>
                <a:gd name="T15" fmla="*/ 177 h 574"/>
                <a:gd name="T16" fmla="*/ 994 w 994"/>
                <a:gd name="T17" fmla="*/ 175 h 574"/>
                <a:gd name="T18" fmla="*/ 984 w 994"/>
                <a:gd name="T19" fmla="*/ 152 h 574"/>
                <a:gd name="T20" fmla="*/ 845 w 994"/>
                <a:gd name="T21" fmla="*/ 12 h 574"/>
                <a:gd name="T22" fmla="*/ 800 w 994"/>
                <a:gd name="T23" fmla="*/ 12 h 574"/>
                <a:gd name="T24" fmla="*/ 800 w 994"/>
                <a:gd name="T25" fmla="*/ 57 h 574"/>
                <a:gd name="T26" fmla="*/ 887 w 994"/>
                <a:gd name="T27" fmla="*/ 143 h 574"/>
                <a:gd name="T28" fmla="*/ 236 w 994"/>
                <a:gd name="T29" fmla="*/ 143 h 574"/>
                <a:gd name="T30" fmla="*/ 0 w 994"/>
                <a:gd name="T31" fmla="*/ 381 h 574"/>
                <a:gd name="T32" fmla="*/ 0 w 994"/>
                <a:gd name="T33" fmla="*/ 542 h 574"/>
                <a:gd name="T34" fmla="*/ 31 w 994"/>
                <a:gd name="T35" fmla="*/ 574 h 574"/>
                <a:gd name="T36" fmla="*/ 63 w 994"/>
                <a:gd name="T37" fmla="*/ 542 h 574"/>
                <a:gd name="T38" fmla="*/ 63 w 994"/>
                <a:gd name="T39" fmla="*/ 381 h 574"/>
                <a:gd name="T40" fmla="*/ 236 w 994"/>
                <a:gd name="T41" fmla="*/ 206 h 574"/>
                <a:gd name="T42" fmla="*/ 888 w 994"/>
                <a:gd name="T43" fmla="*/ 206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4" h="574">
                  <a:moveTo>
                    <a:pt x="888" y="206"/>
                  </a:moveTo>
                  <a:lnTo>
                    <a:pt x="888" y="206"/>
                  </a:lnTo>
                  <a:lnTo>
                    <a:pt x="800" y="294"/>
                  </a:lnTo>
                  <a:cubicBezTo>
                    <a:pt x="794" y="299"/>
                    <a:pt x="791" y="307"/>
                    <a:pt x="791" y="316"/>
                  </a:cubicBezTo>
                  <a:cubicBezTo>
                    <a:pt x="791" y="324"/>
                    <a:pt x="794" y="332"/>
                    <a:pt x="800" y="338"/>
                  </a:cubicBezTo>
                  <a:cubicBezTo>
                    <a:pt x="812" y="350"/>
                    <a:pt x="833" y="350"/>
                    <a:pt x="845" y="338"/>
                  </a:cubicBezTo>
                  <a:lnTo>
                    <a:pt x="985" y="197"/>
                  </a:lnTo>
                  <a:cubicBezTo>
                    <a:pt x="991" y="192"/>
                    <a:pt x="994" y="185"/>
                    <a:pt x="994" y="177"/>
                  </a:cubicBezTo>
                  <a:lnTo>
                    <a:pt x="994" y="175"/>
                  </a:lnTo>
                  <a:cubicBezTo>
                    <a:pt x="994" y="166"/>
                    <a:pt x="990" y="157"/>
                    <a:pt x="984" y="152"/>
                  </a:cubicBezTo>
                  <a:lnTo>
                    <a:pt x="845" y="12"/>
                  </a:lnTo>
                  <a:cubicBezTo>
                    <a:pt x="832" y="0"/>
                    <a:pt x="812" y="0"/>
                    <a:pt x="800" y="12"/>
                  </a:cubicBezTo>
                  <a:cubicBezTo>
                    <a:pt x="788" y="25"/>
                    <a:pt x="788" y="45"/>
                    <a:pt x="800" y="57"/>
                  </a:cubicBezTo>
                  <a:lnTo>
                    <a:pt x="887" y="143"/>
                  </a:lnTo>
                  <a:lnTo>
                    <a:pt x="236" y="143"/>
                  </a:lnTo>
                  <a:cubicBezTo>
                    <a:pt x="106" y="143"/>
                    <a:pt x="0" y="250"/>
                    <a:pt x="0" y="381"/>
                  </a:cubicBezTo>
                  <a:lnTo>
                    <a:pt x="0" y="542"/>
                  </a:lnTo>
                  <a:cubicBezTo>
                    <a:pt x="0" y="560"/>
                    <a:pt x="14" y="574"/>
                    <a:pt x="31" y="574"/>
                  </a:cubicBezTo>
                  <a:cubicBezTo>
                    <a:pt x="48" y="574"/>
                    <a:pt x="63" y="560"/>
                    <a:pt x="63" y="542"/>
                  </a:cubicBezTo>
                  <a:lnTo>
                    <a:pt x="63" y="381"/>
                  </a:lnTo>
                  <a:cubicBezTo>
                    <a:pt x="63" y="285"/>
                    <a:pt x="140" y="206"/>
                    <a:pt x="236" y="206"/>
                  </a:cubicBezTo>
                  <a:lnTo>
                    <a:pt x="888" y="206"/>
                  </a:ln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72" name="Freeform 232"/>
            <p:cNvSpPr>
              <a:spLocks/>
            </p:cNvSpPr>
            <p:nvPr/>
          </p:nvSpPr>
          <p:spPr bwMode="auto">
            <a:xfrm>
              <a:off x="1729" y="3175"/>
              <a:ext cx="172" cy="98"/>
            </a:xfrm>
            <a:custGeom>
              <a:avLst/>
              <a:gdLst>
                <a:gd name="T0" fmla="*/ 964 w 996"/>
                <a:gd name="T1" fmla="*/ 0 h 570"/>
                <a:gd name="T2" fmla="*/ 964 w 996"/>
                <a:gd name="T3" fmla="*/ 0 h 570"/>
                <a:gd name="T4" fmla="*/ 933 w 996"/>
                <a:gd name="T5" fmla="*/ 31 h 570"/>
                <a:gd name="T6" fmla="*/ 933 w 996"/>
                <a:gd name="T7" fmla="*/ 193 h 570"/>
                <a:gd name="T8" fmla="*/ 759 w 996"/>
                <a:gd name="T9" fmla="*/ 367 h 570"/>
                <a:gd name="T10" fmla="*/ 107 w 996"/>
                <a:gd name="T11" fmla="*/ 367 h 570"/>
                <a:gd name="T12" fmla="*/ 194 w 996"/>
                <a:gd name="T13" fmla="*/ 280 h 570"/>
                <a:gd name="T14" fmla="*/ 204 w 996"/>
                <a:gd name="T15" fmla="*/ 258 h 570"/>
                <a:gd name="T16" fmla="*/ 194 w 996"/>
                <a:gd name="T17" fmla="*/ 236 h 570"/>
                <a:gd name="T18" fmla="*/ 150 w 996"/>
                <a:gd name="T19" fmla="*/ 236 h 570"/>
                <a:gd name="T20" fmla="*/ 9 w 996"/>
                <a:gd name="T21" fmla="*/ 376 h 570"/>
                <a:gd name="T22" fmla="*/ 0 w 996"/>
                <a:gd name="T23" fmla="*/ 397 h 570"/>
                <a:gd name="T24" fmla="*/ 0 w 996"/>
                <a:gd name="T25" fmla="*/ 397 h 570"/>
                <a:gd name="T26" fmla="*/ 0 w 996"/>
                <a:gd name="T27" fmla="*/ 401 h 570"/>
                <a:gd name="T28" fmla="*/ 10 w 996"/>
                <a:gd name="T29" fmla="*/ 421 h 570"/>
                <a:gd name="T30" fmla="*/ 150 w 996"/>
                <a:gd name="T31" fmla="*/ 561 h 570"/>
                <a:gd name="T32" fmla="*/ 172 w 996"/>
                <a:gd name="T33" fmla="*/ 570 h 570"/>
                <a:gd name="T34" fmla="*/ 194 w 996"/>
                <a:gd name="T35" fmla="*/ 561 h 570"/>
                <a:gd name="T36" fmla="*/ 194 w 996"/>
                <a:gd name="T37" fmla="*/ 517 h 570"/>
                <a:gd name="T38" fmla="*/ 108 w 996"/>
                <a:gd name="T39" fmla="*/ 430 h 570"/>
                <a:gd name="T40" fmla="*/ 759 w 996"/>
                <a:gd name="T41" fmla="*/ 430 h 570"/>
                <a:gd name="T42" fmla="*/ 996 w 996"/>
                <a:gd name="T43" fmla="*/ 193 h 570"/>
                <a:gd name="T44" fmla="*/ 996 w 996"/>
                <a:gd name="T45" fmla="*/ 31 h 570"/>
                <a:gd name="T46" fmla="*/ 964 w 996"/>
                <a:gd name="T47"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6" h="570">
                  <a:moveTo>
                    <a:pt x="964" y="0"/>
                  </a:moveTo>
                  <a:lnTo>
                    <a:pt x="964" y="0"/>
                  </a:lnTo>
                  <a:cubicBezTo>
                    <a:pt x="947" y="0"/>
                    <a:pt x="933" y="14"/>
                    <a:pt x="933" y="31"/>
                  </a:cubicBezTo>
                  <a:lnTo>
                    <a:pt x="933" y="193"/>
                  </a:lnTo>
                  <a:cubicBezTo>
                    <a:pt x="933" y="289"/>
                    <a:pt x="855" y="367"/>
                    <a:pt x="759" y="367"/>
                  </a:cubicBezTo>
                  <a:lnTo>
                    <a:pt x="107" y="367"/>
                  </a:lnTo>
                  <a:lnTo>
                    <a:pt x="194" y="280"/>
                  </a:lnTo>
                  <a:cubicBezTo>
                    <a:pt x="200" y="274"/>
                    <a:pt x="204" y="266"/>
                    <a:pt x="204" y="258"/>
                  </a:cubicBezTo>
                  <a:cubicBezTo>
                    <a:pt x="204" y="250"/>
                    <a:pt x="200" y="242"/>
                    <a:pt x="194" y="236"/>
                  </a:cubicBezTo>
                  <a:cubicBezTo>
                    <a:pt x="183" y="224"/>
                    <a:pt x="162" y="224"/>
                    <a:pt x="150" y="236"/>
                  </a:cubicBezTo>
                  <a:lnTo>
                    <a:pt x="9" y="376"/>
                  </a:lnTo>
                  <a:cubicBezTo>
                    <a:pt x="4" y="382"/>
                    <a:pt x="1" y="389"/>
                    <a:pt x="0" y="397"/>
                  </a:cubicBezTo>
                  <a:lnTo>
                    <a:pt x="0" y="397"/>
                  </a:lnTo>
                  <a:lnTo>
                    <a:pt x="0" y="401"/>
                  </a:lnTo>
                  <a:cubicBezTo>
                    <a:pt x="1" y="409"/>
                    <a:pt x="4" y="416"/>
                    <a:pt x="10" y="421"/>
                  </a:cubicBezTo>
                  <a:lnTo>
                    <a:pt x="150" y="561"/>
                  </a:lnTo>
                  <a:cubicBezTo>
                    <a:pt x="156" y="567"/>
                    <a:pt x="164" y="570"/>
                    <a:pt x="172" y="570"/>
                  </a:cubicBezTo>
                  <a:cubicBezTo>
                    <a:pt x="181" y="570"/>
                    <a:pt x="188" y="567"/>
                    <a:pt x="194" y="561"/>
                  </a:cubicBezTo>
                  <a:cubicBezTo>
                    <a:pt x="207" y="549"/>
                    <a:pt x="207" y="529"/>
                    <a:pt x="194" y="517"/>
                  </a:cubicBezTo>
                  <a:lnTo>
                    <a:pt x="108" y="430"/>
                  </a:lnTo>
                  <a:lnTo>
                    <a:pt x="759" y="430"/>
                  </a:lnTo>
                  <a:cubicBezTo>
                    <a:pt x="889" y="430"/>
                    <a:pt x="996" y="324"/>
                    <a:pt x="996" y="193"/>
                  </a:cubicBezTo>
                  <a:lnTo>
                    <a:pt x="996" y="31"/>
                  </a:lnTo>
                  <a:cubicBezTo>
                    <a:pt x="996" y="14"/>
                    <a:pt x="982" y="0"/>
                    <a:pt x="964" y="0"/>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73" name="Freeform 233"/>
            <p:cNvSpPr>
              <a:spLocks noEditPoints="1"/>
            </p:cNvSpPr>
            <p:nvPr/>
          </p:nvSpPr>
          <p:spPr bwMode="auto">
            <a:xfrm>
              <a:off x="1631" y="3017"/>
              <a:ext cx="334" cy="341"/>
            </a:xfrm>
            <a:custGeom>
              <a:avLst/>
              <a:gdLst>
                <a:gd name="T0" fmla="*/ 967 w 1935"/>
                <a:gd name="T1" fmla="*/ 0 h 1985"/>
                <a:gd name="T2" fmla="*/ 967 w 1935"/>
                <a:gd name="T3" fmla="*/ 0 h 1985"/>
                <a:gd name="T4" fmla="*/ 0 w 1935"/>
                <a:gd name="T5" fmla="*/ 992 h 1985"/>
                <a:gd name="T6" fmla="*/ 967 w 1935"/>
                <a:gd name="T7" fmla="*/ 1985 h 1985"/>
                <a:gd name="T8" fmla="*/ 1935 w 1935"/>
                <a:gd name="T9" fmla="*/ 992 h 1985"/>
                <a:gd name="T10" fmla="*/ 967 w 1935"/>
                <a:gd name="T11" fmla="*/ 0 h 1985"/>
                <a:gd name="T12" fmla="*/ 1851 w 1935"/>
                <a:gd name="T13" fmla="*/ 992 h 1985"/>
                <a:gd name="T14" fmla="*/ 1851 w 1935"/>
                <a:gd name="T15" fmla="*/ 992 h 1985"/>
                <a:gd name="T16" fmla="*/ 967 w 1935"/>
                <a:gd name="T17" fmla="*/ 1899 h 1985"/>
                <a:gd name="T18" fmla="*/ 84 w 1935"/>
                <a:gd name="T19" fmla="*/ 992 h 1985"/>
                <a:gd name="T20" fmla="*/ 967 w 1935"/>
                <a:gd name="T21" fmla="*/ 85 h 1985"/>
                <a:gd name="T22" fmla="*/ 1851 w 1935"/>
                <a:gd name="T23" fmla="*/ 992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5" h="1985">
                  <a:moveTo>
                    <a:pt x="967" y="0"/>
                  </a:moveTo>
                  <a:lnTo>
                    <a:pt x="967" y="0"/>
                  </a:lnTo>
                  <a:cubicBezTo>
                    <a:pt x="434" y="0"/>
                    <a:pt x="0" y="445"/>
                    <a:pt x="0" y="992"/>
                  </a:cubicBezTo>
                  <a:cubicBezTo>
                    <a:pt x="0" y="1539"/>
                    <a:pt x="434" y="1985"/>
                    <a:pt x="967" y="1985"/>
                  </a:cubicBezTo>
                  <a:cubicBezTo>
                    <a:pt x="1501" y="1985"/>
                    <a:pt x="1935" y="1539"/>
                    <a:pt x="1935" y="992"/>
                  </a:cubicBezTo>
                  <a:cubicBezTo>
                    <a:pt x="1935" y="445"/>
                    <a:pt x="1501" y="0"/>
                    <a:pt x="967" y="0"/>
                  </a:cubicBezTo>
                  <a:close/>
                  <a:moveTo>
                    <a:pt x="1851" y="992"/>
                  </a:moveTo>
                  <a:lnTo>
                    <a:pt x="1851" y="992"/>
                  </a:lnTo>
                  <a:cubicBezTo>
                    <a:pt x="1851" y="1492"/>
                    <a:pt x="1454" y="1899"/>
                    <a:pt x="967" y="1899"/>
                  </a:cubicBezTo>
                  <a:cubicBezTo>
                    <a:pt x="480" y="1899"/>
                    <a:pt x="84" y="1492"/>
                    <a:pt x="84" y="992"/>
                  </a:cubicBezTo>
                  <a:cubicBezTo>
                    <a:pt x="84" y="492"/>
                    <a:pt x="480" y="85"/>
                    <a:pt x="967" y="85"/>
                  </a:cubicBezTo>
                  <a:cubicBezTo>
                    <a:pt x="1454" y="85"/>
                    <a:pt x="1851" y="492"/>
                    <a:pt x="1851" y="992"/>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74" name="Group 236"/>
          <p:cNvGrpSpPr>
            <a:grpSpLocks noChangeAspect="1"/>
          </p:cNvGrpSpPr>
          <p:nvPr/>
        </p:nvGrpSpPr>
        <p:grpSpPr bwMode="auto">
          <a:xfrm>
            <a:off x="2034225" y="5160843"/>
            <a:ext cx="557213" cy="544513"/>
            <a:chOff x="2030" y="3017"/>
            <a:chExt cx="351" cy="343"/>
          </a:xfrm>
          <a:solidFill>
            <a:srgbClr val="2C2F33"/>
          </a:solidFill>
        </p:grpSpPr>
        <p:sp>
          <p:nvSpPr>
            <p:cNvPr id="175" name="Freeform 237"/>
            <p:cNvSpPr>
              <a:spLocks/>
            </p:cNvSpPr>
            <p:nvPr/>
          </p:nvSpPr>
          <p:spPr bwMode="auto">
            <a:xfrm>
              <a:off x="2171" y="3083"/>
              <a:ext cx="69" cy="210"/>
            </a:xfrm>
            <a:custGeom>
              <a:avLst/>
              <a:gdLst>
                <a:gd name="T0" fmla="*/ 205 w 386"/>
                <a:gd name="T1" fmla="*/ 1182 h 1184"/>
                <a:gd name="T2" fmla="*/ 205 w 386"/>
                <a:gd name="T3" fmla="*/ 1182 h 1184"/>
                <a:gd name="T4" fmla="*/ 215 w 386"/>
                <a:gd name="T5" fmla="*/ 1175 h 1184"/>
                <a:gd name="T6" fmla="*/ 377 w 386"/>
                <a:gd name="T7" fmla="*/ 1013 h 1184"/>
                <a:gd name="T8" fmla="*/ 386 w 386"/>
                <a:gd name="T9" fmla="*/ 992 h 1184"/>
                <a:gd name="T10" fmla="*/ 377 w 386"/>
                <a:gd name="T11" fmla="*/ 971 h 1184"/>
                <a:gd name="T12" fmla="*/ 335 w 386"/>
                <a:gd name="T13" fmla="*/ 971 h 1184"/>
                <a:gd name="T14" fmla="*/ 224 w 386"/>
                <a:gd name="T15" fmla="*/ 1083 h 1184"/>
                <a:gd name="T16" fmla="*/ 224 w 386"/>
                <a:gd name="T17" fmla="*/ 29 h 1184"/>
                <a:gd name="T18" fmla="*/ 194 w 386"/>
                <a:gd name="T19" fmla="*/ 0 h 1184"/>
                <a:gd name="T20" fmla="*/ 164 w 386"/>
                <a:gd name="T21" fmla="*/ 29 h 1184"/>
                <a:gd name="T22" fmla="*/ 164 w 386"/>
                <a:gd name="T23" fmla="*/ 1083 h 1184"/>
                <a:gd name="T24" fmla="*/ 53 w 386"/>
                <a:gd name="T25" fmla="*/ 971 h 1184"/>
                <a:gd name="T26" fmla="*/ 11 w 386"/>
                <a:gd name="T27" fmla="*/ 971 h 1184"/>
                <a:gd name="T28" fmla="*/ 11 w 386"/>
                <a:gd name="T29" fmla="*/ 1013 h 1184"/>
                <a:gd name="T30" fmla="*/ 173 w 386"/>
                <a:gd name="T31" fmla="*/ 1175 h 1184"/>
                <a:gd name="T32" fmla="*/ 183 w 386"/>
                <a:gd name="T33" fmla="*/ 1182 h 1184"/>
                <a:gd name="T34" fmla="*/ 194 w 386"/>
                <a:gd name="T35" fmla="*/ 1184 h 1184"/>
                <a:gd name="T36" fmla="*/ 205 w 386"/>
                <a:gd name="T37" fmla="*/ 1182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6" h="1184">
                  <a:moveTo>
                    <a:pt x="205" y="1182"/>
                  </a:moveTo>
                  <a:lnTo>
                    <a:pt x="205" y="1182"/>
                  </a:lnTo>
                  <a:cubicBezTo>
                    <a:pt x="209" y="1180"/>
                    <a:pt x="212" y="1178"/>
                    <a:pt x="215" y="1175"/>
                  </a:cubicBezTo>
                  <a:lnTo>
                    <a:pt x="377" y="1013"/>
                  </a:lnTo>
                  <a:cubicBezTo>
                    <a:pt x="383" y="1007"/>
                    <a:pt x="386" y="1000"/>
                    <a:pt x="386" y="992"/>
                  </a:cubicBezTo>
                  <a:cubicBezTo>
                    <a:pt x="386" y="985"/>
                    <a:pt x="383" y="977"/>
                    <a:pt x="377" y="971"/>
                  </a:cubicBezTo>
                  <a:cubicBezTo>
                    <a:pt x="365" y="960"/>
                    <a:pt x="347" y="960"/>
                    <a:pt x="335" y="971"/>
                  </a:cubicBezTo>
                  <a:lnTo>
                    <a:pt x="224" y="1083"/>
                  </a:lnTo>
                  <a:lnTo>
                    <a:pt x="224" y="29"/>
                  </a:lnTo>
                  <a:cubicBezTo>
                    <a:pt x="224" y="13"/>
                    <a:pt x="210" y="0"/>
                    <a:pt x="194" y="0"/>
                  </a:cubicBezTo>
                  <a:cubicBezTo>
                    <a:pt x="178" y="0"/>
                    <a:pt x="164" y="13"/>
                    <a:pt x="164" y="29"/>
                  </a:cubicBezTo>
                  <a:lnTo>
                    <a:pt x="164" y="1083"/>
                  </a:lnTo>
                  <a:lnTo>
                    <a:pt x="53" y="971"/>
                  </a:lnTo>
                  <a:cubicBezTo>
                    <a:pt x="41" y="960"/>
                    <a:pt x="23" y="960"/>
                    <a:pt x="11" y="971"/>
                  </a:cubicBezTo>
                  <a:cubicBezTo>
                    <a:pt x="0" y="983"/>
                    <a:pt x="0" y="1002"/>
                    <a:pt x="11" y="1013"/>
                  </a:cubicBezTo>
                  <a:lnTo>
                    <a:pt x="173" y="1175"/>
                  </a:lnTo>
                  <a:cubicBezTo>
                    <a:pt x="176" y="1178"/>
                    <a:pt x="179" y="1180"/>
                    <a:pt x="183" y="1182"/>
                  </a:cubicBezTo>
                  <a:cubicBezTo>
                    <a:pt x="186" y="1183"/>
                    <a:pt x="190" y="1184"/>
                    <a:pt x="194" y="1184"/>
                  </a:cubicBezTo>
                  <a:cubicBezTo>
                    <a:pt x="198" y="1184"/>
                    <a:pt x="202" y="1183"/>
                    <a:pt x="205" y="1182"/>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76" name="Freeform 238"/>
            <p:cNvSpPr>
              <a:spLocks noEditPoints="1"/>
            </p:cNvSpPr>
            <p:nvPr/>
          </p:nvSpPr>
          <p:spPr bwMode="auto">
            <a:xfrm>
              <a:off x="2030" y="3017"/>
              <a:ext cx="351" cy="343"/>
            </a:xfrm>
            <a:custGeom>
              <a:avLst/>
              <a:gdLst>
                <a:gd name="T0" fmla="*/ 992 w 1985"/>
                <a:gd name="T1" fmla="*/ 0 h 1934"/>
                <a:gd name="T2" fmla="*/ 992 w 1985"/>
                <a:gd name="T3" fmla="*/ 0 h 1934"/>
                <a:gd name="T4" fmla="*/ 0 w 1985"/>
                <a:gd name="T5" fmla="*/ 967 h 1934"/>
                <a:gd name="T6" fmla="*/ 992 w 1985"/>
                <a:gd name="T7" fmla="*/ 1934 h 1934"/>
                <a:gd name="T8" fmla="*/ 1985 w 1985"/>
                <a:gd name="T9" fmla="*/ 967 h 1934"/>
                <a:gd name="T10" fmla="*/ 992 w 1985"/>
                <a:gd name="T11" fmla="*/ 0 h 1934"/>
                <a:gd name="T12" fmla="*/ 1899 w 1985"/>
                <a:gd name="T13" fmla="*/ 967 h 1934"/>
                <a:gd name="T14" fmla="*/ 1899 w 1985"/>
                <a:gd name="T15" fmla="*/ 967 h 1934"/>
                <a:gd name="T16" fmla="*/ 992 w 1985"/>
                <a:gd name="T17" fmla="*/ 1850 h 1934"/>
                <a:gd name="T18" fmla="*/ 85 w 1985"/>
                <a:gd name="T19" fmla="*/ 967 h 1934"/>
                <a:gd name="T20" fmla="*/ 992 w 1985"/>
                <a:gd name="T21" fmla="*/ 83 h 1934"/>
                <a:gd name="T22" fmla="*/ 1899 w 1985"/>
                <a:gd name="T23" fmla="*/ 967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5" h="1934">
                  <a:moveTo>
                    <a:pt x="992" y="0"/>
                  </a:moveTo>
                  <a:lnTo>
                    <a:pt x="992" y="0"/>
                  </a:lnTo>
                  <a:cubicBezTo>
                    <a:pt x="445" y="0"/>
                    <a:pt x="0" y="433"/>
                    <a:pt x="0" y="967"/>
                  </a:cubicBezTo>
                  <a:cubicBezTo>
                    <a:pt x="0" y="1500"/>
                    <a:pt x="445" y="1934"/>
                    <a:pt x="992" y="1934"/>
                  </a:cubicBezTo>
                  <a:cubicBezTo>
                    <a:pt x="1539" y="1934"/>
                    <a:pt x="1985" y="1500"/>
                    <a:pt x="1985" y="967"/>
                  </a:cubicBezTo>
                  <a:cubicBezTo>
                    <a:pt x="1985" y="433"/>
                    <a:pt x="1539" y="0"/>
                    <a:pt x="992" y="0"/>
                  </a:cubicBezTo>
                  <a:close/>
                  <a:moveTo>
                    <a:pt x="1899" y="967"/>
                  </a:moveTo>
                  <a:lnTo>
                    <a:pt x="1899" y="967"/>
                  </a:lnTo>
                  <a:cubicBezTo>
                    <a:pt x="1899" y="1454"/>
                    <a:pt x="1492" y="1850"/>
                    <a:pt x="992" y="1850"/>
                  </a:cubicBezTo>
                  <a:cubicBezTo>
                    <a:pt x="492" y="1850"/>
                    <a:pt x="85" y="1454"/>
                    <a:pt x="85" y="967"/>
                  </a:cubicBezTo>
                  <a:cubicBezTo>
                    <a:pt x="85" y="480"/>
                    <a:pt x="492" y="83"/>
                    <a:pt x="992" y="83"/>
                  </a:cubicBezTo>
                  <a:cubicBezTo>
                    <a:pt x="1492" y="83"/>
                    <a:pt x="1899" y="480"/>
                    <a:pt x="1899" y="96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77" name="Group 241"/>
          <p:cNvGrpSpPr>
            <a:grpSpLocks noChangeAspect="1"/>
          </p:cNvGrpSpPr>
          <p:nvPr/>
        </p:nvGrpSpPr>
        <p:grpSpPr bwMode="auto">
          <a:xfrm>
            <a:off x="2831712" y="5141534"/>
            <a:ext cx="555626" cy="544513"/>
            <a:chOff x="2448" y="3017"/>
            <a:chExt cx="350" cy="343"/>
          </a:xfrm>
        </p:grpSpPr>
        <p:sp>
          <p:nvSpPr>
            <p:cNvPr id="178" name="Freeform 242"/>
            <p:cNvSpPr>
              <a:spLocks/>
            </p:cNvSpPr>
            <p:nvPr/>
          </p:nvSpPr>
          <p:spPr bwMode="auto">
            <a:xfrm>
              <a:off x="2589" y="3083"/>
              <a:ext cx="69" cy="210"/>
            </a:xfrm>
            <a:custGeom>
              <a:avLst/>
              <a:gdLst>
                <a:gd name="T0" fmla="*/ 181 w 387"/>
                <a:gd name="T1" fmla="*/ 2 h 1184"/>
                <a:gd name="T2" fmla="*/ 181 w 387"/>
                <a:gd name="T3" fmla="*/ 2 h 1184"/>
                <a:gd name="T4" fmla="*/ 171 w 387"/>
                <a:gd name="T5" fmla="*/ 8 h 1184"/>
                <a:gd name="T6" fmla="*/ 9 w 387"/>
                <a:gd name="T7" fmla="*/ 170 h 1184"/>
                <a:gd name="T8" fmla="*/ 0 w 387"/>
                <a:gd name="T9" fmla="*/ 191 h 1184"/>
                <a:gd name="T10" fmla="*/ 9 w 387"/>
                <a:gd name="T11" fmla="*/ 212 h 1184"/>
                <a:gd name="T12" fmla="*/ 51 w 387"/>
                <a:gd name="T13" fmla="*/ 212 h 1184"/>
                <a:gd name="T14" fmla="*/ 162 w 387"/>
                <a:gd name="T15" fmla="*/ 101 h 1184"/>
                <a:gd name="T16" fmla="*/ 162 w 387"/>
                <a:gd name="T17" fmla="*/ 1154 h 1184"/>
                <a:gd name="T18" fmla="*/ 192 w 387"/>
                <a:gd name="T19" fmla="*/ 1184 h 1184"/>
                <a:gd name="T20" fmla="*/ 222 w 387"/>
                <a:gd name="T21" fmla="*/ 1154 h 1184"/>
                <a:gd name="T22" fmla="*/ 222 w 387"/>
                <a:gd name="T23" fmla="*/ 101 h 1184"/>
                <a:gd name="T24" fmla="*/ 333 w 387"/>
                <a:gd name="T25" fmla="*/ 212 h 1184"/>
                <a:gd name="T26" fmla="*/ 375 w 387"/>
                <a:gd name="T27" fmla="*/ 212 h 1184"/>
                <a:gd name="T28" fmla="*/ 375 w 387"/>
                <a:gd name="T29" fmla="*/ 170 h 1184"/>
                <a:gd name="T30" fmla="*/ 213 w 387"/>
                <a:gd name="T31" fmla="*/ 8 h 1184"/>
                <a:gd name="T32" fmla="*/ 203 w 387"/>
                <a:gd name="T33" fmla="*/ 2 h 1184"/>
                <a:gd name="T34" fmla="*/ 192 w 387"/>
                <a:gd name="T35" fmla="*/ 0 h 1184"/>
                <a:gd name="T36" fmla="*/ 181 w 387"/>
                <a:gd name="T37" fmla="*/ 2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7" h="1184">
                  <a:moveTo>
                    <a:pt x="181" y="2"/>
                  </a:moveTo>
                  <a:lnTo>
                    <a:pt x="181" y="2"/>
                  </a:lnTo>
                  <a:cubicBezTo>
                    <a:pt x="177" y="4"/>
                    <a:pt x="174" y="6"/>
                    <a:pt x="171" y="8"/>
                  </a:cubicBezTo>
                  <a:lnTo>
                    <a:pt x="9" y="170"/>
                  </a:lnTo>
                  <a:cubicBezTo>
                    <a:pt x="3" y="176"/>
                    <a:pt x="0" y="184"/>
                    <a:pt x="0" y="191"/>
                  </a:cubicBezTo>
                  <a:cubicBezTo>
                    <a:pt x="0" y="199"/>
                    <a:pt x="3" y="207"/>
                    <a:pt x="9" y="212"/>
                  </a:cubicBezTo>
                  <a:cubicBezTo>
                    <a:pt x="21" y="224"/>
                    <a:pt x="39" y="224"/>
                    <a:pt x="51" y="212"/>
                  </a:cubicBezTo>
                  <a:lnTo>
                    <a:pt x="162" y="101"/>
                  </a:lnTo>
                  <a:lnTo>
                    <a:pt x="162" y="1154"/>
                  </a:lnTo>
                  <a:cubicBezTo>
                    <a:pt x="162" y="1171"/>
                    <a:pt x="176" y="1184"/>
                    <a:pt x="192" y="1184"/>
                  </a:cubicBezTo>
                  <a:cubicBezTo>
                    <a:pt x="208" y="1184"/>
                    <a:pt x="222" y="1171"/>
                    <a:pt x="222" y="1154"/>
                  </a:cubicBezTo>
                  <a:lnTo>
                    <a:pt x="222" y="101"/>
                  </a:lnTo>
                  <a:lnTo>
                    <a:pt x="333" y="212"/>
                  </a:lnTo>
                  <a:cubicBezTo>
                    <a:pt x="345" y="224"/>
                    <a:pt x="363" y="224"/>
                    <a:pt x="375" y="212"/>
                  </a:cubicBezTo>
                  <a:cubicBezTo>
                    <a:pt x="387" y="201"/>
                    <a:pt x="387" y="182"/>
                    <a:pt x="375" y="170"/>
                  </a:cubicBezTo>
                  <a:lnTo>
                    <a:pt x="213" y="8"/>
                  </a:lnTo>
                  <a:cubicBezTo>
                    <a:pt x="210" y="6"/>
                    <a:pt x="207" y="4"/>
                    <a:pt x="203" y="2"/>
                  </a:cubicBezTo>
                  <a:cubicBezTo>
                    <a:pt x="200" y="1"/>
                    <a:pt x="196" y="0"/>
                    <a:pt x="192" y="0"/>
                  </a:cubicBezTo>
                  <a:cubicBezTo>
                    <a:pt x="188" y="0"/>
                    <a:pt x="184" y="1"/>
                    <a:pt x="181" y="2"/>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79" name="Freeform 243"/>
            <p:cNvSpPr>
              <a:spLocks noEditPoints="1"/>
            </p:cNvSpPr>
            <p:nvPr/>
          </p:nvSpPr>
          <p:spPr bwMode="auto">
            <a:xfrm>
              <a:off x="2448" y="3017"/>
              <a:ext cx="350" cy="343"/>
            </a:xfrm>
            <a:custGeom>
              <a:avLst/>
              <a:gdLst>
                <a:gd name="T0" fmla="*/ 992 w 1985"/>
                <a:gd name="T1" fmla="*/ 0 h 1934"/>
                <a:gd name="T2" fmla="*/ 992 w 1985"/>
                <a:gd name="T3" fmla="*/ 0 h 1934"/>
                <a:gd name="T4" fmla="*/ 0 w 1985"/>
                <a:gd name="T5" fmla="*/ 967 h 1934"/>
                <a:gd name="T6" fmla="*/ 992 w 1985"/>
                <a:gd name="T7" fmla="*/ 1934 h 1934"/>
                <a:gd name="T8" fmla="*/ 1985 w 1985"/>
                <a:gd name="T9" fmla="*/ 967 h 1934"/>
                <a:gd name="T10" fmla="*/ 992 w 1985"/>
                <a:gd name="T11" fmla="*/ 0 h 1934"/>
                <a:gd name="T12" fmla="*/ 1899 w 1985"/>
                <a:gd name="T13" fmla="*/ 967 h 1934"/>
                <a:gd name="T14" fmla="*/ 1899 w 1985"/>
                <a:gd name="T15" fmla="*/ 967 h 1934"/>
                <a:gd name="T16" fmla="*/ 992 w 1985"/>
                <a:gd name="T17" fmla="*/ 1850 h 1934"/>
                <a:gd name="T18" fmla="*/ 85 w 1985"/>
                <a:gd name="T19" fmla="*/ 967 h 1934"/>
                <a:gd name="T20" fmla="*/ 992 w 1985"/>
                <a:gd name="T21" fmla="*/ 83 h 1934"/>
                <a:gd name="T22" fmla="*/ 1899 w 1985"/>
                <a:gd name="T23" fmla="*/ 967 h 1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5" h="1934">
                  <a:moveTo>
                    <a:pt x="992" y="0"/>
                  </a:moveTo>
                  <a:lnTo>
                    <a:pt x="992" y="0"/>
                  </a:lnTo>
                  <a:cubicBezTo>
                    <a:pt x="445" y="0"/>
                    <a:pt x="0" y="433"/>
                    <a:pt x="0" y="967"/>
                  </a:cubicBezTo>
                  <a:cubicBezTo>
                    <a:pt x="0" y="1500"/>
                    <a:pt x="445" y="1934"/>
                    <a:pt x="992" y="1934"/>
                  </a:cubicBezTo>
                  <a:cubicBezTo>
                    <a:pt x="1539" y="1934"/>
                    <a:pt x="1985" y="1500"/>
                    <a:pt x="1985" y="967"/>
                  </a:cubicBezTo>
                  <a:cubicBezTo>
                    <a:pt x="1985" y="433"/>
                    <a:pt x="1539" y="0"/>
                    <a:pt x="992" y="0"/>
                  </a:cubicBezTo>
                  <a:close/>
                  <a:moveTo>
                    <a:pt x="1899" y="967"/>
                  </a:moveTo>
                  <a:lnTo>
                    <a:pt x="1899" y="967"/>
                  </a:lnTo>
                  <a:cubicBezTo>
                    <a:pt x="1899" y="1454"/>
                    <a:pt x="1492" y="1850"/>
                    <a:pt x="992" y="1850"/>
                  </a:cubicBezTo>
                  <a:cubicBezTo>
                    <a:pt x="492" y="1850"/>
                    <a:pt x="85" y="1454"/>
                    <a:pt x="85" y="967"/>
                  </a:cubicBezTo>
                  <a:cubicBezTo>
                    <a:pt x="85" y="480"/>
                    <a:pt x="492" y="83"/>
                    <a:pt x="992" y="83"/>
                  </a:cubicBezTo>
                  <a:cubicBezTo>
                    <a:pt x="1492" y="83"/>
                    <a:pt x="1899" y="480"/>
                    <a:pt x="1899" y="96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80" name="Group 246"/>
          <p:cNvGrpSpPr>
            <a:grpSpLocks noChangeAspect="1"/>
          </p:cNvGrpSpPr>
          <p:nvPr/>
        </p:nvGrpSpPr>
        <p:grpSpPr bwMode="auto">
          <a:xfrm>
            <a:off x="413950" y="5170296"/>
            <a:ext cx="530224" cy="541338"/>
            <a:chOff x="2865" y="3023"/>
            <a:chExt cx="334" cy="341"/>
          </a:xfrm>
          <a:solidFill>
            <a:srgbClr val="2C2F33"/>
          </a:solidFill>
        </p:grpSpPr>
        <p:sp>
          <p:nvSpPr>
            <p:cNvPr id="181" name="Freeform 247"/>
            <p:cNvSpPr>
              <a:spLocks/>
            </p:cNvSpPr>
            <p:nvPr/>
          </p:nvSpPr>
          <p:spPr bwMode="auto">
            <a:xfrm>
              <a:off x="2930" y="3160"/>
              <a:ext cx="204" cy="67"/>
            </a:xfrm>
            <a:custGeom>
              <a:avLst/>
              <a:gdLst>
                <a:gd name="T0" fmla="*/ 1182 w 1184"/>
                <a:gd name="T1" fmla="*/ 181 h 387"/>
                <a:gd name="T2" fmla="*/ 1182 w 1184"/>
                <a:gd name="T3" fmla="*/ 181 h 387"/>
                <a:gd name="T4" fmla="*/ 1176 w 1184"/>
                <a:gd name="T5" fmla="*/ 171 h 387"/>
                <a:gd name="T6" fmla="*/ 1014 w 1184"/>
                <a:gd name="T7" fmla="*/ 9 h 387"/>
                <a:gd name="T8" fmla="*/ 993 w 1184"/>
                <a:gd name="T9" fmla="*/ 0 h 387"/>
                <a:gd name="T10" fmla="*/ 972 w 1184"/>
                <a:gd name="T11" fmla="*/ 9 h 387"/>
                <a:gd name="T12" fmla="*/ 972 w 1184"/>
                <a:gd name="T13" fmla="*/ 51 h 387"/>
                <a:gd name="T14" fmla="*/ 1083 w 1184"/>
                <a:gd name="T15" fmla="*/ 162 h 387"/>
                <a:gd name="T16" fmla="*/ 30 w 1184"/>
                <a:gd name="T17" fmla="*/ 162 h 387"/>
                <a:gd name="T18" fmla="*/ 0 w 1184"/>
                <a:gd name="T19" fmla="*/ 192 h 387"/>
                <a:gd name="T20" fmla="*/ 30 w 1184"/>
                <a:gd name="T21" fmla="*/ 222 h 387"/>
                <a:gd name="T22" fmla="*/ 1083 w 1184"/>
                <a:gd name="T23" fmla="*/ 222 h 387"/>
                <a:gd name="T24" fmla="*/ 972 w 1184"/>
                <a:gd name="T25" fmla="*/ 333 h 387"/>
                <a:gd name="T26" fmla="*/ 972 w 1184"/>
                <a:gd name="T27" fmla="*/ 375 h 387"/>
                <a:gd name="T28" fmla="*/ 1014 w 1184"/>
                <a:gd name="T29" fmla="*/ 375 h 387"/>
                <a:gd name="T30" fmla="*/ 1176 w 1184"/>
                <a:gd name="T31" fmla="*/ 213 h 387"/>
                <a:gd name="T32" fmla="*/ 1182 w 1184"/>
                <a:gd name="T33" fmla="*/ 203 h 387"/>
                <a:gd name="T34" fmla="*/ 1184 w 1184"/>
                <a:gd name="T35" fmla="*/ 192 h 387"/>
                <a:gd name="T36" fmla="*/ 1182 w 1184"/>
                <a:gd name="T37" fmla="*/ 181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4" h="387">
                  <a:moveTo>
                    <a:pt x="1182" y="181"/>
                  </a:moveTo>
                  <a:lnTo>
                    <a:pt x="1182" y="181"/>
                  </a:lnTo>
                  <a:cubicBezTo>
                    <a:pt x="1180" y="177"/>
                    <a:pt x="1178" y="174"/>
                    <a:pt x="1176" y="171"/>
                  </a:cubicBezTo>
                  <a:lnTo>
                    <a:pt x="1014" y="9"/>
                  </a:lnTo>
                  <a:cubicBezTo>
                    <a:pt x="1008" y="3"/>
                    <a:pt x="1000" y="0"/>
                    <a:pt x="993" y="0"/>
                  </a:cubicBezTo>
                  <a:cubicBezTo>
                    <a:pt x="985" y="0"/>
                    <a:pt x="977" y="3"/>
                    <a:pt x="972" y="9"/>
                  </a:cubicBezTo>
                  <a:cubicBezTo>
                    <a:pt x="960" y="21"/>
                    <a:pt x="960" y="39"/>
                    <a:pt x="972" y="51"/>
                  </a:cubicBezTo>
                  <a:lnTo>
                    <a:pt x="1083" y="162"/>
                  </a:lnTo>
                  <a:lnTo>
                    <a:pt x="30" y="162"/>
                  </a:lnTo>
                  <a:cubicBezTo>
                    <a:pt x="13" y="162"/>
                    <a:pt x="0" y="176"/>
                    <a:pt x="0" y="192"/>
                  </a:cubicBezTo>
                  <a:cubicBezTo>
                    <a:pt x="0" y="208"/>
                    <a:pt x="13" y="222"/>
                    <a:pt x="30" y="222"/>
                  </a:cubicBezTo>
                  <a:lnTo>
                    <a:pt x="1083" y="222"/>
                  </a:lnTo>
                  <a:lnTo>
                    <a:pt x="972" y="333"/>
                  </a:lnTo>
                  <a:cubicBezTo>
                    <a:pt x="960" y="345"/>
                    <a:pt x="960" y="363"/>
                    <a:pt x="972" y="375"/>
                  </a:cubicBezTo>
                  <a:cubicBezTo>
                    <a:pt x="983" y="387"/>
                    <a:pt x="1002" y="387"/>
                    <a:pt x="1014" y="375"/>
                  </a:cubicBezTo>
                  <a:lnTo>
                    <a:pt x="1176" y="213"/>
                  </a:lnTo>
                  <a:cubicBezTo>
                    <a:pt x="1178" y="210"/>
                    <a:pt x="1180" y="207"/>
                    <a:pt x="1182" y="203"/>
                  </a:cubicBezTo>
                  <a:cubicBezTo>
                    <a:pt x="1183" y="200"/>
                    <a:pt x="1184" y="196"/>
                    <a:pt x="1184" y="192"/>
                  </a:cubicBezTo>
                  <a:cubicBezTo>
                    <a:pt x="1184" y="188"/>
                    <a:pt x="1183" y="184"/>
                    <a:pt x="1182" y="181"/>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82" name="Freeform 248"/>
            <p:cNvSpPr>
              <a:spLocks noEditPoints="1"/>
            </p:cNvSpPr>
            <p:nvPr/>
          </p:nvSpPr>
          <p:spPr bwMode="auto">
            <a:xfrm>
              <a:off x="2865" y="3023"/>
              <a:ext cx="334" cy="341"/>
            </a:xfrm>
            <a:custGeom>
              <a:avLst/>
              <a:gdLst>
                <a:gd name="T0" fmla="*/ 967 w 1935"/>
                <a:gd name="T1" fmla="*/ 0 h 1985"/>
                <a:gd name="T2" fmla="*/ 967 w 1935"/>
                <a:gd name="T3" fmla="*/ 0 h 1985"/>
                <a:gd name="T4" fmla="*/ 0 w 1935"/>
                <a:gd name="T5" fmla="*/ 992 h 1985"/>
                <a:gd name="T6" fmla="*/ 967 w 1935"/>
                <a:gd name="T7" fmla="*/ 1985 h 1985"/>
                <a:gd name="T8" fmla="*/ 1935 w 1935"/>
                <a:gd name="T9" fmla="*/ 992 h 1985"/>
                <a:gd name="T10" fmla="*/ 967 w 1935"/>
                <a:gd name="T11" fmla="*/ 0 h 1985"/>
                <a:gd name="T12" fmla="*/ 1851 w 1935"/>
                <a:gd name="T13" fmla="*/ 992 h 1985"/>
                <a:gd name="T14" fmla="*/ 1851 w 1935"/>
                <a:gd name="T15" fmla="*/ 992 h 1985"/>
                <a:gd name="T16" fmla="*/ 967 w 1935"/>
                <a:gd name="T17" fmla="*/ 1899 h 1985"/>
                <a:gd name="T18" fmla="*/ 84 w 1935"/>
                <a:gd name="T19" fmla="*/ 992 h 1985"/>
                <a:gd name="T20" fmla="*/ 967 w 1935"/>
                <a:gd name="T21" fmla="*/ 85 h 1985"/>
                <a:gd name="T22" fmla="*/ 1851 w 1935"/>
                <a:gd name="T23" fmla="*/ 992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5" h="1985">
                  <a:moveTo>
                    <a:pt x="967" y="0"/>
                  </a:moveTo>
                  <a:lnTo>
                    <a:pt x="967" y="0"/>
                  </a:lnTo>
                  <a:cubicBezTo>
                    <a:pt x="434" y="0"/>
                    <a:pt x="0" y="445"/>
                    <a:pt x="0" y="992"/>
                  </a:cubicBezTo>
                  <a:cubicBezTo>
                    <a:pt x="0" y="1539"/>
                    <a:pt x="434" y="1985"/>
                    <a:pt x="967" y="1985"/>
                  </a:cubicBezTo>
                  <a:cubicBezTo>
                    <a:pt x="1501" y="1985"/>
                    <a:pt x="1935" y="1539"/>
                    <a:pt x="1935" y="992"/>
                  </a:cubicBezTo>
                  <a:cubicBezTo>
                    <a:pt x="1935" y="445"/>
                    <a:pt x="1501" y="0"/>
                    <a:pt x="967" y="0"/>
                  </a:cubicBezTo>
                  <a:close/>
                  <a:moveTo>
                    <a:pt x="1851" y="992"/>
                  </a:moveTo>
                  <a:lnTo>
                    <a:pt x="1851" y="992"/>
                  </a:lnTo>
                  <a:cubicBezTo>
                    <a:pt x="1851" y="1492"/>
                    <a:pt x="1454" y="1899"/>
                    <a:pt x="967" y="1899"/>
                  </a:cubicBezTo>
                  <a:cubicBezTo>
                    <a:pt x="480" y="1899"/>
                    <a:pt x="84" y="1492"/>
                    <a:pt x="84" y="992"/>
                  </a:cubicBezTo>
                  <a:cubicBezTo>
                    <a:pt x="84" y="492"/>
                    <a:pt x="480" y="85"/>
                    <a:pt x="967" y="85"/>
                  </a:cubicBezTo>
                  <a:cubicBezTo>
                    <a:pt x="1454" y="85"/>
                    <a:pt x="1851" y="492"/>
                    <a:pt x="1851" y="992"/>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83" name="Group 251"/>
          <p:cNvGrpSpPr>
            <a:grpSpLocks noChangeAspect="1"/>
          </p:cNvGrpSpPr>
          <p:nvPr/>
        </p:nvGrpSpPr>
        <p:grpSpPr bwMode="auto">
          <a:xfrm>
            <a:off x="1233629" y="5193545"/>
            <a:ext cx="530226" cy="541338"/>
            <a:chOff x="3264" y="3023"/>
            <a:chExt cx="334" cy="341"/>
          </a:xfrm>
          <a:solidFill>
            <a:srgbClr val="2C2F33"/>
          </a:solidFill>
        </p:grpSpPr>
        <p:sp>
          <p:nvSpPr>
            <p:cNvPr id="184" name="Freeform 252"/>
            <p:cNvSpPr>
              <a:spLocks/>
            </p:cNvSpPr>
            <p:nvPr/>
          </p:nvSpPr>
          <p:spPr bwMode="auto">
            <a:xfrm>
              <a:off x="3329" y="3160"/>
              <a:ext cx="204" cy="66"/>
            </a:xfrm>
            <a:custGeom>
              <a:avLst/>
              <a:gdLst>
                <a:gd name="T0" fmla="*/ 2 w 1184"/>
                <a:gd name="T1" fmla="*/ 206 h 387"/>
                <a:gd name="T2" fmla="*/ 2 w 1184"/>
                <a:gd name="T3" fmla="*/ 206 h 387"/>
                <a:gd name="T4" fmla="*/ 9 w 1184"/>
                <a:gd name="T5" fmla="*/ 216 h 387"/>
                <a:gd name="T6" fmla="*/ 171 w 1184"/>
                <a:gd name="T7" fmla="*/ 378 h 387"/>
                <a:gd name="T8" fmla="*/ 192 w 1184"/>
                <a:gd name="T9" fmla="*/ 387 h 387"/>
                <a:gd name="T10" fmla="*/ 213 w 1184"/>
                <a:gd name="T11" fmla="*/ 378 h 387"/>
                <a:gd name="T12" fmla="*/ 213 w 1184"/>
                <a:gd name="T13" fmla="*/ 336 h 387"/>
                <a:gd name="T14" fmla="*/ 101 w 1184"/>
                <a:gd name="T15" fmla="*/ 225 h 387"/>
                <a:gd name="T16" fmla="*/ 1155 w 1184"/>
                <a:gd name="T17" fmla="*/ 225 h 387"/>
                <a:gd name="T18" fmla="*/ 1184 w 1184"/>
                <a:gd name="T19" fmla="*/ 195 h 387"/>
                <a:gd name="T20" fmla="*/ 1155 w 1184"/>
                <a:gd name="T21" fmla="*/ 165 h 387"/>
                <a:gd name="T22" fmla="*/ 101 w 1184"/>
                <a:gd name="T23" fmla="*/ 165 h 387"/>
                <a:gd name="T24" fmla="*/ 213 w 1184"/>
                <a:gd name="T25" fmla="*/ 54 h 387"/>
                <a:gd name="T26" fmla="*/ 213 w 1184"/>
                <a:gd name="T27" fmla="*/ 12 h 387"/>
                <a:gd name="T28" fmla="*/ 171 w 1184"/>
                <a:gd name="T29" fmla="*/ 12 h 387"/>
                <a:gd name="T30" fmla="*/ 9 w 1184"/>
                <a:gd name="T31" fmla="*/ 174 h 387"/>
                <a:gd name="T32" fmla="*/ 2 w 1184"/>
                <a:gd name="T33" fmla="*/ 184 h 387"/>
                <a:gd name="T34" fmla="*/ 0 w 1184"/>
                <a:gd name="T35" fmla="*/ 195 h 387"/>
                <a:gd name="T36" fmla="*/ 2 w 1184"/>
                <a:gd name="T37" fmla="*/ 206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4" h="387">
                  <a:moveTo>
                    <a:pt x="2" y="206"/>
                  </a:moveTo>
                  <a:lnTo>
                    <a:pt x="2" y="206"/>
                  </a:lnTo>
                  <a:cubicBezTo>
                    <a:pt x="4" y="210"/>
                    <a:pt x="6" y="213"/>
                    <a:pt x="9" y="216"/>
                  </a:cubicBezTo>
                  <a:lnTo>
                    <a:pt x="171" y="378"/>
                  </a:lnTo>
                  <a:cubicBezTo>
                    <a:pt x="177" y="384"/>
                    <a:pt x="184" y="387"/>
                    <a:pt x="192" y="387"/>
                  </a:cubicBezTo>
                  <a:cubicBezTo>
                    <a:pt x="199" y="387"/>
                    <a:pt x="207" y="384"/>
                    <a:pt x="213" y="378"/>
                  </a:cubicBezTo>
                  <a:cubicBezTo>
                    <a:pt x="224" y="366"/>
                    <a:pt x="224" y="348"/>
                    <a:pt x="213" y="336"/>
                  </a:cubicBezTo>
                  <a:lnTo>
                    <a:pt x="101" y="225"/>
                  </a:lnTo>
                  <a:lnTo>
                    <a:pt x="1155" y="225"/>
                  </a:lnTo>
                  <a:cubicBezTo>
                    <a:pt x="1171" y="225"/>
                    <a:pt x="1184" y="211"/>
                    <a:pt x="1184" y="195"/>
                  </a:cubicBezTo>
                  <a:cubicBezTo>
                    <a:pt x="1184" y="179"/>
                    <a:pt x="1171" y="165"/>
                    <a:pt x="1155" y="165"/>
                  </a:cubicBezTo>
                  <a:lnTo>
                    <a:pt x="101" y="165"/>
                  </a:lnTo>
                  <a:lnTo>
                    <a:pt x="213" y="54"/>
                  </a:lnTo>
                  <a:cubicBezTo>
                    <a:pt x="224" y="42"/>
                    <a:pt x="224" y="24"/>
                    <a:pt x="213" y="12"/>
                  </a:cubicBezTo>
                  <a:cubicBezTo>
                    <a:pt x="201" y="0"/>
                    <a:pt x="182" y="0"/>
                    <a:pt x="171" y="12"/>
                  </a:cubicBezTo>
                  <a:lnTo>
                    <a:pt x="9" y="174"/>
                  </a:lnTo>
                  <a:cubicBezTo>
                    <a:pt x="6" y="177"/>
                    <a:pt x="4" y="180"/>
                    <a:pt x="2" y="184"/>
                  </a:cubicBezTo>
                  <a:cubicBezTo>
                    <a:pt x="1" y="187"/>
                    <a:pt x="0" y="191"/>
                    <a:pt x="0" y="195"/>
                  </a:cubicBezTo>
                  <a:cubicBezTo>
                    <a:pt x="0" y="199"/>
                    <a:pt x="1" y="203"/>
                    <a:pt x="2" y="206"/>
                  </a:cubicBezTo>
                  <a:close/>
                </a:path>
              </a:pathLst>
            </a:custGeom>
            <a:solidFill>
              <a:srgbClr val="F0B22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85" name="Freeform 253"/>
            <p:cNvSpPr>
              <a:spLocks noEditPoints="1"/>
            </p:cNvSpPr>
            <p:nvPr/>
          </p:nvSpPr>
          <p:spPr bwMode="auto">
            <a:xfrm>
              <a:off x="3264" y="3023"/>
              <a:ext cx="334" cy="341"/>
            </a:xfrm>
            <a:custGeom>
              <a:avLst/>
              <a:gdLst>
                <a:gd name="T0" fmla="*/ 967 w 1935"/>
                <a:gd name="T1" fmla="*/ 0 h 1985"/>
                <a:gd name="T2" fmla="*/ 967 w 1935"/>
                <a:gd name="T3" fmla="*/ 0 h 1985"/>
                <a:gd name="T4" fmla="*/ 0 w 1935"/>
                <a:gd name="T5" fmla="*/ 992 h 1985"/>
                <a:gd name="T6" fmla="*/ 967 w 1935"/>
                <a:gd name="T7" fmla="*/ 1985 h 1985"/>
                <a:gd name="T8" fmla="*/ 1935 w 1935"/>
                <a:gd name="T9" fmla="*/ 992 h 1985"/>
                <a:gd name="T10" fmla="*/ 967 w 1935"/>
                <a:gd name="T11" fmla="*/ 0 h 1985"/>
                <a:gd name="T12" fmla="*/ 1851 w 1935"/>
                <a:gd name="T13" fmla="*/ 992 h 1985"/>
                <a:gd name="T14" fmla="*/ 1851 w 1935"/>
                <a:gd name="T15" fmla="*/ 992 h 1985"/>
                <a:gd name="T16" fmla="*/ 967 w 1935"/>
                <a:gd name="T17" fmla="*/ 1899 h 1985"/>
                <a:gd name="T18" fmla="*/ 84 w 1935"/>
                <a:gd name="T19" fmla="*/ 992 h 1985"/>
                <a:gd name="T20" fmla="*/ 967 w 1935"/>
                <a:gd name="T21" fmla="*/ 85 h 1985"/>
                <a:gd name="T22" fmla="*/ 1851 w 1935"/>
                <a:gd name="T23" fmla="*/ 992 h 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5" h="1985">
                  <a:moveTo>
                    <a:pt x="967" y="0"/>
                  </a:moveTo>
                  <a:lnTo>
                    <a:pt x="967" y="0"/>
                  </a:lnTo>
                  <a:cubicBezTo>
                    <a:pt x="433" y="0"/>
                    <a:pt x="0" y="445"/>
                    <a:pt x="0" y="992"/>
                  </a:cubicBezTo>
                  <a:cubicBezTo>
                    <a:pt x="0" y="1539"/>
                    <a:pt x="433" y="1985"/>
                    <a:pt x="967" y="1985"/>
                  </a:cubicBezTo>
                  <a:cubicBezTo>
                    <a:pt x="1501" y="1985"/>
                    <a:pt x="1935" y="1539"/>
                    <a:pt x="1935" y="992"/>
                  </a:cubicBezTo>
                  <a:cubicBezTo>
                    <a:pt x="1935" y="445"/>
                    <a:pt x="1501" y="0"/>
                    <a:pt x="967" y="0"/>
                  </a:cubicBezTo>
                  <a:close/>
                  <a:moveTo>
                    <a:pt x="1851" y="992"/>
                  </a:moveTo>
                  <a:lnTo>
                    <a:pt x="1851" y="992"/>
                  </a:lnTo>
                  <a:cubicBezTo>
                    <a:pt x="1851" y="1492"/>
                    <a:pt x="1454" y="1899"/>
                    <a:pt x="967" y="1899"/>
                  </a:cubicBezTo>
                  <a:cubicBezTo>
                    <a:pt x="480" y="1899"/>
                    <a:pt x="84" y="1492"/>
                    <a:pt x="84" y="992"/>
                  </a:cubicBezTo>
                  <a:cubicBezTo>
                    <a:pt x="84" y="492"/>
                    <a:pt x="480" y="85"/>
                    <a:pt x="967" y="85"/>
                  </a:cubicBezTo>
                  <a:cubicBezTo>
                    <a:pt x="1454" y="85"/>
                    <a:pt x="1851" y="492"/>
                    <a:pt x="1851" y="992"/>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186" name="Freeform 257"/>
          <p:cNvSpPr>
            <a:spLocks/>
          </p:cNvSpPr>
          <p:nvPr/>
        </p:nvSpPr>
        <p:spPr bwMode="auto">
          <a:xfrm>
            <a:off x="3642119" y="4472900"/>
            <a:ext cx="276225" cy="274638"/>
          </a:xfrm>
          <a:custGeom>
            <a:avLst/>
            <a:gdLst>
              <a:gd name="T0" fmla="*/ 830 w 843"/>
              <a:gd name="T1" fmla="*/ 12 h 840"/>
              <a:gd name="T2" fmla="*/ 830 w 843"/>
              <a:gd name="T3" fmla="*/ 12 h 840"/>
              <a:gd name="T4" fmla="*/ 783 w 843"/>
              <a:gd name="T5" fmla="*/ 12 h 840"/>
              <a:gd name="T6" fmla="*/ 421 w 843"/>
              <a:gd name="T7" fmla="*/ 374 h 840"/>
              <a:gd name="T8" fmla="*/ 59 w 843"/>
              <a:gd name="T9" fmla="*/ 12 h 840"/>
              <a:gd name="T10" fmla="*/ 12 w 843"/>
              <a:gd name="T11" fmla="*/ 12 h 840"/>
              <a:gd name="T12" fmla="*/ 12 w 843"/>
              <a:gd name="T13" fmla="*/ 59 h 840"/>
              <a:gd name="T14" fmla="*/ 374 w 843"/>
              <a:gd name="T15" fmla="*/ 421 h 840"/>
              <a:gd name="T16" fmla="*/ 12 w 843"/>
              <a:gd name="T17" fmla="*/ 783 h 840"/>
              <a:gd name="T18" fmla="*/ 12 w 843"/>
              <a:gd name="T19" fmla="*/ 830 h 840"/>
              <a:gd name="T20" fmla="*/ 36 w 843"/>
              <a:gd name="T21" fmla="*/ 840 h 840"/>
              <a:gd name="T22" fmla="*/ 59 w 843"/>
              <a:gd name="T23" fmla="*/ 830 h 840"/>
              <a:gd name="T24" fmla="*/ 421 w 843"/>
              <a:gd name="T25" fmla="*/ 468 h 840"/>
              <a:gd name="T26" fmla="*/ 783 w 843"/>
              <a:gd name="T27" fmla="*/ 830 h 840"/>
              <a:gd name="T28" fmla="*/ 806 w 843"/>
              <a:gd name="T29" fmla="*/ 840 h 840"/>
              <a:gd name="T30" fmla="*/ 830 w 843"/>
              <a:gd name="T31" fmla="*/ 830 h 840"/>
              <a:gd name="T32" fmla="*/ 830 w 843"/>
              <a:gd name="T33" fmla="*/ 783 h 840"/>
              <a:gd name="T34" fmla="*/ 468 w 843"/>
              <a:gd name="T35" fmla="*/ 421 h 840"/>
              <a:gd name="T36" fmla="*/ 830 w 843"/>
              <a:gd name="T37" fmla="*/ 59 h 840"/>
              <a:gd name="T38" fmla="*/ 830 w 843"/>
              <a:gd name="T39" fmla="*/ 12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3" h="840">
                <a:moveTo>
                  <a:pt x="830" y="12"/>
                </a:moveTo>
                <a:lnTo>
                  <a:pt x="830" y="12"/>
                </a:lnTo>
                <a:cubicBezTo>
                  <a:pt x="817" y="0"/>
                  <a:pt x="796" y="0"/>
                  <a:pt x="783" y="12"/>
                </a:cubicBezTo>
                <a:lnTo>
                  <a:pt x="421" y="374"/>
                </a:lnTo>
                <a:lnTo>
                  <a:pt x="59" y="12"/>
                </a:lnTo>
                <a:cubicBezTo>
                  <a:pt x="46" y="0"/>
                  <a:pt x="25" y="0"/>
                  <a:pt x="12" y="12"/>
                </a:cubicBezTo>
                <a:cubicBezTo>
                  <a:pt x="0" y="25"/>
                  <a:pt x="0" y="46"/>
                  <a:pt x="12" y="59"/>
                </a:cubicBezTo>
                <a:lnTo>
                  <a:pt x="374" y="421"/>
                </a:lnTo>
                <a:lnTo>
                  <a:pt x="12" y="783"/>
                </a:lnTo>
                <a:cubicBezTo>
                  <a:pt x="0" y="796"/>
                  <a:pt x="0" y="817"/>
                  <a:pt x="12" y="830"/>
                </a:cubicBezTo>
                <a:cubicBezTo>
                  <a:pt x="19" y="836"/>
                  <a:pt x="27" y="840"/>
                  <a:pt x="36" y="840"/>
                </a:cubicBezTo>
                <a:cubicBezTo>
                  <a:pt x="44" y="840"/>
                  <a:pt x="52" y="836"/>
                  <a:pt x="59" y="830"/>
                </a:cubicBezTo>
                <a:lnTo>
                  <a:pt x="421" y="468"/>
                </a:lnTo>
                <a:lnTo>
                  <a:pt x="783" y="830"/>
                </a:lnTo>
                <a:cubicBezTo>
                  <a:pt x="790" y="836"/>
                  <a:pt x="798" y="840"/>
                  <a:pt x="806" y="840"/>
                </a:cubicBezTo>
                <a:cubicBezTo>
                  <a:pt x="815" y="840"/>
                  <a:pt x="823" y="836"/>
                  <a:pt x="830" y="830"/>
                </a:cubicBezTo>
                <a:cubicBezTo>
                  <a:pt x="843" y="817"/>
                  <a:pt x="843" y="796"/>
                  <a:pt x="830" y="783"/>
                </a:cubicBezTo>
                <a:lnTo>
                  <a:pt x="468" y="421"/>
                </a:lnTo>
                <a:lnTo>
                  <a:pt x="830" y="59"/>
                </a:lnTo>
                <a:cubicBezTo>
                  <a:pt x="843" y="46"/>
                  <a:pt x="843" y="25"/>
                  <a:pt x="830" y="12"/>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87" name="Freeform 261"/>
          <p:cNvSpPr>
            <a:spLocks/>
          </p:cNvSpPr>
          <p:nvPr/>
        </p:nvSpPr>
        <p:spPr bwMode="auto">
          <a:xfrm>
            <a:off x="4360819" y="4471313"/>
            <a:ext cx="327024" cy="276225"/>
          </a:xfrm>
          <a:custGeom>
            <a:avLst/>
            <a:gdLst>
              <a:gd name="T0" fmla="*/ 907 w 971"/>
              <a:gd name="T1" fmla="*/ 15 h 815"/>
              <a:gd name="T2" fmla="*/ 907 w 971"/>
              <a:gd name="T3" fmla="*/ 15 h 815"/>
              <a:gd name="T4" fmla="*/ 321 w 971"/>
              <a:gd name="T5" fmla="*/ 729 h 815"/>
              <a:gd name="T6" fmla="*/ 64 w 971"/>
              <a:gd name="T7" fmla="*/ 415 h 815"/>
              <a:gd name="T8" fmla="*/ 16 w 971"/>
              <a:gd name="T9" fmla="*/ 410 h 815"/>
              <a:gd name="T10" fmla="*/ 11 w 971"/>
              <a:gd name="T11" fmla="*/ 456 h 815"/>
              <a:gd name="T12" fmla="*/ 295 w 971"/>
              <a:gd name="T13" fmla="*/ 802 h 815"/>
              <a:gd name="T14" fmla="*/ 321 w 971"/>
              <a:gd name="T15" fmla="*/ 815 h 815"/>
              <a:gd name="T16" fmla="*/ 348 w 971"/>
              <a:gd name="T17" fmla="*/ 802 h 815"/>
              <a:gd name="T18" fmla="*/ 959 w 971"/>
              <a:gd name="T19" fmla="*/ 57 h 815"/>
              <a:gd name="T20" fmla="*/ 954 w 971"/>
              <a:gd name="T21" fmla="*/ 10 h 815"/>
              <a:gd name="T22" fmla="*/ 907 w 971"/>
              <a:gd name="T23" fmla="*/ 15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1" h="815">
                <a:moveTo>
                  <a:pt x="907" y="15"/>
                </a:moveTo>
                <a:lnTo>
                  <a:pt x="907" y="15"/>
                </a:lnTo>
                <a:lnTo>
                  <a:pt x="321" y="729"/>
                </a:lnTo>
                <a:lnTo>
                  <a:pt x="64" y="415"/>
                </a:lnTo>
                <a:cubicBezTo>
                  <a:pt x="52" y="400"/>
                  <a:pt x="31" y="398"/>
                  <a:pt x="16" y="410"/>
                </a:cubicBezTo>
                <a:cubicBezTo>
                  <a:pt x="3" y="421"/>
                  <a:pt x="0" y="442"/>
                  <a:pt x="11" y="456"/>
                </a:cubicBezTo>
                <a:lnTo>
                  <a:pt x="295" y="802"/>
                </a:lnTo>
                <a:cubicBezTo>
                  <a:pt x="301" y="810"/>
                  <a:pt x="311" y="815"/>
                  <a:pt x="321" y="815"/>
                </a:cubicBezTo>
                <a:cubicBezTo>
                  <a:pt x="332" y="815"/>
                  <a:pt x="341" y="810"/>
                  <a:pt x="348" y="802"/>
                </a:cubicBezTo>
                <a:lnTo>
                  <a:pt x="959" y="57"/>
                </a:lnTo>
                <a:cubicBezTo>
                  <a:pt x="971" y="42"/>
                  <a:pt x="969" y="22"/>
                  <a:pt x="954" y="10"/>
                </a:cubicBezTo>
                <a:cubicBezTo>
                  <a:pt x="940" y="0"/>
                  <a:pt x="918" y="2"/>
                  <a:pt x="907" y="15"/>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nvGrpSpPr>
          <p:cNvPr id="188" name="Group 264"/>
          <p:cNvGrpSpPr>
            <a:grpSpLocks noChangeAspect="1"/>
          </p:cNvGrpSpPr>
          <p:nvPr/>
        </p:nvGrpSpPr>
        <p:grpSpPr bwMode="auto">
          <a:xfrm>
            <a:off x="3668208" y="5248736"/>
            <a:ext cx="284163" cy="363538"/>
            <a:chOff x="4771" y="3052"/>
            <a:chExt cx="179" cy="229"/>
          </a:xfrm>
          <a:solidFill>
            <a:schemeClr val="bg1"/>
          </a:solidFill>
        </p:grpSpPr>
        <p:sp>
          <p:nvSpPr>
            <p:cNvPr id="189" name="Freeform 265"/>
            <p:cNvSpPr>
              <a:spLocks/>
            </p:cNvSpPr>
            <p:nvPr/>
          </p:nvSpPr>
          <p:spPr bwMode="auto">
            <a:xfrm>
              <a:off x="4771" y="3052"/>
              <a:ext cx="75" cy="229"/>
            </a:xfrm>
            <a:custGeom>
              <a:avLst/>
              <a:gdLst>
                <a:gd name="T0" fmla="*/ 205 w 385"/>
                <a:gd name="T1" fmla="*/ 1181 h 1184"/>
                <a:gd name="T2" fmla="*/ 205 w 385"/>
                <a:gd name="T3" fmla="*/ 1181 h 1184"/>
                <a:gd name="T4" fmla="*/ 214 w 385"/>
                <a:gd name="T5" fmla="*/ 1175 h 1184"/>
                <a:gd name="T6" fmla="*/ 376 w 385"/>
                <a:gd name="T7" fmla="*/ 1013 h 1184"/>
                <a:gd name="T8" fmla="*/ 385 w 385"/>
                <a:gd name="T9" fmla="*/ 992 h 1184"/>
                <a:gd name="T10" fmla="*/ 376 w 385"/>
                <a:gd name="T11" fmla="*/ 971 h 1184"/>
                <a:gd name="T12" fmla="*/ 334 w 385"/>
                <a:gd name="T13" fmla="*/ 971 h 1184"/>
                <a:gd name="T14" fmla="*/ 223 w 385"/>
                <a:gd name="T15" fmla="*/ 1082 h 1184"/>
                <a:gd name="T16" fmla="*/ 223 w 385"/>
                <a:gd name="T17" fmla="*/ 29 h 1184"/>
                <a:gd name="T18" fmla="*/ 193 w 385"/>
                <a:gd name="T19" fmla="*/ 0 h 1184"/>
                <a:gd name="T20" fmla="*/ 164 w 385"/>
                <a:gd name="T21" fmla="*/ 29 h 1184"/>
                <a:gd name="T22" fmla="*/ 164 w 385"/>
                <a:gd name="T23" fmla="*/ 1082 h 1184"/>
                <a:gd name="T24" fmla="*/ 52 w 385"/>
                <a:gd name="T25" fmla="*/ 971 h 1184"/>
                <a:gd name="T26" fmla="*/ 10 w 385"/>
                <a:gd name="T27" fmla="*/ 971 h 1184"/>
                <a:gd name="T28" fmla="*/ 10 w 385"/>
                <a:gd name="T29" fmla="*/ 1013 h 1184"/>
                <a:gd name="T30" fmla="*/ 172 w 385"/>
                <a:gd name="T31" fmla="*/ 1175 h 1184"/>
                <a:gd name="T32" fmla="*/ 182 w 385"/>
                <a:gd name="T33" fmla="*/ 1181 h 1184"/>
                <a:gd name="T34" fmla="*/ 193 w 385"/>
                <a:gd name="T35" fmla="*/ 1184 h 1184"/>
                <a:gd name="T36" fmla="*/ 205 w 385"/>
                <a:gd name="T37" fmla="*/ 118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5" h="1184">
                  <a:moveTo>
                    <a:pt x="205" y="1181"/>
                  </a:moveTo>
                  <a:lnTo>
                    <a:pt x="205" y="1181"/>
                  </a:lnTo>
                  <a:cubicBezTo>
                    <a:pt x="208" y="1180"/>
                    <a:pt x="211" y="1178"/>
                    <a:pt x="214" y="1175"/>
                  </a:cubicBezTo>
                  <a:lnTo>
                    <a:pt x="376" y="1013"/>
                  </a:lnTo>
                  <a:cubicBezTo>
                    <a:pt x="382" y="1007"/>
                    <a:pt x="385" y="999"/>
                    <a:pt x="385" y="992"/>
                  </a:cubicBezTo>
                  <a:cubicBezTo>
                    <a:pt x="385" y="984"/>
                    <a:pt x="382" y="977"/>
                    <a:pt x="376" y="971"/>
                  </a:cubicBezTo>
                  <a:cubicBezTo>
                    <a:pt x="365" y="959"/>
                    <a:pt x="346" y="959"/>
                    <a:pt x="334" y="971"/>
                  </a:cubicBezTo>
                  <a:lnTo>
                    <a:pt x="223" y="1082"/>
                  </a:lnTo>
                  <a:lnTo>
                    <a:pt x="223" y="29"/>
                  </a:lnTo>
                  <a:cubicBezTo>
                    <a:pt x="223" y="13"/>
                    <a:pt x="210" y="0"/>
                    <a:pt x="193" y="0"/>
                  </a:cubicBezTo>
                  <a:cubicBezTo>
                    <a:pt x="177" y="0"/>
                    <a:pt x="164" y="13"/>
                    <a:pt x="164" y="29"/>
                  </a:cubicBezTo>
                  <a:lnTo>
                    <a:pt x="164" y="1082"/>
                  </a:lnTo>
                  <a:lnTo>
                    <a:pt x="52" y="971"/>
                  </a:lnTo>
                  <a:cubicBezTo>
                    <a:pt x="40" y="959"/>
                    <a:pt x="22" y="959"/>
                    <a:pt x="10" y="971"/>
                  </a:cubicBezTo>
                  <a:cubicBezTo>
                    <a:pt x="0" y="983"/>
                    <a:pt x="0" y="1001"/>
                    <a:pt x="10" y="1013"/>
                  </a:cubicBezTo>
                  <a:lnTo>
                    <a:pt x="172" y="1175"/>
                  </a:lnTo>
                  <a:cubicBezTo>
                    <a:pt x="175" y="1178"/>
                    <a:pt x="178" y="1180"/>
                    <a:pt x="182" y="1181"/>
                  </a:cubicBezTo>
                  <a:cubicBezTo>
                    <a:pt x="185" y="1183"/>
                    <a:pt x="189" y="1184"/>
                    <a:pt x="193" y="1184"/>
                  </a:cubicBezTo>
                  <a:cubicBezTo>
                    <a:pt x="197" y="1184"/>
                    <a:pt x="201" y="1183"/>
                    <a:pt x="205" y="118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90" name="Freeform 266"/>
            <p:cNvSpPr>
              <a:spLocks/>
            </p:cNvSpPr>
            <p:nvPr/>
          </p:nvSpPr>
          <p:spPr bwMode="auto">
            <a:xfrm>
              <a:off x="4874" y="3052"/>
              <a:ext cx="76" cy="229"/>
            </a:xfrm>
            <a:custGeom>
              <a:avLst/>
              <a:gdLst>
                <a:gd name="T0" fmla="*/ 183 w 386"/>
                <a:gd name="T1" fmla="*/ 3 h 1183"/>
                <a:gd name="T2" fmla="*/ 183 w 386"/>
                <a:gd name="T3" fmla="*/ 3 h 1183"/>
                <a:gd name="T4" fmla="*/ 173 w 386"/>
                <a:gd name="T5" fmla="*/ 8 h 1183"/>
                <a:gd name="T6" fmla="*/ 11 w 386"/>
                <a:gd name="T7" fmla="*/ 170 h 1183"/>
                <a:gd name="T8" fmla="*/ 11 w 386"/>
                <a:gd name="T9" fmla="*/ 212 h 1183"/>
                <a:gd name="T10" fmla="*/ 53 w 386"/>
                <a:gd name="T11" fmla="*/ 212 h 1183"/>
                <a:gd name="T12" fmla="*/ 164 w 386"/>
                <a:gd name="T13" fmla="*/ 100 h 1183"/>
                <a:gd name="T14" fmla="*/ 164 w 386"/>
                <a:gd name="T15" fmla="*/ 1154 h 1183"/>
                <a:gd name="T16" fmla="*/ 194 w 386"/>
                <a:gd name="T17" fmla="*/ 1183 h 1183"/>
                <a:gd name="T18" fmla="*/ 224 w 386"/>
                <a:gd name="T19" fmla="*/ 1154 h 1183"/>
                <a:gd name="T20" fmla="*/ 224 w 386"/>
                <a:gd name="T21" fmla="*/ 100 h 1183"/>
                <a:gd name="T22" fmla="*/ 335 w 386"/>
                <a:gd name="T23" fmla="*/ 212 h 1183"/>
                <a:gd name="T24" fmla="*/ 377 w 386"/>
                <a:gd name="T25" fmla="*/ 212 h 1183"/>
                <a:gd name="T26" fmla="*/ 386 w 386"/>
                <a:gd name="T27" fmla="*/ 191 h 1183"/>
                <a:gd name="T28" fmla="*/ 377 w 386"/>
                <a:gd name="T29" fmla="*/ 170 h 1183"/>
                <a:gd name="T30" fmla="*/ 215 w 386"/>
                <a:gd name="T31" fmla="*/ 8 h 1183"/>
                <a:gd name="T32" fmla="*/ 205 w 386"/>
                <a:gd name="T33" fmla="*/ 3 h 1183"/>
                <a:gd name="T34" fmla="*/ 194 w 386"/>
                <a:gd name="T35" fmla="*/ 0 h 1183"/>
                <a:gd name="T36" fmla="*/ 183 w 386"/>
                <a:gd name="T37" fmla="*/ 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6" h="1183">
                  <a:moveTo>
                    <a:pt x="183" y="3"/>
                  </a:moveTo>
                  <a:lnTo>
                    <a:pt x="183" y="3"/>
                  </a:lnTo>
                  <a:cubicBezTo>
                    <a:pt x="179" y="4"/>
                    <a:pt x="176" y="5"/>
                    <a:pt x="173" y="8"/>
                  </a:cubicBezTo>
                  <a:lnTo>
                    <a:pt x="11" y="170"/>
                  </a:lnTo>
                  <a:cubicBezTo>
                    <a:pt x="0" y="182"/>
                    <a:pt x="0" y="200"/>
                    <a:pt x="11" y="212"/>
                  </a:cubicBezTo>
                  <a:cubicBezTo>
                    <a:pt x="23" y="223"/>
                    <a:pt x="41" y="223"/>
                    <a:pt x="53" y="212"/>
                  </a:cubicBezTo>
                  <a:lnTo>
                    <a:pt x="164" y="100"/>
                  </a:lnTo>
                  <a:lnTo>
                    <a:pt x="164" y="1154"/>
                  </a:lnTo>
                  <a:cubicBezTo>
                    <a:pt x="164" y="1170"/>
                    <a:pt x="178" y="1183"/>
                    <a:pt x="194" y="1183"/>
                  </a:cubicBezTo>
                  <a:cubicBezTo>
                    <a:pt x="210" y="1183"/>
                    <a:pt x="224" y="1170"/>
                    <a:pt x="224" y="1154"/>
                  </a:cubicBezTo>
                  <a:lnTo>
                    <a:pt x="224" y="100"/>
                  </a:lnTo>
                  <a:lnTo>
                    <a:pt x="335" y="212"/>
                  </a:lnTo>
                  <a:cubicBezTo>
                    <a:pt x="347" y="223"/>
                    <a:pt x="366" y="223"/>
                    <a:pt x="377" y="212"/>
                  </a:cubicBezTo>
                  <a:cubicBezTo>
                    <a:pt x="383" y="206"/>
                    <a:pt x="386" y="199"/>
                    <a:pt x="386" y="191"/>
                  </a:cubicBezTo>
                  <a:cubicBezTo>
                    <a:pt x="386" y="183"/>
                    <a:pt x="383" y="176"/>
                    <a:pt x="377" y="170"/>
                  </a:cubicBezTo>
                  <a:lnTo>
                    <a:pt x="215" y="8"/>
                  </a:lnTo>
                  <a:cubicBezTo>
                    <a:pt x="212" y="5"/>
                    <a:pt x="209" y="4"/>
                    <a:pt x="205" y="3"/>
                  </a:cubicBezTo>
                  <a:cubicBezTo>
                    <a:pt x="202" y="1"/>
                    <a:pt x="198" y="0"/>
                    <a:pt x="194" y="0"/>
                  </a:cubicBezTo>
                  <a:cubicBezTo>
                    <a:pt x="190" y="0"/>
                    <a:pt x="186" y="1"/>
                    <a:pt x="183"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191" name="Group 269"/>
          <p:cNvGrpSpPr>
            <a:grpSpLocks noChangeAspect="1"/>
          </p:cNvGrpSpPr>
          <p:nvPr/>
        </p:nvGrpSpPr>
        <p:grpSpPr bwMode="auto">
          <a:xfrm>
            <a:off x="4245815" y="5275571"/>
            <a:ext cx="363538" cy="295275"/>
            <a:chOff x="5056" y="3054"/>
            <a:chExt cx="229" cy="186"/>
          </a:xfrm>
          <a:solidFill>
            <a:schemeClr val="bg1"/>
          </a:solidFill>
        </p:grpSpPr>
        <p:sp>
          <p:nvSpPr>
            <p:cNvPr id="196" name="Freeform 270"/>
            <p:cNvSpPr>
              <a:spLocks/>
            </p:cNvSpPr>
            <p:nvPr/>
          </p:nvSpPr>
          <p:spPr bwMode="auto">
            <a:xfrm>
              <a:off x="5056" y="3054"/>
              <a:ext cx="190" cy="110"/>
            </a:xfrm>
            <a:custGeom>
              <a:avLst/>
              <a:gdLst>
                <a:gd name="T0" fmla="*/ 887 w 994"/>
                <a:gd name="T1" fmla="*/ 205 h 573"/>
                <a:gd name="T2" fmla="*/ 887 w 994"/>
                <a:gd name="T3" fmla="*/ 205 h 573"/>
                <a:gd name="T4" fmla="*/ 800 w 994"/>
                <a:gd name="T5" fmla="*/ 293 h 573"/>
                <a:gd name="T6" fmla="*/ 791 w 994"/>
                <a:gd name="T7" fmla="*/ 315 h 573"/>
                <a:gd name="T8" fmla="*/ 800 w 994"/>
                <a:gd name="T9" fmla="*/ 337 h 573"/>
                <a:gd name="T10" fmla="*/ 844 w 994"/>
                <a:gd name="T11" fmla="*/ 337 h 573"/>
                <a:gd name="T12" fmla="*/ 985 w 994"/>
                <a:gd name="T13" fmla="*/ 196 h 573"/>
                <a:gd name="T14" fmla="*/ 994 w 994"/>
                <a:gd name="T15" fmla="*/ 176 h 573"/>
                <a:gd name="T16" fmla="*/ 994 w 994"/>
                <a:gd name="T17" fmla="*/ 174 h 573"/>
                <a:gd name="T18" fmla="*/ 984 w 994"/>
                <a:gd name="T19" fmla="*/ 151 h 573"/>
                <a:gd name="T20" fmla="*/ 844 w 994"/>
                <a:gd name="T21" fmla="*/ 13 h 573"/>
                <a:gd name="T22" fmla="*/ 800 w 994"/>
                <a:gd name="T23" fmla="*/ 13 h 573"/>
                <a:gd name="T24" fmla="*/ 800 w 994"/>
                <a:gd name="T25" fmla="*/ 56 h 573"/>
                <a:gd name="T26" fmla="*/ 886 w 994"/>
                <a:gd name="T27" fmla="*/ 143 h 573"/>
                <a:gd name="T28" fmla="*/ 235 w 994"/>
                <a:gd name="T29" fmla="*/ 143 h 573"/>
                <a:gd name="T30" fmla="*/ 0 w 994"/>
                <a:gd name="T31" fmla="*/ 380 h 573"/>
                <a:gd name="T32" fmla="*/ 0 w 994"/>
                <a:gd name="T33" fmla="*/ 542 h 573"/>
                <a:gd name="T34" fmla="*/ 31 w 994"/>
                <a:gd name="T35" fmla="*/ 573 h 573"/>
                <a:gd name="T36" fmla="*/ 62 w 994"/>
                <a:gd name="T37" fmla="*/ 542 h 573"/>
                <a:gd name="T38" fmla="*/ 62 w 994"/>
                <a:gd name="T39" fmla="*/ 380 h 573"/>
                <a:gd name="T40" fmla="*/ 235 w 994"/>
                <a:gd name="T41" fmla="*/ 205 h 573"/>
                <a:gd name="T42" fmla="*/ 887 w 994"/>
                <a:gd name="T43" fmla="*/ 20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4" h="573">
                  <a:moveTo>
                    <a:pt x="887" y="205"/>
                  </a:moveTo>
                  <a:lnTo>
                    <a:pt x="887" y="205"/>
                  </a:lnTo>
                  <a:lnTo>
                    <a:pt x="800" y="293"/>
                  </a:lnTo>
                  <a:cubicBezTo>
                    <a:pt x="794" y="299"/>
                    <a:pt x="791" y="306"/>
                    <a:pt x="791" y="315"/>
                  </a:cubicBezTo>
                  <a:cubicBezTo>
                    <a:pt x="791" y="323"/>
                    <a:pt x="794" y="331"/>
                    <a:pt x="800" y="337"/>
                  </a:cubicBezTo>
                  <a:cubicBezTo>
                    <a:pt x="812" y="349"/>
                    <a:pt x="832" y="349"/>
                    <a:pt x="844" y="337"/>
                  </a:cubicBezTo>
                  <a:lnTo>
                    <a:pt x="985" y="196"/>
                  </a:lnTo>
                  <a:cubicBezTo>
                    <a:pt x="990" y="191"/>
                    <a:pt x="994" y="184"/>
                    <a:pt x="994" y="176"/>
                  </a:cubicBezTo>
                  <a:lnTo>
                    <a:pt x="994" y="174"/>
                  </a:lnTo>
                  <a:cubicBezTo>
                    <a:pt x="994" y="165"/>
                    <a:pt x="990" y="156"/>
                    <a:pt x="984" y="151"/>
                  </a:cubicBezTo>
                  <a:lnTo>
                    <a:pt x="844" y="13"/>
                  </a:lnTo>
                  <a:cubicBezTo>
                    <a:pt x="832" y="0"/>
                    <a:pt x="812" y="0"/>
                    <a:pt x="800" y="13"/>
                  </a:cubicBezTo>
                  <a:cubicBezTo>
                    <a:pt x="788" y="24"/>
                    <a:pt x="788" y="44"/>
                    <a:pt x="800" y="56"/>
                  </a:cubicBezTo>
                  <a:lnTo>
                    <a:pt x="886" y="143"/>
                  </a:lnTo>
                  <a:lnTo>
                    <a:pt x="235" y="143"/>
                  </a:lnTo>
                  <a:cubicBezTo>
                    <a:pt x="105" y="143"/>
                    <a:pt x="0" y="249"/>
                    <a:pt x="0" y="380"/>
                  </a:cubicBezTo>
                  <a:lnTo>
                    <a:pt x="0" y="542"/>
                  </a:lnTo>
                  <a:cubicBezTo>
                    <a:pt x="0" y="559"/>
                    <a:pt x="14" y="573"/>
                    <a:pt x="31" y="573"/>
                  </a:cubicBezTo>
                  <a:cubicBezTo>
                    <a:pt x="48" y="573"/>
                    <a:pt x="62" y="559"/>
                    <a:pt x="62" y="542"/>
                  </a:cubicBezTo>
                  <a:lnTo>
                    <a:pt x="62" y="380"/>
                  </a:lnTo>
                  <a:cubicBezTo>
                    <a:pt x="62" y="284"/>
                    <a:pt x="140" y="205"/>
                    <a:pt x="235" y="205"/>
                  </a:cubicBezTo>
                  <a:lnTo>
                    <a:pt x="887" y="20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97" name="Freeform 271"/>
            <p:cNvSpPr>
              <a:spLocks/>
            </p:cNvSpPr>
            <p:nvPr/>
          </p:nvSpPr>
          <p:spPr bwMode="auto">
            <a:xfrm>
              <a:off x="5095" y="3130"/>
              <a:ext cx="190" cy="110"/>
            </a:xfrm>
            <a:custGeom>
              <a:avLst/>
              <a:gdLst>
                <a:gd name="T0" fmla="*/ 964 w 995"/>
                <a:gd name="T1" fmla="*/ 0 h 571"/>
                <a:gd name="T2" fmla="*/ 964 w 995"/>
                <a:gd name="T3" fmla="*/ 0 h 571"/>
                <a:gd name="T4" fmla="*/ 933 w 995"/>
                <a:gd name="T5" fmla="*/ 31 h 571"/>
                <a:gd name="T6" fmla="*/ 933 w 995"/>
                <a:gd name="T7" fmla="*/ 193 h 571"/>
                <a:gd name="T8" fmla="*/ 759 w 995"/>
                <a:gd name="T9" fmla="*/ 367 h 571"/>
                <a:gd name="T10" fmla="*/ 107 w 995"/>
                <a:gd name="T11" fmla="*/ 367 h 571"/>
                <a:gd name="T12" fmla="*/ 194 w 995"/>
                <a:gd name="T13" fmla="*/ 280 h 571"/>
                <a:gd name="T14" fmla="*/ 203 w 995"/>
                <a:gd name="T15" fmla="*/ 258 h 571"/>
                <a:gd name="T16" fmla="*/ 194 w 995"/>
                <a:gd name="T17" fmla="*/ 236 h 571"/>
                <a:gd name="T18" fmla="*/ 150 w 995"/>
                <a:gd name="T19" fmla="*/ 236 h 571"/>
                <a:gd name="T20" fmla="*/ 9 w 995"/>
                <a:gd name="T21" fmla="*/ 376 h 571"/>
                <a:gd name="T22" fmla="*/ 0 w 995"/>
                <a:gd name="T23" fmla="*/ 397 h 571"/>
                <a:gd name="T24" fmla="*/ 0 w 995"/>
                <a:gd name="T25" fmla="*/ 397 h 571"/>
                <a:gd name="T26" fmla="*/ 0 w 995"/>
                <a:gd name="T27" fmla="*/ 401 h 571"/>
                <a:gd name="T28" fmla="*/ 10 w 995"/>
                <a:gd name="T29" fmla="*/ 421 h 571"/>
                <a:gd name="T30" fmla="*/ 150 w 995"/>
                <a:gd name="T31" fmla="*/ 561 h 571"/>
                <a:gd name="T32" fmla="*/ 172 w 995"/>
                <a:gd name="T33" fmla="*/ 571 h 571"/>
                <a:gd name="T34" fmla="*/ 194 w 995"/>
                <a:gd name="T35" fmla="*/ 561 h 571"/>
                <a:gd name="T36" fmla="*/ 194 w 995"/>
                <a:gd name="T37" fmla="*/ 517 h 571"/>
                <a:gd name="T38" fmla="*/ 107 w 995"/>
                <a:gd name="T39" fmla="*/ 430 h 571"/>
                <a:gd name="T40" fmla="*/ 759 w 995"/>
                <a:gd name="T41" fmla="*/ 430 h 571"/>
                <a:gd name="T42" fmla="*/ 995 w 995"/>
                <a:gd name="T43" fmla="*/ 193 h 571"/>
                <a:gd name="T44" fmla="*/ 995 w 995"/>
                <a:gd name="T45" fmla="*/ 31 h 571"/>
                <a:gd name="T46" fmla="*/ 964 w 995"/>
                <a:gd name="T47"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5" h="571">
                  <a:moveTo>
                    <a:pt x="964" y="0"/>
                  </a:moveTo>
                  <a:lnTo>
                    <a:pt x="964" y="0"/>
                  </a:lnTo>
                  <a:cubicBezTo>
                    <a:pt x="947" y="0"/>
                    <a:pt x="933" y="14"/>
                    <a:pt x="933" y="31"/>
                  </a:cubicBezTo>
                  <a:lnTo>
                    <a:pt x="933" y="193"/>
                  </a:lnTo>
                  <a:cubicBezTo>
                    <a:pt x="933" y="289"/>
                    <a:pt x="855" y="367"/>
                    <a:pt x="759" y="367"/>
                  </a:cubicBezTo>
                  <a:lnTo>
                    <a:pt x="107" y="367"/>
                  </a:lnTo>
                  <a:lnTo>
                    <a:pt x="194" y="280"/>
                  </a:lnTo>
                  <a:cubicBezTo>
                    <a:pt x="200" y="274"/>
                    <a:pt x="203" y="266"/>
                    <a:pt x="203" y="258"/>
                  </a:cubicBezTo>
                  <a:cubicBezTo>
                    <a:pt x="203" y="250"/>
                    <a:pt x="200" y="242"/>
                    <a:pt x="194" y="236"/>
                  </a:cubicBezTo>
                  <a:cubicBezTo>
                    <a:pt x="182" y="224"/>
                    <a:pt x="162" y="224"/>
                    <a:pt x="150" y="236"/>
                  </a:cubicBezTo>
                  <a:lnTo>
                    <a:pt x="9" y="376"/>
                  </a:lnTo>
                  <a:cubicBezTo>
                    <a:pt x="4" y="382"/>
                    <a:pt x="1" y="389"/>
                    <a:pt x="0" y="397"/>
                  </a:cubicBezTo>
                  <a:lnTo>
                    <a:pt x="0" y="397"/>
                  </a:lnTo>
                  <a:lnTo>
                    <a:pt x="0" y="401"/>
                  </a:lnTo>
                  <a:cubicBezTo>
                    <a:pt x="1" y="409"/>
                    <a:pt x="4" y="416"/>
                    <a:pt x="10" y="421"/>
                  </a:cubicBezTo>
                  <a:lnTo>
                    <a:pt x="150" y="561"/>
                  </a:lnTo>
                  <a:cubicBezTo>
                    <a:pt x="156" y="567"/>
                    <a:pt x="164" y="571"/>
                    <a:pt x="172" y="571"/>
                  </a:cubicBezTo>
                  <a:cubicBezTo>
                    <a:pt x="180" y="571"/>
                    <a:pt x="188" y="567"/>
                    <a:pt x="194" y="561"/>
                  </a:cubicBezTo>
                  <a:cubicBezTo>
                    <a:pt x="206" y="549"/>
                    <a:pt x="206" y="529"/>
                    <a:pt x="194" y="517"/>
                  </a:cubicBezTo>
                  <a:lnTo>
                    <a:pt x="107" y="430"/>
                  </a:lnTo>
                  <a:lnTo>
                    <a:pt x="759" y="430"/>
                  </a:lnTo>
                  <a:cubicBezTo>
                    <a:pt x="889" y="430"/>
                    <a:pt x="995" y="324"/>
                    <a:pt x="995" y="193"/>
                  </a:cubicBezTo>
                  <a:lnTo>
                    <a:pt x="995" y="31"/>
                  </a:lnTo>
                  <a:cubicBezTo>
                    <a:pt x="995" y="14"/>
                    <a:pt x="981" y="0"/>
                    <a:pt x="96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198" name="Freeform 275"/>
          <p:cNvSpPr>
            <a:spLocks/>
          </p:cNvSpPr>
          <p:nvPr/>
        </p:nvSpPr>
        <p:spPr bwMode="auto">
          <a:xfrm>
            <a:off x="4996334" y="4465695"/>
            <a:ext cx="119063" cy="363538"/>
          </a:xfrm>
          <a:custGeom>
            <a:avLst/>
            <a:gdLst>
              <a:gd name="T0" fmla="*/ 205 w 385"/>
              <a:gd name="T1" fmla="*/ 1181 h 1184"/>
              <a:gd name="T2" fmla="*/ 205 w 385"/>
              <a:gd name="T3" fmla="*/ 1181 h 1184"/>
              <a:gd name="T4" fmla="*/ 214 w 385"/>
              <a:gd name="T5" fmla="*/ 1175 h 1184"/>
              <a:gd name="T6" fmla="*/ 376 w 385"/>
              <a:gd name="T7" fmla="*/ 1013 h 1184"/>
              <a:gd name="T8" fmla="*/ 385 w 385"/>
              <a:gd name="T9" fmla="*/ 992 h 1184"/>
              <a:gd name="T10" fmla="*/ 376 w 385"/>
              <a:gd name="T11" fmla="*/ 971 h 1184"/>
              <a:gd name="T12" fmla="*/ 334 w 385"/>
              <a:gd name="T13" fmla="*/ 971 h 1184"/>
              <a:gd name="T14" fmla="*/ 223 w 385"/>
              <a:gd name="T15" fmla="*/ 1082 h 1184"/>
              <a:gd name="T16" fmla="*/ 223 w 385"/>
              <a:gd name="T17" fmla="*/ 29 h 1184"/>
              <a:gd name="T18" fmla="*/ 193 w 385"/>
              <a:gd name="T19" fmla="*/ 0 h 1184"/>
              <a:gd name="T20" fmla="*/ 164 w 385"/>
              <a:gd name="T21" fmla="*/ 29 h 1184"/>
              <a:gd name="T22" fmla="*/ 164 w 385"/>
              <a:gd name="T23" fmla="*/ 1082 h 1184"/>
              <a:gd name="T24" fmla="*/ 52 w 385"/>
              <a:gd name="T25" fmla="*/ 971 h 1184"/>
              <a:gd name="T26" fmla="*/ 10 w 385"/>
              <a:gd name="T27" fmla="*/ 971 h 1184"/>
              <a:gd name="T28" fmla="*/ 10 w 385"/>
              <a:gd name="T29" fmla="*/ 1013 h 1184"/>
              <a:gd name="T30" fmla="*/ 172 w 385"/>
              <a:gd name="T31" fmla="*/ 1175 h 1184"/>
              <a:gd name="T32" fmla="*/ 182 w 385"/>
              <a:gd name="T33" fmla="*/ 1181 h 1184"/>
              <a:gd name="T34" fmla="*/ 193 w 385"/>
              <a:gd name="T35" fmla="*/ 1184 h 1184"/>
              <a:gd name="T36" fmla="*/ 205 w 385"/>
              <a:gd name="T37" fmla="*/ 118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5" h="1184">
                <a:moveTo>
                  <a:pt x="205" y="1181"/>
                </a:moveTo>
                <a:lnTo>
                  <a:pt x="205" y="1181"/>
                </a:lnTo>
                <a:cubicBezTo>
                  <a:pt x="208" y="1180"/>
                  <a:pt x="211" y="1178"/>
                  <a:pt x="214" y="1175"/>
                </a:cubicBezTo>
                <a:lnTo>
                  <a:pt x="376" y="1013"/>
                </a:lnTo>
                <a:cubicBezTo>
                  <a:pt x="382" y="1007"/>
                  <a:pt x="385" y="999"/>
                  <a:pt x="385" y="992"/>
                </a:cubicBezTo>
                <a:cubicBezTo>
                  <a:pt x="385" y="984"/>
                  <a:pt x="382" y="977"/>
                  <a:pt x="376" y="971"/>
                </a:cubicBezTo>
                <a:cubicBezTo>
                  <a:pt x="365" y="959"/>
                  <a:pt x="346" y="959"/>
                  <a:pt x="334" y="971"/>
                </a:cubicBezTo>
                <a:lnTo>
                  <a:pt x="223" y="1082"/>
                </a:lnTo>
                <a:lnTo>
                  <a:pt x="223" y="29"/>
                </a:lnTo>
                <a:cubicBezTo>
                  <a:pt x="223" y="13"/>
                  <a:pt x="209" y="0"/>
                  <a:pt x="193" y="0"/>
                </a:cubicBezTo>
                <a:cubicBezTo>
                  <a:pt x="177" y="0"/>
                  <a:pt x="164" y="13"/>
                  <a:pt x="164" y="29"/>
                </a:cubicBezTo>
                <a:lnTo>
                  <a:pt x="164" y="1082"/>
                </a:lnTo>
                <a:lnTo>
                  <a:pt x="52" y="971"/>
                </a:lnTo>
                <a:cubicBezTo>
                  <a:pt x="40" y="959"/>
                  <a:pt x="22" y="959"/>
                  <a:pt x="10" y="971"/>
                </a:cubicBezTo>
                <a:cubicBezTo>
                  <a:pt x="0" y="983"/>
                  <a:pt x="0" y="1001"/>
                  <a:pt x="10" y="1013"/>
                </a:cubicBezTo>
                <a:lnTo>
                  <a:pt x="172" y="1175"/>
                </a:lnTo>
                <a:cubicBezTo>
                  <a:pt x="175" y="1178"/>
                  <a:pt x="178" y="1180"/>
                  <a:pt x="182" y="1181"/>
                </a:cubicBezTo>
                <a:cubicBezTo>
                  <a:pt x="185" y="1183"/>
                  <a:pt x="189" y="1184"/>
                  <a:pt x="193" y="1184"/>
                </a:cubicBezTo>
                <a:cubicBezTo>
                  <a:pt x="197" y="1184"/>
                  <a:pt x="201" y="1183"/>
                  <a:pt x="205" y="1181"/>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99" name="Freeform 279"/>
          <p:cNvSpPr>
            <a:spLocks/>
          </p:cNvSpPr>
          <p:nvPr/>
        </p:nvSpPr>
        <p:spPr bwMode="auto">
          <a:xfrm>
            <a:off x="5540729" y="4465695"/>
            <a:ext cx="120650" cy="363538"/>
          </a:xfrm>
          <a:custGeom>
            <a:avLst/>
            <a:gdLst>
              <a:gd name="T0" fmla="*/ 180 w 386"/>
              <a:gd name="T1" fmla="*/ 3 h 1184"/>
              <a:gd name="T2" fmla="*/ 180 w 386"/>
              <a:gd name="T3" fmla="*/ 3 h 1184"/>
              <a:gd name="T4" fmla="*/ 170 w 386"/>
              <a:gd name="T5" fmla="*/ 8 h 1184"/>
              <a:gd name="T6" fmla="*/ 8 w 386"/>
              <a:gd name="T7" fmla="*/ 170 h 1184"/>
              <a:gd name="T8" fmla="*/ 0 w 386"/>
              <a:gd name="T9" fmla="*/ 191 h 1184"/>
              <a:gd name="T10" fmla="*/ 8 w 386"/>
              <a:gd name="T11" fmla="*/ 212 h 1184"/>
              <a:gd name="T12" fmla="*/ 50 w 386"/>
              <a:gd name="T13" fmla="*/ 212 h 1184"/>
              <a:gd name="T14" fmla="*/ 162 w 386"/>
              <a:gd name="T15" fmla="*/ 100 h 1184"/>
              <a:gd name="T16" fmla="*/ 162 w 386"/>
              <a:gd name="T17" fmla="*/ 1154 h 1184"/>
              <a:gd name="T18" fmla="*/ 191 w 386"/>
              <a:gd name="T19" fmla="*/ 1184 h 1184"/>
              <a:gd name="T20" fmla="*/ 221 w 386"/>
              <a:gd name="T21" fmla="*/ 1154 h 1184"/>
              <a:gd name="T22" fmla="*/ 221 w 386"/>
              <a:gd name="T23" fmla="*/ 100 h 1184"/>
              <a:gd name="T24" fmla="*/ 332 w 386"/>
              <a:gd name="T25" fmla="*/ 212 h 1184"/>
              <a:gd name="T26" fmla="*/ 374 w 386"/>
              <a:gd name="T27" fmla="*/ 212 h 1184"/>
              <a:gd name="T28" fmla="*/ 374 w 386"/>
              <a:gd name="T29" fmla="*/ 170 h 1184"/>
              <a:gd name="T30" fmla="*/ 212 w 386"/>
              <a:gd name="T31" fmla="*/ 8 h 1184"/>
              <a:gd name="T32" fmla="*/ 203 w 386"/>
              <a:gd name="T33" fmla="*/ 3 h 1184"/>
              <a:gd name="T34" fmla="*/ 191 w 386"/>
              <a:gd name="T35" fmla="*/ 0 h 1184"/>
              <a:gd name="T36" fmla="*/ 180 w 386"/>
              <a:gd name="T37" fmla="*/ 3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6" h="1184">
                <a:moveTo>
                  <a:pt x="180" y="3"/>
                </a:moveTo>
                <a:lnTo>
                  <a:pt x="180" y="3"/>
                </a:lnTo>
                <a:cubicBezTo>
                  <a:pt x="176" y="4"/>
                  <a:pt x="173" y="5"/>
                  <a:pt x="170" y="8"/>
                </a:cubicBezTo>
                <a:lnTo>
                  <a:pt x="8" y="170"/>
                </a:lnTo>
                <a:cubicBezTo>
                  <a:pt x="2" y="176"/>
                  <a:pt x="0" y="183"/>
                  <a:pt x="0" y="191"/>
                </a:cubicBezTo>
                <a:cubicBezTo>
                  <a:pt x="0" y="199"/>
                  <a:pt x="2" y="206"/>
                  <a:pt x="8" y="212"/>
                </a:cubicBezTo>
                <a:cubicBezTo>
                  <a:pt x="20" y="223"/>
                  <a:pt x="38" y="223"/>
                  <a:pt x="50" y="212"/>
                </a:cubicBezTo>
                <a:lnTo>
                  <a:pt x="162" y="100"/>
                </a:lnTo>
                <a:lnTo>
                  <a:pt x="162" y="1154"/>
                </a:lnTo>
                <a:cubicBezTo>
                  <a:pt x="162" y="1170"/>
                  <a:pt x="175" y="1184"/>
                  <a:pt x="191" y="1184"/>
                </a:cubicBezTo>
                <a:cubicBezTo>
                  <a:pt x="208" y="1184"/>
                  <a:pt x="221" y="1170"/>
                  <a:pt x="221" y="1154"/>
                </a:cubicBezTo>
                <a:lnTo>
                  <a:pt x="221" y="100"/>
                </a:lnTo>
                <a:lnTo>
                  <a:pt x="332" y="212"/>
                </a:lnTo>
                <a:cubicBezTo>
                  <a:pt x="344" y="223"/>
                  <a:pt x="363" y="223"/>
                  <a:pt x="374" y="212"/>
                </a:cubicBezTo>
                <a:cubicBezTo>
                  <a:pt x="386" y="200"/>
                  <a:pt x="386" y="182"/>
                  <a:pt x="374" y="170"/>
                </a:cubicBezTo>
                <a:lnTo>
                  <a:pt x="212" y="8"/>
                </a:lnTo>
                <a:cubicBezTo>
                  <a:pt x="209" y="5"/>
                  <a:pt x="206" y="4"/>
                  <a:pt x="203" y="3"/>
                </a:cubicBezTo>
                <a:cubicBezTo>
                  <a:pt x="199" y="1"/>
                  <a:pt x="195" y="0"/>
                  <a:pt x="191" y="0"/>
                </a:cubicBezTo>
                <a:cubicBezTo>
                  <a:pt x="187" y="0"/>
                  <a:pt x="183" y="1"/>
                  <a:pt x="180" y="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00" name="Freeform 283"/>
          <p:cNvSpPr>
            <a:spLocks/>
          </p:cNvSpPr>
          <p:nvPr/>
        </p:nvSpPr>
        <p:spPr bwMode="auto">
          <a:xfrm>
            <a:off x="4868981" y="5465730"/>
            <a:ext cx="365124" cy="120650"/>
          </a:xfrm>
          <a:custGeom>
            <a:avLst/>
            <a:gdLst>
              <a:gd name="T0" fmla="*/ 1181 w 1184"/>
              <a:gd name="T1" fmla="*/ 179 h 385"/>
              <a:gd name="T2" fmla="*/ 1181 w 1184"/>
              <a:gd name="T3" fmla="*/ 179 h 385"/>
              <a:gd name="T4" fmla="*/ 1175 w 1184"/>
              <a:gd name="T5" fmla="*/ 170 h 385"/>
              <a:gd name="T6" fmla="*/ 1013 w 1184"/>
              <a:gd name="T7" fmla="*/ 9 h 385"/>
              <a:gd name="T8" fmla="*/ 992 w 1184"/>
              <a:gd name="T9" fmla="*/ 0 h 385"/>
              <a:gd name="T10" fmla="*/ 971 w 1184"/>
              <a:gd name="T11" fmla="*/ 9 h 385"/>
              <a:gd name="T12" fmla="*/ 971 w 1184"/>
              <a:gd name="T13" fmla="*/ 50 h 385"/>
              <a:gd name="T14" fmla="*/ 1083 w 1184"/>
              <a:gd name="T15" fmla="*/ 161 h 385"/>
              <a:gd name="T16" fmla="*/ 29 w 1184"/>
              <a:gd name="T17" fmla="*/ 161 h 385"/>
              <a:gd name="T18" fmla="*/ 0 w 1184"/>
              <a:gd name="T19" fmla="*/ 191 h 385"/>
              <a:gd name="T20" fmla="*/ 29 w 1184"/>
              <a:gd name="T21" fmla="*/ 220 h 385"/>
              <a:gd name="T22" fmla="*/ 1083 w 1184"/>
              <a:gd name="T23" fmla="*/ 220 h 385"/>
              <a:gd name="T24" fmla="*/ 971 w 1184"/>
              <a:gd name="T25" fmla="*/ 332 h 385"/>
              <a:gd name="T26" fmla="*/ 971 w 1184"/>
              <a:gd name="T27" fmla="*/ 374 h 385"/>
              <a:gd name="T28" fmla="*/ 1013 w 1184"/>
              <a:gd name="T29" fmla="*/ 374 h 385"/>
              <a:gd name="T30" fmla="*/ 1175 w 1184"/>
              <a:gd name="T31" fmla="*/ 212 h 385"/>
              <a:gd name="T32" fmla="*/ 1181 w 1184"/>
              <a:gd name="T33" fmla="*/ 202 h 385"/>
              <a:gd name="T34" fmla="*/ 1184 w 1184"/>
              <a:gd name="T35" fmla="*/ 191 h 385"/>
              <a:gd name="T36" fmla="*/ 1181 w 1184"/>
              <a:gd name="T37" fmla="*/ 17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4" h="385">
                <a:moveTo>
                  <a:pt x="1181" y="179"/>
                </a:moveTo>
                <a:lnTo>
                  <a:pt x="1181" y="179"/>
                </a:lnTo>
                <a:cubicBezTo>
                  <a:pt x="1180" y="176"/>
                  <a:pt x="1178" y="173"/>
                  <a:pt x="1175" y="170"/>
                </a:cubicBezTo>
                <a:lnTo>
                  <a:pt x="1013" y="9"/>
                </a:lnTo>
                <a:cubicBezTo>
                  <a:pt x="1007" y="3"/>
                  <a:pt x="1000" y="0"/>
                  <a:pt x="992" y="0"/>
                </a:cubicBezTo>
                <a:cubicBezTo>
                  <a:pt x="984" y="0"/>
                  <a:pt x="977" y="3"/>
                  <a:pt x="971" y="9"/>
                </a:cubicBezTo>
                <a:cubicBezTo>
                  <a:pt x="960" y="19"/>
                  <a:pt x="960" y="38"/>
                  <a:pt x="971" y="50"/>
                </a:cubicBezTo>
                <a:lnTo>
                  <a:pt x="1083" y="161"/>
                </a:lnTo>
                <a:lnTo>
                  <a:pt x="29" y="161"/>
                </a:lnTo>
                <a:cubicBezTo>
                  <a:pt x="13" y="161"/>
                  <a:pt x="0" y="174"/>
                  <a:pt x="0" y="191"/>
                </a:cubicBezTo>
                <a:cubicBezTo>
                  <a:pt x="0" y="207"/>
                  <a:pt x="13" y="220"/>
                  <a:pt x="29" y="220"/>
                </a:cubicBezTo>
                <a:lnTo>
                  <a:pt x="1083" y="220"/>
                </a:lnTo>
                <a:lnTo>
                  <a:pt x="971" y="332"/>
                </a:lnTo>
                <a:cubicBezTo>
                  <a:pt x="960" y="344"/>
                  <a:pt x="960" y="362"/>
                  <a:pt x="971" y="374"/>
                </a:cubicBezTo>
                <a:cubicBezTo>
                  <a:pt x="983" y="385"/>
                  <a:pt x="1001" y="385"/>
                  <a:pt x="1013" y="374"/>
                </a:cubicBezTo>
                <a:lnTo>
                  <a:pt x="1175" y="212"/>
                </a:lnTo>
                <a:cubicBezTo>
                  <a:pt x="1178" y="209"/>
                  <a:pt x="1180" y="206"/>
                  <a:pt x="1181" y="202"/>
                </a:cubicBezTo>
                <a:cubicBezTo>
                  <a:pt x="1183" y="199"/>
                  <a:pt x="1184" y="195"/>
                  <a:pt x="1184" y="191"/>
                </a:cubicBezTo>
                <a:cubicBezTo>
                  <a:pt x="1184" y="187"/>
                  <a:pt x="1183" y="183"/>
                  <a:pt x="1181" y="17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01" name="Freeform 287"/>
          <p:cNvSpPr>
            <a:spLocks/>
          </p:cNvSpPr>
          <p:nvPr/>
        </p:nvSpPr>
        <p:spPr bwMode="auto">
          <a:xfrm>
            <a:off x="5402406" y="5467317"/>
            <a:ext cx="363538" cy="120650"/>
          </a:xfrm>
          <a:custGeom>
            <a:avLst/>
            <a:gdLst>
              <a:gd name="T0" fmla="*/ 2 w 1184"/>
              <a:gd name="T1" fmla="*/ 205 h 386"/>
              <a:gd name="T2" fmla="*/ 2 w 1184"/>
              <a:gd name="T3" fmla="*/ 205 h 386"/>
              <a:gd name="T4" fmla="*/ 8 w 1184"/>
              <a:gd name="T5" fmla="*/ 215 h 386"/>
              <a:gd name="T6" fmla="*/ 170 w 1184"/>
              <a:gd name="T7" fmla="*/ 377 h 386"/>
              <a:gd name="T8" fmla="*/ 191 w 1184"/>
              <a:gd name="T9" fmla="*/ 386 h 386"/>
              <a:gd name="T10" fmla="*/ 212 w 1184"/>
              <a:gd name="T11" fmla="*/ 377 h 386"/>
              <a:gd name="T12" fmla="*/ 212 w 1184"/>
              <a:gd name="T13" fmla="*/ 335 h 386"/>
              <a:gd name="T14" fmla="*/ 101 w 1184"/>
              <a:gd name="T15" fmla="*/ 223 h 386"/>
              <a:gd name="T16" fmla="*/ 1154 w 1184"/>
              <a:gd name="T17" fmla="*/ 223 h 386"/>
              <a:gd name="T18" fmla="*/ 1184 w 1184"/>
              <a:gd name="T19" fmla="*/ 194 h 386"/>
              <a:gd name="T20" fmla="*/ 1154 w 1184"/>
              <a:gd name="T21" fmla="*/ 164 h 386"/>
              <a:gd name="T22" fmla="*/ 101 w 1184"/>
              <a:gd name="T23" fmla="*/ 164 h 386"/>
              <a:gd name="T24" fmla="*/ 212 w 1184"/>
              <a:gd name="T25" fmla="*/ 53 h 386"/>
              <a:gd name="T26" fmla="*/ 212 w 1184"/>
              <a:gd name="T27" fmla="*/ 12 h 386"/>
              <a:gd name="T28" fmla="*/ 170 w 1184"/>
              <a:gd name="T29" fmla="*/ 12 h 386"/>
              <a:gd name="T30" fmla="*/ 8 w 1184"/>
              <a:gd name="T31" fmla="*/ 173 h 386"/>
              <a:gd name="T32" fmla="*/ 2 w 1184"/>
              <a:gd name="T33" fmla="*/ 182 h 386"/>
              <a:gd name="T34" fmla="*/ 0 w 1184"/>
              <a:gd name="T35" fmla="*/ 194 h 386"/>
              <a:gd name="T36" fmla="*/ 2 w 1184"/>
              <a:gd name="T37" fmla="*/ 20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84" h="386">
                <a:moveTo>
                  <a:pt x="2" y="205"/>
                </a:moveTo>
                <a:lnTo>
                  <a:pt x="2" y="205"/>
                </a:lnTo>
                <a:cubicBezTo>
                  <a:pt x="3" y="209"/>
                  <a:pt x="5" y="212"/>
                  <a:pt x="8" y="215"/>
                </a:cubicBezTo>
                <a:lnTo>
                  <a:pt x="170" y="377"/>
                </a:lnTo>
                <a:cubicBezTo>
                  <a:pt x="176" y="383"/>
                  <a:pt x="184" y="386"/>
                  <a:pt x="191" y="386"/>
                </a:cubicBezTo>
                <a:cubicBezTo>
                  <a:pt x="199" y="386"/>
                  <a:pt x="206" y="383"/>
                  <a:pt x="212" y="377"/>
                </a:cubicBezTo>
                <a:cubicBezTo>
                  <a:pt x="224" y="365"/>
                  <a:pt x="224" y="347"/>
                  <a:pt x="212" y="335"/>
                </a:cubicBezTo>
                <a:lnTo>
                  <a:pt x="101" y="223"/>
                </a:lnTo>
                <a:lnTo>
                  <a:pt x="1154" y="223"/>
                </a:lnTo>
                <a:cubicBezTo>
                  <a:pt x="1170" y="223"/>
                  <a:pt x="1184" y="210"/>
                  <a:pt x="1184" y="194"/>
                </a:cubicBezTo>
                <a:cubicBezTo>
                  <a:pt x="1184" y="177"/>
                  <a:pt x="1170" y="164"/>
                  <a:pt x="1154" y="164"/>
                </a:cubicBezTo>
                <a:lnTo>
                  <a:pt x="101" y="164"/>
                </a:lnTo>
                <a:lnTo>
                  <a:pt x="212" y="53"/>
                </a:lnTo>
                <a:cubicBezTo>
                  <a:pt x="224" y="41"/>
                  <a:pt x="224" y="22"/>
                  <a:pt x="212" y="12"/>
                </a:cubicBezTo>
                <a:cubicBezTo>
                  <a:pt x="200" y="0"/>
                  <a:pt x="182" y="0"/>
                  <a:pt x="170" y="12"/>
                </a:cubicBezTo>
                <a:lnTo>
                  <a:pt x="8" y="173"/>
                </a:lnTo>
                <a:cubicBezTo>
                  <a:pt x="5" y="176"/>
                  <a:pt x="3" y="179"/>
                  <a:pt x="2" y="182"/>
                </a:cubicBezTo>
                <a:cubicBezTo>
                  <a:pt x="0" y="186"/>
                  <a:pt x="0" y="190"/>
                  <a:pt x="0" y="194"/>
                </a:cubicBezTo>
                <a:cubicBezTo>
                  <a:pt x="0" y="198"/>
                  <a:pt x="0" y="202"/>
                  <a:pt x="2" y="205"/>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3157817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platzhalter 11"/>
          <p:cNvSpPr>
            <a:spLocks noGrp="1"/>
          </p:cNvSpPr>
          <p:nvPr>
            <p:ph type="body" sz="quarter" idx="15"/>
          </p:nvPr>
        </p:nvSpPr>
        <p:spPr>
          <a:xfrm>
            <a:off x="230188" y="294289"/>
            <a:ext cx="9754640" cy="742950"/>
          </a:xfrm>
        </p:spPr>
        <p:txBody>
          <a:bodyPr>
            <a:normAutofit/>
          </a:bodyPr>
          <a:lstStyle/>
          <a:p>
            <a:r>
              <a:rPr lang="de-DE" dirty="0"/>
              <a:t>Die drei Take-</a:t>
            </a:r>
            <a:r>
              <a:rPr lang="de-DE" dirty="0" err="1"/>
              <a:t>aways</a:t>
            </a:r>
            <a:r>
              <a:rPr lang="de-DE" dirty="0"/>
              <a:t> der Präsentation</a:t>
            </a:r>
          </a:p>
        </p:txBody>
      </p:sp>
      <p:sp>
        <p:nvSpPr>
          <p:cNvPr id="11" name="Textplatzhalter 10"/>
          <p:cNvSpPr>
            <a:spLocks noGrp="1"/>
          </p:cNvSpPr>
          <p:nvPr>
            <p:ph type="body" sz="quarter" idx="4294967295"/>
          </p:nvPr>
        </p:nvSpPr>
        <p:spPr>
          <a:xfrm>
            <a:off x="334963" y="1665288"/>
            <a:ext cx="11522075" cy="4427537"/>
          </a:xfrm>
        </p:spPr>
        <p:txBody>
          <a:bodyPr>
            <a:normAutofit/>
          </a:bodyPr>
          <a:lstStyle/>
          <a:p>
            <a:pPr marL="0" indent="0" algn="l">
              <a:buNone/>
            </a:pPr>
            <a:r>
              <a:rPr lang="de-DE" sz="2200" dirty="0">
                <a:solidFill>
                  <a:schemeClr val="bg1"/>
                </a:solidFill>
                <a:latin typeface="Chronica Pro Black" panose="020B0503050000000003" pitchFamily="34" charset="0"/>
              </a:rPr>
              <a:t>1.   </a:t>
            </a:r>
          </a:p>
          <a:p>
            <a:pPr marL="0" indent="0" algn="l">
              <a:buNone/>
            </a:pPr>
            <a:r>
              <a:rPr lang="de-DE" sz="2200" dirty="0">
                <a:solidFill>
                  <a:schemeClr val="bg1"/>
                </a:solidFill>
                <a:latin typeface="Chronica Pro Black" panose="020B0503050000000003" pitchFamily="34" charset="0"/>
              </a:rPr>
              <a:t>2. </a:t>
            </a:r>
          </a:p>
          <a:p>
            <a:pPr marL="0" indent="0" algn="l">
              <a:buNone/>
            </a:pPr>
            <a:r>
              <a:rPr lang="de-DE" sz="2200" dirty="0">
                <a:solidFill>
                  <a:schemeClr val="bg1"/>
                </a:solidFill>
                <a:latin typeface="Chronica Pro Black" panose="020B0503050000000003" pitchFamily="34" charset="0"/>
              </a:rPr>
              <a:t>3. </a:t>
            </a:r>
          </a:p>
        </p:txBody>
      </p:sp>
      <p:sp>
        <p:nvSpPr>
          <p:cNvPr id="2" name="Fußzeilenplatzhalter 1"/>
          <p:cNvSpPr>
            <a:spLocks noGrp="1"/>
          </p:cNvSpPr>
          <p:nvPr>
            <p:ph type="ftr" sz="quarter" idx="16"/>
          </p:nvPr>
        </p:nvSpPr>
        <p:spPr/>
        <p:txBody>
          <a:bodyPr/>
          <a:lstStyle/>
          <a:p>
            <a:r>
              <a:rPr lang="de-DE" dirty="0">
                <a:solidFill>
                  <a:schemeClr val="bg1"/>
                </a:solidFill>
              </a:rPr>
              <a:t>encoway PowerPoint Vorlage </a:t>
            </a:r>
          </a:p>
        </p:txBody>
      </p:sp>
      <p:sp>
        <p:nvSpPr>
          <p:cNvPr id="5" name="Foliennummernplatzhalter 4"/>
          <p:cNvSpPr>
            <a:spLocks noGrp="1"/>
          </p:cNvSpPr>
          <p:nvPr>
            <p:ph type="sldNum" sz="quarter" idx="17"/>
          </p:nvPr>
        </p:nvSpPr>
        <p:spPr/>
        <p:txBody>
          <a:bodyPr/>
          <a:lstStyle/>
          <a:p>
            <a:fld id="{5D660186-B466-462D-A2F2-AF451F248765}" type="slidenum">
              <a:rPr lang="de-DE" smtClean="0">
                <a:solidFill>
                  <a:schemeClr val="bg1"/>
                </a:solidFill>
              </a:rPr>
              <a:t>33</a:t>
            </a:fld>
            <a:endParaRPr lang="de-DE" dirty="0">
              <a:solidFill>
                <a:schemeClr val="bg1"/>
              </a:solidFill>
            </a:endParaRPr>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spTree>
    <p:extLst>
      <p:ext uri="{BB962C8B-B14F-4D97-AF65-F5344CB8AC3E}">
        <p14:creationId xmlns:p14="http://schemas.microsoft.com/office/powerpoint/2010/main" val="2634657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el 44"/>
          <p:cNvSpPr>
            <a:spLocks noGrp="1"/>
          </p:cNvSpPr>
          <p:nvPr>
            <p:ph type="title"/>
          </p:nvPr>
        </p:nvSpPr>
        <p:spPr/>
        <p:txBody>
          <a:bodyPr>
            <a:normAutofit/>
          </a:bodyPr>
          <a:lstStyle/>
          <a:p>
            <a:r>
              <a:rPr lang="de-DE" dirty="0"/>
              <a:t>Vielen Dank für Ihre Aufmerksamkeit </a:t>
            </a:r>
          </a:p>
        </p:txBody>
      </p:sp>
    </p:spTree>
    <p:extLst>
      <p:ext uri="{BB962C8B-B14F-4D97-AF65-F5344CB8AC3E}">
        <p14:creationId xmlns:p14="http://schemas.microsoft.com/office/powerpoint/2010/main" val="2010536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Beispiele Kapitelfolien</a:t>
            </a:r>
          </a:p>
        </p:txBody>
      </p:sp>
      <p:sp>
        <p:nvSpPr>
          <p:cNvPr id="5" name="Rechteck 4"/>
          <p:cNvSpPr/>
          <p:nvPr/>
        </p:nvSpPr>
        <p:spPr>
          <a:xfrm>
            <a:off x="334963" y="1682779"/>
            <a:ext cx="4844596" cy="1323439"/>
          </a:xfrm>
          <a:prstGeom prst="rect">
            <a:avLst/>
          </a:prstGeom>
        </p:spPr>
        <p:txBody>
          <a:bodyPr wrap="none">
            <a:spAutoFit/>
          </a:bodyPr>
          <a:lstStyle/>
          <a:p>
            <a:pPr>
              <a:buClr>
                <a:schemeClr val="accent5"/>
              </a:buClr>
            </a:pPr>
            <a:r>
              <a:rPr lang="de-DE" sz="4000" dirty="0">
                <a:solidFill>
                  <a:schemeClr val="tx2"/>
                </a:solidFill>
                <a:latin typeface="Chronica Pro Black" panose="020B0503050000000003" pitchFamily="34" charset="0"/>
              </a:rPr>
              <a:t>Beispiele </a:t>
            </a:r>
          </a:p>
          <a:p>
            <a:pPr>
              <a:buClr>
                <a:schemeClr val="accent5"/>
              </a:buClr>
            </a:pPr>
            <a:r>
              <a:rPr lang="de-DE" sz="4000" dirty="0">
                <a:solidFill>
                  <a:schemeClr val="tx2"/>
                </a:solidFill>
                <a:latin typeface="Chronica Pro Black" panose="020B0503050000000003" pitchFamily="34" charset="0"/>
              </a:rPr>
              <a:t>	und Potentiale</a:t>
            </a:r>
          </a:p>
        </p:txBody>
      </p:sp>
      <p:pic>
        <p:nvPicPr>
          <p:cNvPr id="9" name="Grafik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0" y="5286583"/>
            <a:ext cx="1565953" cy="1572242"/>
          </a:xfrm>
          <a:prstGeom prst="rect">
            <a:avLst/>
          </a:prstGeom>
        </p:spPr>
      </p:pic>
      <p:sp>
        <p:nvSpPr>
          <p:cNvPr id="3" name="Fußzeilenplatzhalter 2"/>
          <p:cNvSpPr>
            <a:spLocks noGrp="1"/>
          </p:cNvSpPr>
          <p:nvPr>
            <p:ph type="ftr" sz="quarter" idx="11"/>
          </p:nvPr>
        </p:nvSpPr>
        <p:spPr/>
        <p:txBody>
          <a:bodyPr/>
          <a:lstStyle/>
          <a:p>
            <a:r>
              <a:rPr lang="de-DE"/>
              <a:t>encoway PowerPoint Vorlage </a:t>
            </a:r>
          </a:p>
        </p:txBody>
      </p:sp>
      <p:sp>
        <p:nvSpPr>
          <p:cNvPr id="4" name="Foliennummernplatzhalter 3"/>
          <p:cNvSpPr>
            <a:spLocks noGrp="1"/>
          </p:cNvSpPr>
          <p:nvPr>
            <p:ph type="sldNum" sz="quarter" idx="12"/>
          </p:nvPr>
        </p:nvSpPr>
        <p:spPr/>
        <p:txBody>
          <a:bodyPr/>
          <a:lstStyle/>
          <a:p>
            <a:fld id="{5D660186-B466-462D-A2F2-AF451F248765}" type="slidenum">
              <a:rPr lang="de-DE" smtClean="0"/>
              <a:t>35</a:t>
            </a:fld>
            <a:endParaRPr lang="de-DE"/>
          </a:p>
        </p:txBody>
      </p:sp>
      <p:pic>
        <p:nvPicPr>
          <p:cNvPr id="10" name="Grafik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213" y="352610"/>
            <a:ext cx="1363627" cy="419159"/>
          </a:xfrm>
          <a:prstGeom prst="rect">
            <a:avLst/>
          </a:prstGeom>
        </p:spPr>
      </p:pic>
    </p:spTree>
    <p:extLst>
      <p:ext uri="{BB962C8B-B14F-4D97-AF65-F5344CB8AC3E}">
        <p14:creationId xmlns:p14="http://schemas.microsoft.com/office/powerpoint/2010/main" val="3839501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5" y="0"/>
            <a:ext cx="12190195" cy="6858000"/>
          </a:xfrm>
          <a:prstGeom prst="rect">
            <a:avLst/>
          </a:prstGeom>
        </p:spPr>
      </p:pic>
      <p:sp>
        <p:nvSpPr>
          <p:cNvPr id="2" name="Titel 1"/>
          <p:cNvSpPr>
            <a:spLocks noGrp="1"/>
          </p:cNvSpPr>
          <p:nvPr>
            <p:ph type="title"/>
          </p:nvPr>
        </p:nvSpPr>
        <p:spPr>
          <a:xfrm>
            <a:off x="343994" y="348401"/>
            <a:ext cx="9807388" cy="428579"/>
          </a:xfrm>
        </p:spPr>
        <p:txBody>
          <a:bodyPr>
            <a:noAutofit/>
          </a:bodyPr>
          <a:lstStyle/>
          <a:p>
            <a:r>
              <a:rPr lang="de-DE" dirty="0">
                <a:solidFill>
                  <a:schemeClr val="bg1"/>
                </a:solidFill>
              </a:rPr>
              <a:t>Beispiele Kapitelfolien</a:t>
            </a:r>
          </a:p>
        </p:txBody>
      </p:sp>
      <p:sp>
        <p:nvSpPr>
          <p:cNvPr id="10" name="Rechteck 9"/>
          <p:cNvSpPr/>
          <p:nvPr/>
        </p:nvSpPr>
        <p:spPr>
          <a:xfrm>
            <a:off x="6811469" y="1626411"/>
            <a:ext cx="5190845" cy="938719"/>
          </a:xfrm>
          <a:prstGeom prst="rect">
            <a:avLst/>
          </a:prstGeom>
        </p:spPr>
        <p:txBody>
          <a:bodyPr wrap="none">
            <a:spAutoFit/>
          </a:bodyPr>
          <a:lstStyle/>
          <a:p>
            <a:pPr>
              <a:lnSpc>
                <a:spcPct val="150000"/>
              </a:lnSpc>
              <a:buClr>
                <a:schemeClr val="accent5"/>
              </a:buClr>
            </a:pPr>
            <a:r>
              <a:rPr lang="de-DE" sz="4000" dirty="0">
                <a:solidFill>
                  <a:schemeClr val="bg1"/>
                </a:solidFill>
                <a:latin typeface="Chronica Pro Black" panose="020B0503050000000003" pitchFamily="34" charset="0"/>
              </a:rPr>
              <a:t>Herausforderungen</a:t>
            </a:r>
          </a:p>
        </p:txBody>
      </p:sp>
      <p:sp>
        <p:nvSpPr>
          <p:cNvPr id="3" name="Fußzeilenplatzhalter 2"/>
          <p:cNvSpPr>
            <a:spLocks noGrp="1"/>
          </p:cNvSpPr>
          <p:nvPr>
            <p:ph type="ftr" sz="quarter" idx="37"/>
          </p:nvPr>
        </p:nvSpPr>
        <p:spPr/>
        <p:txBody>
          <a:bodyPr/>
          <a:lstStyle/>
          <a:p>
            <a:r>
              <a:rPr lang="de-DE" dirty="0">
                <a:solidFill>
                  <a:schemeClr val="bg1"/>
                </a:solidFill>
              </a:rPr>
              <a:t>encoway PowerPoint Vorlage </a:t>
            </a:r>
          </a:p>
        </p:txBody>
      </p:sp>
      <p:sp>
        <p:nvSpPr>
          <p:cNvPr id="4" name="Foliennummernplatzhalter 3"/>
          <p:cNvSpPr>
            <a:spLocks noGrp="1"/>
          </p:cNvSpPr>
          <p:nvPr>
            <p:ph type="sldNum" sz="quarter" idx="38"/>
          </p:nvPr>
        </p:nvSpPr>
        <p:spPr/>
        <p:txBody>
          <a:bodyPr/>
          <a:lstStyle/>
          <a:p>
            <a:fld id="{5D660186-B466-462D-A2F2-AF451F248765}" type="slidenum">
              <a:rPr lang="de-DE" smtClean="0">
                <a:solidFill>
                  <a:schemeClr val="bg1"/>
                </a:solidFill>
              </a:rPr>
              <a:t>36</a:t>
            </a:fld>
            <a:endParaRPr lang="de-DE" dirty="0">
              <a:solidFill>
                <a:schemeClr val="bg1"/>
              </a:solidFill>
            </a:endParaRPr>
          </a:p>
        </p:txBody>
      </p:sp>
      <p:pic>
        <p:nvPicPr>
          <p:cNvPr id="12" name="Grafik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pic>
        <p:nvPicPr>
          <p:cNvPr id="11" name="Grafik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9525" y="5265023"/>
            <a:ext cx="1591196" cy="1591196"/>
          </a:xfrm>
          <a:prstGeom prst="rect">
            <a:avLst/>
          </a:prstGeom>
        </p:spPr>
      </p:pic>
    </p:spTree>
    <p:extLst>
      <p:ext uri="{BB962C8B-B14F-4D97-AF65-F5344CB8AC3E}">
        <p14:creationId xmlns:p14="http://schemas.microsoft.com/office/powerpoint/2010/main" val="759942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5" y="0"/>
            <a:ext cx="12190195" cy="6858000"/>
          </a:xfrm>
          <a:prstGeom prst="rect">
            <a:avLst/>
          </a:prstGeom>
        </p:spPr>
      </p:pic>
      <p:sp>
        <p:nvSpPr>
          <p:cNvPr id="2" name="Titel 1"/>
          <p:cNvSpPr>
            <a:spLocks noGrp="1"/>
          </p:cNvSpPr>
          <p:nvPr>
            <p:ph type="title"/>
          </p:nvPr>
        </p:nvSpPr>
        <p:spPr>
          <a:xfrm>
            <a:off x="343994" y="348401"/>
            <a:ext cx="9807388" cy="428579"/>
          </a:xfrm>
        </p:spPr>
        <p:txBody>
          <a:bodyPr>
            <a:noAutofit/>
          </a:bodyPr>
          <a:lstStyle/>
          <a:p>
            <a:r>
              <a:rPr lang="de-DE" dirty="0">
                <a:solidFill>
                  <a:schemeClr val="bg1"/>
                </a:solidFill>
              </a:rPr>
              <a:t>Beispiele Kapitelfolien</a:t>
            </a:r>
          </a:p>
        </p:txBody>
      </p:sp>
      <p:sp>
        <p:nvSpPr>
          <p:cNvPr id="9" name="Rechteck 8"/>
          <p:cNvSpPr/>
          <p:nvPr/>
        </p:nvSpPr>
        <p:spPr>
          <a:xfrm>
            <a:off x="266895" y="1711050"/>
            <a:ext cx="5008102" cy="1323439"/>
          </a:xfrm>
          <a:prstGeom prst="rect">
            <a:avLst/>
          </a:prstGeom>
        </p:spPr>
        <p:txBody>
          <a:bodyPr wrap="none">
            <a:spAutoFit/>
          </a:bodyPr>
          <a:lstStyle/>
          <a:p>
            <a:pPr>
              <a:buClr>
                <a:schemeClr val="accent5"/>
              </a:buClr>
            </a:pPr>
            <a:r>
              <a:rPr lang="de-DE" sz="4000" dirty="0">
                <a:solidFill>
                  <a:schemeClr val="bg1"/>
                </a:solidFill>
                <a:latin typeface="Chronica Pro Black" panose="020B0503050000000003" pitchFamily="34" charset="0"/>
              </a:rPr>
              <a:t>Unsere Lösung &amp;</a:t>
            </a:r>
          </a:p>
          <a:p>
            <a:pPr>
              <a:buClr>
                <a:schemeClr val="accent5"/>
              </a:buClr>
            </a:pPr>
            <a:r>
              <a:rPr lang="de-DE" sz="4000" dirty="0">
                <a:solidFill>
                  <a:schemeClr val="bg1"/>
                </a:solidFill>
                <a:latin typeface="Chronica Pro Black" panose="020B0503050000000003" pitchFamily="34" charset="0"/>
              </a:rPr>
              <a:t>	ihre Mehrwerte</a:t>
            </a:r>
          </a:p>
        </p:txBody>
      </p:sp>
      <p:sp>
        <p:nvSpPr>
          <p:cNvPr id="3" name="Fußzeilenplatzhalter 2"/>
          <p:cNvSpPr>
            <a:spLocks noGrp="1"/>
          </p:cNvSpPr>
          <p:nvPr>
            <p:ph type="ftr" sz="quarter" idx="37"/>
          </p:nvPr>
        </p:nvSpPr>
        <p:spPr/>
        <p:txBody>
          <a:bodyPr/>
          <a:lstStyle/>
          <a:p>
            <a:r>
              <a:rPr lang="de-DE" dirty="0">
                <a:solidFill>
                  <a:schemeClr val="bg1"/>
                </a:solidFill>
              </a:rPr>
              <a:t>encoway PowerPoint Vorlage </a:t>
            </a:r>
          </a:p>
        </p:txBody>
      </p:sp>
      <p:sp>
        <p:nvSpPr>
          <p:cNvPr id="4" name="Foliennummernplatzhalter 3"/>
          <p:cNvSpPr>
            <a:spLocks noGrp="1"/>
          </p:cNvSpPr>
          <p:nvPr>
            <p:ph type="sldNum" sz="quarter" idx="38"/>
          </p:nvPr>
        </p:nvSpPr>
        <p:spPr/>
        <p:txBody>
          <a:bodyPr/>
          <a:lstStyle/>
          <a:p>
            <a:fld id="{5D660186-B466-462D-A2F2-AF451F248765}" type="slidenum">
              <a:rPr lang="de-DE" smtClean="0">
                <a:solidFill>
                  <a:schemeClr val="bg1"/>
                </a:solidFill>
              </a:rPr>
              <a:t>37</a:t>
            </a:fld>
            <a:endParaRPr lang="de-DE" dirty="0">
              <a:solidFill>
                <a:schemeClr val="bg1"/>
              </a:solidFill>
            </a:endParaRPr>
          </a:p>
        </p:txBody>
      </p:sp>
      <p:pic>
        <p:nvPicPr>
          <p:cNvPr id="10" name="Grafik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pic>
        <p:nvPicPr>
          <p:cNvPr id="11" name="Grafik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9525" y="5265023"/>
            <a:ext cx="1591196" cy="1591196"/>
          </a:xfrm>
          <a:prstGeom prst="rect">
            <a:avLst/>
          </a:prstGeom>
        </p:spPr>
      </p:pic>
    </p:spTree>
    <p:extLst>
      <p:ext uri="{BB962C8B-B14F-4D97-AF65-F5344CB8AC3E}">
        <p14:creationId xmlns:p14="http://schemas.microsoft.com/office/powerpoint/2010/main" val="1396614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5" y="0"/>
            <a:ext cx="12190195" cy="6858000"/>
          </a:xfrm>
          <a:prstGeom prst="rect">
            <a:avLst/>
          </a:prstGeom>
        </p:spPr>
      </p:pic>
      <p:sp>
        <p:nvSpPr>
          <p:cNvPr id="2" name="Titel 1"/>
          <p:cNvSpPr>
            <a:spLocks noGrp="1"/>
          </p:cNvSpPr>
          <p:nvPr>
            <p:ph type="title"/>
          </p:nvPr>
        </p:nvSpPr>
        <p:spPr>
          <a:xfrm>
            <a:off x="343994" y="348401"/>
            <a:ext cx="9807388" cy="428579"/>
          </a:xfrm>
        </p:spPr>
        <p:txBody>
          <a:bodyPr>
            <a:noAutofit/>
          </a:bodyPr>
          <a:lstStyle/>
          <a:p>
            <a:r>
              <a:rPr lang="de-DE" dirty="0">
                <a:solidFill>
                  <a:schemeClr val="bg1"/>
                </a:solidFill>
              </a:rPr>
              <a:t>Beispiele Kapitelfolien</a:t>
            </a:r>
          </a:p>
        </p:txBody>
      </p:sp>
      <p:sp>
        <p:nvSpPr>
          <p:cNvPr id="3" name="Rechteck 2"/>
          <p:cNvSpPr/>
          <p:nvPr/>
        </p:nvSpPr>
        <p:spPr>
          <a:xfrm>
            <a:off x="284147" y="2904945"/>
            <a:ext cx="6096000" cy="1323439"/>
          </a:xfrm>
          <a:prstGeom prst="rect">
            <a:avLst/>
          </a:prstGeom>
        </p:spPr>
        <p:txBody>
          <a:bodyPr>
            <a:spAutoFit/>
          </a:bodyPr>
          <a:lstStyle/>
          <a:p>
            <a:pPr>
              <a:buClr>
                <a:schemeClr val="accent5"/>
              </a:buClr>
            </a:pPr>
            <a:r>
              <a:rPr lang="de-DE" sz="4000" dirty="0">
                <a:solidFill>
                  <a:schemeClr val="bg1"/>
                </a:solidFill>
                <a:latin typeface="Chronica Pro Black" panose="020B0503050000000003" pitchFamily="34" charset="0"/>
              </a:rPr>
              <a:t>Austausch der </a:t>
            </a:r>
          </a:p>
          <a:p>
            <a:pPr>
              <a:buClr>
                <a:schemeClr val="accent5"/>
              </a:buClr>
            </a:pPr>
            <a:r>
              <a:rPr lang="de-DE" sz="4000" dirty="0">
                <a:solidFill>
                  <a:schemeClr val="bg1"/>
                </a:solidFill>
                <a:latin typeface="Chronica Pro Black" panose="020B0503050000000003" pitchFamily="34" charset="0"/>
              </a:rPr>
              <a:t>	Herausforderungen</a:t>
            </a:r>
          </a:p>
        </p:txBody>
      </p:sp>
      <p:sp>
        <p:nvSpPr>
          <p:cNvPr id="4" name="Fußzeilenplatzhalter 3"/>
          <p:cNvSpPr>
            <a:spLocks noGrp="1"/>
          </p:cNvSpPr>
          <p:nvPr>
            <p:ph type="ftr" sz="quarter" idx="37"/>
          </p:nvPr>
        </p:nvSpPr>
        <p:spPr/>
        <p:txBody>
          <a:bodyPr/>
          <a:lstStyle/>
          <a:p>
            <a:r>
              <a:rPr lang="de-DE" dirty="0">
                <a:solidFill>
                  <a:schemeClr val="bg1"/>
                </a:solidFill>
              </a:rPr>
              <a:t>encoway PowerPoint Vorlage </a:t>
            </a:r>
          </a:p>
        </p:txBody>
      </p:sp>
      <p:sp>
        <p:nvSpPr>
          <p:cNvPr id="5" name="Foliennummernplatzhalter 4"/>
          <p:cNvSpPr>
            <a:spLocks noGrp="1"/>
          </p:cNvSpPr>
          <p:nvPr>
            <p:ph type="sldNum" sz="quarter" idx="38"/>
          </p:nvPr>
        </p:nvSpPr>
        <p:spPr/>
        <p:txBody>
          <a:bodyPr/>
          <a:lstStyle/>
          <a:p>
            <a:fld id="{5D660186-B466-462D-A2F2-AF451F248765}" type="slidenum">
              <a:rPr lang="de-DE" smtClean="0">
                <a:solidFill>
                  <a:schemeClr val="bg1"/>
                </a:solidFill>
              </a:rPr>
              <a:t>38</a:t>
            </a:fld>
            <a:endParaRPr lang="de-DE" dirty="0">
              <a:solidFill>
                <a:schemeClr val="bg1"/>
              </a:solidFill>
            </a:endParaRPr>
          </a:p>
        </p:txBody>
      </p:sp>
      <p:pic>
        <p:nvPicPr>
          <p:cNvPr id="10" name="Grafik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pic>
        <p:nvPicPr>
          <p:cNvPr id="11" name="Grafik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9525" y="5265023"/>
            <a:ext cx="1591196" cy="1591196"/>
          </a:xfrm>
          <a:prstGeom prst="rect">
            <a:avLst/>
          </a:prstGeom>
        </p:spPr>
      </p:pic>
    </p:spTree>
    <p:extLst>
      <p:ext uri="{BB962C8B-B14F-4D97-AF65-F5344CB8AC3E}">
        <p14:creationId xmlns:p14="http://schemas.microsoft.com/office/powerpoint/2010/main" val="3893049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t>Kapitelübersicht</a:t>
            </a:r>
          </a:p>
        </p:txBody>
      </p:sp>
      <p:sp>
        <p:nvSpPr>
          <p:cNvPr id="8" name="Textplatzhalter 7"/>
          <p:cNvSpPr>
            <a:spLocks noGrp="1"/>
          </p:cNvSpPr>
          <p:nvPr>
            <p:ph type="body" sz="quarter" idx="10"/>
          </p:nvPr>
        </p:nvSpPr>
        <p:spPr/>
        <p:txBody>
          <a:bodyPr/>
          <a:lstStyle/>
          <a:p>
            <a:pPr>
              <a:lnSpc>
                <a:spcPct val="60000"/>
              </a:lnSpc>
            </a:pPr>
            <a:r>
              <a:rPr lang="de-DE" dirty="0"/>
              <a:t>Text passend </a:t>
            </a:r>
          </a:p>
          <a:p>
            <a:pPr>
              <a:lnSpc>
                <a:spcPct val="60000"/>
              </a:lnSpc>
            </a:pPr>
            <a:r>
              <a:rPr lang="de-DE" dirty="0"/>
              <a:t>zum Bild</a:t>
            </a:r>
          </a:p>
        </p:txBody>
      </p:sp>
      <p:sp>
        <p:nvSpPr>
          <p:cNvPr id="2" name="Fußzeilenplatzhalter 1"/>
          <p:cNvSpPr>
            <a:spLocks noGrp="1"/>
          </p:cNvSpPr>
          <p:nvPr>
            <p:ph type="ftr" sz="quarter" idx="11"/>
          </p:nvPr>
        </p:nvSpPr>
        <p:spPr/>
        <p:txBody>
          <a:bodyPr/>
          <a:lstStyle/>
          <a:p>
            <a:r>
              <a:rPr lang="de-DE">
                <a:solidFill>
                  <a:schemeClr val="bg1"/>
                </a:solidFill>
              </a:rPr>
              <a:t>encoway PowerPoint Vorlage </a:t>
            </a:r>
            <a:endParaRPr lang="de-DE" dirty="0">
              <a:solidFill>
                <a:schemeClr val="bg1"/>
              </a:solidFill>
            </a:endParaRPr>
          </a:p>
        </p:txBody>
      </p:sp>
      <p:sp>
        <p:nvSpPr>
          <p:cNvPr id="3" name="Foliennummernplatzhalter 2"/>
          <p:cNvSpPr>
            <a:spLocks noGrp="1"/>
          </p:cNvSpPr>
          <p:nvPr>
            <p:ph type="sldNum" sz="quarter" idx="12"/>
          </p:nvPr>
        </p:nvSpPr>
        <p:spPr/>
        <p:txBody>
          <a:bodyPr/>
          <a:lstStyle/>
          <a:p>
            <a:fld id="{5D660186-B466-462D-A2F2-AF451F248765}" type="slidenum">
              <a:rPr lang="de-DE" smtClean="0">
                <a:solidFill>
                  <a:schemeClr val="bg1"/>
                </a:solidFill>
              </a:rPr>
              <a:t>3</a:t>
            </a:fld>
            <a:endParaRPr lang="de-DE" dirty="0">
              <a:solidFill>
                <a:schemeClr val="bg1"/>
              </a:solidFill>
            </a:endParaRPr>
          </a:p>
        </p:txBody>
      </p:sp>
      <p:pic>
        <p:nvPicPr>
          <p:cNvPr id="9" name="Grafik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pic>
        <p:nvPicPr>
          <p:cNvPr id="10" name="Grafik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a:off x="-9525" y="5265023"/>
            <a:ext cx="1591196" cy="1591196"/>
          </a:xfrm>
          <a:prstGeom prst="rect">
            <a:avLst/>
          </a:prstGeom>
        </p:spPr>
      </p:pic>
    </p:spTree>
    <p:extLst>
      <p:ext uri="{BB962C8B-B14F-4D97-AF65-F5344CB8AC3E}">
        <p14:creationId xmlns:p14="http://schemas.microsoft.com/office/powerpoint/2010/main" val="20208351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5" y="0"/>
            <a:ext cx="12190195" cy="6858000"/>
          </a:xfrm>
          <a:prstGeom prst="rect">
            <a:avLst/>
          </a:prstGeom>
        </p:spPr>
      </p:pic>
      <p:sp>
        <p:nvSpPr>
          <p:cNvPr id="2" name="Titel 1"/>
          <p:cNvSpPr>
            <a:spLocks noGrp="1"/>
          </p:cNvSpPr>
          <p:nvPr>
            <p:ph type="title"/>
          </p:nvPr>
        </p:nvSpPr>
        <p:spPr>
          <a:xfrm>
            <a:off x="343994" y="348401"/>
            <a:ext cx="9807388" cy="428579"/>
          </a:xfrm>
        </p:spPr>
        <p:txBody>
          <a:bodyPr>
            <a:noAutofit/>
          </a:bodyPr>
          <a:lstStyle/>
          <a:p>
            <a:r>
              <a:rPr lang="de-DE" dirty="0">
                <a:solidFill>
                  <a:schemeClr val="bg1"/>
                </a:solidFill>
              </a:rPr>
              <a:t>Beispiele Kapitelfolien</a:t>
            </a:r>
          </a:p>
        </p:txBody>
      </p:sp>
      <p:sp>
        <p:nvSpPr>
          <p:cNvPr id="9" name="Rechteck 8"/>
          <p:cNvSpPr/>
          <p:nvPr/>
        </p:nvSpPr>
        <p:spPr>
          <a:xfrm>
            <a:off x="7898680" y="4169223"/>
            <a:ext cx="3150221" cy="1323439"/>
          </a:xfrm>
          <a:prstGeom prst="rect">
            <a:avLst/>
          </a:prstGeom>
        </p:spPr>
        <p:txBody>
          <a:bodyPr wrap="none">
            <a:spAutoFit/>
          </a:bodyPr>
          <a:lstStyle/>
          <a:p>
            <a:pPr>
              <a:buClr>
                <a:schemeClr val="accent5"/>
              </a:buClr>
            </a:pPr>
            <a:r>
              <a:rPr lang="de-DE" sz="4000" dirty="0">
                <a:solidFill>
                  <a:schemeClr val="bg1"/>
                </a:solidFill>
                <a:latin typeface="Chronica Pro Black" panose="020B0503050000000003" pitchFamily="34" charset="0"/>
              </a:rPr>
              <a:t>Nächste </a:t>
            </a:r>
          </a:p>
          <a:p>
            <a:pPr>
              <a:buClr>
                <a:schemeClr val="accent5"/>
              </a:buClr>
            </a:pPr>
            <a:r>
              <a:rPr lang="de-DE" sz="4000" dirty="0">
                <a:solidFill>
                  <a:schemeClr val="bg1"/>
                </a:solidFill>
                <a:latin typeface="Chronica Pro Black" panose="020B0503050000000003" pitchFamily="34" charset="0"/>
              </a:rPr>
              <a:t>	Schritte</a:t>
            </a:r>
          </a:p>
        </p:txBody>
      </p:sp>
      <p:sp>
        <p:nvSpPr>
          <p:cNvPr id="3" name="Fußzeilenplatzhalter 2"/>
          <p:cNvSpPr>
            <a:spLocks noGrp="1"/>
          </p:cNvSpPr>
          <p:nvPr>
            <p:ph type="ftr" sz="quarter" idx="37"/>
          </p:nvPr>
        </p:nvSpPr>
        <p:spPr/>
        <p:txBody>
          <a:bodyPr/>
          <a:lstStyle/>
          <a:p>
            <a:r>
              <a:rPr lang="de-DE" dirty="0">
                <a:solidFill>
                  <a:schemeClr val="bg1"/>
                </a:solidFill>
              </a:rPr>
              <a:t>encoway PowerPoint Vorlage </a:t>
            </a:r>
          </a:p>
        </p:txBody>
      </p:sp>
      <p:sp>
        <p:nvSpPr>
          <p:cNvPr id="4" name="Foliennummernplatzhalter 3"/>
          <p:cNvSpPr>
            <a:spLocks noGrp="1"/>
          </p:cNvSpPr>
          <p:nvPr>
            <p:ph type="sldNum" sz="quarter" idx="38"/>
          </p:nvPr>
        </p:nvSpPr>
        <p:spPr/>
        <p:txBody>
          <a:bodyPr/>
          <a:lstStyle/>
          <a:p>
            <a:fld id="{5D660186-B466-462D-A2F2-AF451F248765}" type="slidenum">
              <a:rPr lang="de-DE" smtClean="0">
                <a:solidFill>
                  <a:schemeClr val="bg1"/>
                </a:solidFill>
              </a:rPr>
              <a:t>39</a:t>
            </a:fld>
            <a:endParaRPr lang="de-DE" dirty="0">
              <a:solidFill>
                <a:schemeClr val="bg1"/>
              </a:solidFill>
            </a:endParaRPr>
          </a:p>
        </p:txBody>
      </p:sp>
      <p:pic>
        <p:nvPicPr>
          <p:cNvPr id="10" name="Grafik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pic>
        <p:nvPicPr>
          <p:cNvPr id="11" name="Grafik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9525" y="5265023"/>
            <a:ext cx="1591196" cy="1591196"/>
          </a:xfrm>
          <a:prstGeom prst="rect">
            <a:avLst/>
          </a:prstGeom>
        </p:spPr>
      </p:pic>
    </p:spTree>
    <p:extLst>
      <p:ext uri="{BB962C8B-B14F-4D97-AF65-F5344CB8AC3E}">
        <p14:creationId xmlns:p14="http://schemas.microsoft.com/office/powerpoint/2010/main" val="35951518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5" y="0"/>
            <a:ext cx="12190195" cy="6858000"/>
          </a:xfrm>
          <a:prstGeom prst="rect">
            <a:avLst/>
          </a:prstGeom>
        </p:spPr>
      </p:pic>
      <p:sp>
        <p:nvSpPr>
          <p:cNvPr id="2" name="Titel 1"/>
          <p:cNvSpPr>
            <a:spLocks noGrp="1"/>
          </p:cNvSpPr>
          <p:nvPr>
            <p:ph type="title"/>
          </p:nvPr>
        </p:nvSpPr>
        <p:spPr/>
        <p:txBody>
          <a:bodyPr>
            <a:noAutofit/>
          </a:bodyPr>
          <a:lstStyle/>
          <a:p>
            <a:r>
              <a:rPr lang="de-DE" dirty="0"/>
              <a:t>Beispiele Kapitelfolien</a:t>
            </a:r>
          </a:p>
        </p:txBody>
      </p:sp>
      <p:sp>
        <p:nvSpPr>
          <p:cNvPr id="9" name="Rechteck 8"/>
          <p:cNvSpPr/>
          <p:nvPr/>
        </p:nvSpPr>
        <p:spPr>
          <a:xfrm>
            <a:off x="7208098" y="3075217"/>
            <a:ext cx="2342308" cy="707566"/>
          </a:xfrm>
          <a:prstGeom prst="rect">
            <a:avLst/>
          </a:prstGeom>
        </p:spPr>
        <p:txBody>
          <a:bodyPr wrap="none">
            <a:spAutoFit/>
          </a:bodyPr>
          <a:lstStyle/>
          <a:p>
            <a:r>
              <a:rPr lang="de-DE" sz="3998" dirty="0">
                <a:solidFill>
                  <a:schemeClr val="tx2"/>
                </a:solidFill>
                <a:latin typeface="Chronica Pro Black" panose="020B0503050000000003" pitchFamily="34" charset="0"/>
                <a:cs typeface="Arial" panose="020B0604020202020204" pitchFamily="34" charset="0"/>
              </a:rPr>
              <a:t>Timeline</a:t>
            </a:r>
            <a:endParaRPr lang="en-US" sz="3998" dirty="0">
              <a:solidFill>
                <a:schemeClr val="tx2"/>
              </a:solidFill>
              <a:latin typeface="Chronica Pro Black" panose="020B0503050000000003" pitchFamily="34" charset="0"/>
              <a:cs typeface="Arial" panose="020B0604020202020204" pitchFamily="34" charset="0"/>
            </a:endParaRPr>
          </a:p>
        </p:txBody>
      </p:sp>
      <p:pic>
        <p:nvPicPr>
          <p:cNvPr id="8" name="Grafik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0" y="5286583"/>
            <a:ext cx="1565953" cy="1572242"/>
          </a:xfrm>
          <a:prstGeom prst="rect">
            <a:avLst/>
          </a:prstGeom>
        </p:spPr>
      </p:pic>
      <p:sp>
        <p:nvSpPr>
          <p:cNvPr id="3" name="Fußzeilenplatzhalter 2"/>
          <p:cNvSpPr>
            <a:spLocks noGrp="1"/>
          </p:cNvSpPr>
          <p:nvPr>
            <p:ph type="ftr" sz="quarter" idx="37"/>
          </p:nvPr>
        </p:nvSpPr>
        <p:spPr/>
        <p:txBody>
          <a:bodyPr/>
          <a:lstStyle/>
          <a:p>
            <a:r>
              <a:rPr lang="de-DE"/>
              <a:t>encoway PowerPoint Vorlage </a:t>
            </a:r>
          </a:p>
        </p:txBody>
      </p:sp>
      <p:sp>
        <p:nvSpPr>
          <p:cNvPr id="4" name="Foliennummernplatzhalter 3"/>
          <p:cNvSpPr>
            <a:spLocks noGrp="1"/>
          </p:cNvSpPr>
          <p:nvPr>
            <p:ph type="sldNum" sz="quarter" idx="38"/>
          </p:nvPr>
        </p:nvSpPr>
        <p:spPr/>
        <p:txBody>
          <a:bodyPr/>
          <a:lstStyle/>
          <a:p>
            <a:fld id="{5D660186-B466-462D-A2F2-AF451F248765}" type="slidenum">
              <a:rPr lang="de-DE" smtClean="0"/>
              <a:t>40</a:t>
            </a:fld>
            <a:endParaRPr lang="de-DE"/>
          </a:p>
        </p:txBody>
      </p:sp>
      <p:pic>
        <p:nvPicPr>
          <p:cNvPr id="11"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213" y="352610"/>
            <a:ext cx="1363627" cy="419159"/>
          </a:xfrm>
          <a:prstGeom prst="rect">
            <a:avLst/>
          </a:prstGeom>
        </p:spPr>
      </p:pic>
    </p:spTree>
    <p:extLst>
      <p:ext uri="{BB962C8B-B14F-4D97-AF65-F5344CB8AC3E}">
        <p14:creationId xmlns:p14="http://schemas.microsoft.com/office/powerpoint/2010/main" val="4040823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fik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05" y="0"/>
            <a:ext cx="12190195" cy="6858000"/>
          </a:xfrm>
          <a:prstGeom prst="rect">
            <a:avLst/>
          </a:prstGeom>
        </p:spPr>
      </p:pic>
      <p:sp>
        <p:nvSpPr>
          <p:cNvPr id="2" name="Titel 1"/>
          <p:cNvSpPr>
            <a:spLocks noGrp="1"/>
          </p:cNvSpPr>
          <p:nvPr>
            <p:ph type="title"/>
          </p:nvPr>
        </p:nvSpPr>
        <p:spPr/>
        <p:txBody>
          <a:bodyPr>
            <a:noAutofit/>
          </a:bodyPr>
          <a:lstStyle/>
          <a:p>
            <a:r>
              <a:rPr lang="de-DE" dirty="0">
                <a:solidFill>
                  <a:schemeClr val="bg1"/>
                </a:solidFill>
              </a:rPr>
              <a:t>Beispiele Kapitelfolien</a:t>
            </a:r>
          </a:p>
        </p:txBody>
      </p:sp>
      <p:sp>
        <p:nvSpPr>
          <p:cNvPr id="7" name="Rechteck 6"/>
          <p:cNvSpPr/>
          <p:nvPr/>
        </p:nvSpPr>
        <p:spPr>
          <a:xfrm>
            <a:off x="340171" y="3075217"/>
            <a:ext cx="2444900" cy="707566"/>
          </a:xfrm>
          <a:prstGeom prst="rect">
            <a:avLst/>
          </a:prstGeom>
        </p:spPr>
        <p:txBody>
          <a:bodyPr wrap="none">
            <a:spAutoFit/>
          </a:bodyPr>
          <a:lstStyle/>
          <a:p>
            <a:r>
              <a:rPr lang="de-DE" sz="3998" dirty="0">
                <a:solidFill>
                  <a:schemeClr val="bg1"/>
                </a:solidFill>
                <a:latin typeface="Chronica Pro Black" panose="020B0503050000000003" pitchFamily="34" charset="0"/>
                <a:cs typeface="Arial" panose="020B0604020202020204" pitchFamily="34" charset="0"/>
              </a:rPr>
              <a:t>Headline</a:t>
            </a:r>
            <a:endParaRPr lang="en-US" sz="3998" dirty="0">
              <a:solidFill>
                <a:schemeClr val="bg1"/>
              </a:solidFill>
              <a:latin typeface="Chronica Pro Black" panose="020B0503050000000003" pitchFamily="34" charset="0"/>
              <a:cs typeface="Arial" panose="020B0604020202020204" pitchFamily="34" charset="0"/>
            </a:endParaRPr>
          </a:p>
        </p:txBody>
      </p:sp>
      <p:sp>
        <p:nvSpPr>
          <p:cNvPr id="3" name="Fußzeilenplatzhalter 2"/>
          <p:cNvSpPr>
            <a:spLocks noGrp="1"/>
          </p:cNvSpPr>
          <p:nvPr>
            <p:ph type="ftr" sz="quarter" idx="37"/>
          </p:nvPr>
        </p:nvSpPr>
        <p:spPr/>
        <p:txBody>
          <a:bodyPr/>
          <a:lstStyle/>
          <a:p>
            <a:r>
              <a:rPr lang="de-DE" dirty="0">
                <a:solidFill>
                  <a:schemeClr val="bg1"/>
                </a:solidFill>
              </a:rPr>
              <a:t>encoway PowerPoint Vorlage </a:t>
            </a:r>
          </a:p>
        </p:txBody>
      </p:sp>
      <p:sp>
        <p:nvSpPr>
          <p:cNvPr id="4" name="Foliennummernplatzhalter 3"/>
          <p:cNvSpPr>
            <a:spLocks noGrp="1"/>
          </p:cNvSpPr>
          <p:nvPr>
            <p:ph type="sldNum" sz="quarter" idx="38"/>
          </p:nvPr>
        </p:nvSpPr>
        <p:spPr/>
        <p:txBody>
          <a:bodyPr/>
          <a:lstStyle/>
          <a:p>
            <a:fld id="{5D660186-B466-462D-A2F2-AF451F248765}" type="slidenum">
              <a:rPr lang="de-DE" smtClean="0">
                <a:solidFill>
                  <a:schemeClr val="bg1"/>
                </a:solidFill>
              </a:rPr>
              <a:t>41</a:t>
            </a:fld>
            <a:endParaRPr lang="de-DE" dirty="0">
              <a:solidFill>
                <a:schemeClr val="bg1"/>
              </a:solidFill>
            </a:endParaRPr>
          </a:p>
        </p:txBody>
      </p:sp>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pic>
        <p:nvPicPr>
          <p:cNvPr id="10" name="Grafik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5400000">
            <a:off x="-9525" y="5265023"/>
            <a:ext cx="1591196" cy="1591196"/>
          </a:xfrm>
          <a:prstGeom prst="rect">
            <a:avLst/>
          </a:prstGeom>
        </p:spPr>
      </p:pic>
    </p:spTree>
    <p:extLst>
      <p:ext uri="{BB962C8B-B14F-4D97-AF65-F5344CB8AC3E}">
        <p14:creationId xmlns:p14="http://schemas.microsoft.com/office/powerpoint/2010/main" val="18597353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5" y="0"/>
            <a:ext cx="12190195" cy="6858000"/>
          </a:xfrm>
          <a:prstGeom prst="rect">
            <a:avLst/>
          </a:prstGeom>
        </p:spPr>
      </p:pic>
      <p:sp>
        <p:nvSpPr>
          <p:cNvPr id="2" name="Titel 1"/>
          <p:cNvSpPr>
            <a:spLocks noGrp="1"/>
          </p:cNvSpPr>
          <p:nvPr>
            <p:ph type="title"/>
          </p:nvPr>
        </p:nvSpPr>
        <p:spPr/>
        <p:txBody>
          <a:bodyPr>
            <a:noAutofit/>
          </a:bodyPr>
          <a:lstStyle/>
          <a:p>
            <a:r>
              <a:rPr lang="de-DE" dirty="0">
                <a:solidFill>
                  <a:schemeClr val="bg1"/>
                </a:solidFill>
              </a:rPr>
              <a:t>Beispiele Kapitelfolien</a:t>
            </a:r>
          </a:p>
        </p:txBody>
      </p:sp>
      <p:sp>
        <p:nvSpPr>
          <p:cNvPr id="9" name="Rechteck 8"/>
          <p:cNvSpPr/>
          <p:nvPr/>
        </p:nvSpPr>
        <p:spPr>
          <a:xfrm>
            <a:off x="6096000" y="3075217"/>
            <a:ext cx="4398961" cy="707566"/>
          </a:xfrm>
          <a:prstGeom prst="rect">
            <a:avLst/>
          </a:prstGeom>
        </p:spPr>
        <p:txBody>
          <a:bodyPr wrap="none">
            <a:spAutoFit/>
          </a:bodyPr>
          <a:lstStyle/>
          <a:p>
            <a:r>
              <a:rPr lang="de-DE" sz="3998" dirty="0">
                <a:solidFill>
                  <a:schemeClr val="bg1"/>
                </a:solidFill>
                <a:latin typeface="Chronica Pro Black" panose="020B0503050000000003" pitchFamily="34" charset="0"/>
                <a:cs typeface="Arial" panose="020B0604020202020204" pitchFamily="34" charset="0"/>
              </a:rPr>
              <a:t>Nächste Schritte</a:t>
            </a:r>
            <a:endParaRPr lang="en-US" sz="3998" dirty="0">
              <a:solidFill>
                <a:schemeClr val="bg1"/>
              </a:solidFill>
              <a:latin typeface="Chronica Pro Black" panose="020B0503050000000003" pitchFamily="34" charset="0"/>
              <a:cs typeface="Arial" panose="020B0604020202020204" pitchFamily="34" charset="0"/>
            </a:endParaRPr>
          </a:p>
        </p:txBody>
      </p:sp>
      <p:sp>
        <p:nvSpPr>
          <p:cNvPr id="3" name="Fußzeilenplatzhalter 2"/>
          <p:cNvSpPr>
            <a:spLocks noGrp="1"/>
          </p:cNvSpPr>
          <p:nvPr>
            <p:ph type="ftr" sz="quarter" idx="37"/>
          </p:nvPr>
        </p:nvSpPr>
        <p:spPr/>
        <p:txBody>
          <a:bodyPr/>
          <a:lstStyle/>
          <a:p>
            <a:r>
              <a:rPr lang="de-DE" dirty="0">
                <a:solidFill>
                  <a:schemeClr val="bg1"/>
                </a:solidFill>
              </a:rPr>
              <a:t>encoway PowerPoint Vorlage </a:t>
            </a:r>
          </a:p>
        </p:txBody>
      </p:sp>
      <p:sp>
        <p:nvSpPr>
          <p:cNvPr id="4" name="Foliennummernplatzhalter 3"/>
          <p:cNvSpPr>
            <a:spLocks noGrp="1"/>
          </p:cNvSpPr>
          <p:nvPr>
            <p:ph type="sldNum" sz="quarter" idx="38"/>
          </p:nvPr>
        </p:nvSpPr>
        <p:spPr/>
        <p:txBody>
          <a:bodyPr/>
          <a:lstStyle/>
          <a:p>
            <a:fld id="{5D660186-B466-462D-A2F2-AF451F248765}" type="slidenum">
              <a:rPr lang="de-DE" smtClean="0">
                <a:solidFill>
                  <a:schemeClr val="bg1"/>
                </a:solidFill>
              </a:rPr>
              <a:t>42</a:t>
            </a:fld>
            <a:endParaRPr lang="de-DE" dirty="0">
              <a:solidFill>
                <a:schemeClr val="bg1"/>
              </a:solidFill>
            </a:endParaRPr>
          </a:p>
        </p:txBody>
      </p:sp>
      <p:pic>
        <p:nvPicPr>
          <p:cNvPr id="10" name="Grafik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pic>
        <p:nvPicPr>
          <p:cNvPr id="11" name="Grafik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9525" y="5265023"/>
            <a:ext cx="1591196" cy="1591196"/>
          </a:xfrm>
          <a:prstGeom prst="rect">
            <a:avLst/>
          </a:prstGeom>
        </p:spPr>
      </p:pic>
    </p:spTree>
    <p:extLst>
      <p:ext uri="{BB962C8B-B14F-4D97-AF65-F5344CB8AC3E}">
        <p14:creationId xmlns:p14="http://schemas.microsoft.com/office/powerpoint/2010/main" val="36796685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fik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5" y="0"/>
            <a:ext cx="12190195" cy="6858000"/>
          </a:xfrm>
          <a:prstGeom prst="rect">
            <a:avLst/>
          </a:prstGeom>
        </p:spPr>
      </p:pic>
      <p:sp>
        <p:nvSpPr>
          <p:cNvPr id="2" name="Titel 1"/>
          <p:cNvSpPr>
            <a:spLocks noGrp="1"/>
          </p:cNvSpPr>
          <p:nvPr>
            <p:ph type="title"/>
          </p:nvPr>
        </p:nvSpPr>
        <p:spPr/>
        <p:txBody>
          <a:bodyPr>
            <a:noAutofit/>
          </a:bodyPr>
          <a:lstStyle/>
          <a:p>
            <a:r>
              <a:rPr lang="de-DE" dirty="0"/>
              <a:t>Beispiele Kapitelfolien</a:t>
            </a:r>
          </a:p>
        </p:txBody>
      </p:sp>
      <p:sp>
        <p:nvSpPr>
          <p:cNvPr id="7" name="Rechteck 6"/>
          <p:cNvSpPr/>
          <p:nvPr/>
        </p:nvSpPr>
        <p:spPr>
          <a:xfrm>
            <a:off x="343994" y="3075217"/>
            <a:ext cx="2842445" cy="707566"/>
          </a:xfrm>
          <a:prstGeom prst="rect">
            <a:avLst/>
          </a:prstGeom>
        </p:spPr>
        <p:txBody>
          <a:bodyPr wrap="none">
            <a:spAutoFit/>
          </a:bodyPr>
          <a:lstStyle/>
          <a:p>
            <a:r>
              <a:rPr lang="de-DE" sz="3998" dirty="0">
                <a:solidFill>
                  <a:schemeClr val="tx2"/>
                </a:solidFill>
                <a:latin typeface="Chronica Pro Black" panose="020B0503050000000003" pitchFamily="34" charset="0"/>
                <a:cs typeface="Arial" panose="020B0604020202020204" pitchFamily="34" charset="0"/>
              </a:rPr>
              <a:t>Live Demo</a:t>
            </a:r>
            <a:endParaRPr lang="en-US" sz="3998" dirty="0">
              <a:solidFill>
                <a:schemeClr val="tx2"/>
              </a:solidFill>
              <a:latin typeface="Chronica Pro Black" panose="020B0503050000000003" pitchFamily="34" charset="0"/>
              <a:cs typeface="Arial" panose="020B0604020202020204" pitchFamily="34" charset="0"/>
            </a:endParaRPr>
          </a:p>
        </p:txBody>
      </p:sp>
      <p:pic>
        <p:nvPicPr>
          <p:cNvPr id="8" name="Grafik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0" y="5286583"/>
            <a:ext cx="1565953" cy="1572242"/>
          </a:xfrm>
          <a:prstGeom prst="rect">
            <a:avLst/>
          </a:prstGeom>
        </p:spPr>
      </p:pic>
      <p:sp>
        <p:nvSpPr>
          <p:cNvPr id="3" name="Fußzeilenplatzhalter 2"/>
          <p:cNvSpPr>
            <a:spLocks noGrp="1"/>
          </p:cNvSpPr>
          <p:nvPr>
            <p:ph type="ftr" sz="quarter" idx="37"/>
          </p:nvPr>
        </p:nvSpPr>
        <p:spPr/>
        <p:txBody>
          <a:bodyPr/>
          <a:lstStyle/>
          <a:p>
            <a:r>
              <a:rPr lang="de-DE"/>
              <a:t>encoway PowerPoint Vorlage </a:t>
            </a:r>
          </a:p>
        </p:txBody>
      </p:sp>
      <p:sp>
        <p:nvSpPr>
          <p:cNvPr id="4" name="Foliennummernplatzhalter 3"/>
          <p:cNvSpPr>
            <a:spLocks noGrp="1"/>
          </p:cNvSpPr>
          <p:nvPr>
            <p:ph type="sldNum" sz="quarter" idx="38"/>
          </p:nvPr>
        </p:nvSpPr>
        <p:spPr/>
        <p:txBody>
          <a:bodyPr/>
          <a:lstStyle/>
          <a:p>
            <a:fld id="{5D660186-B466-462D-A2F2-AF451F248765}" type="slidenum">
              <a:rPr lang="de-DE" smtClean="0"/>
              <a:t>43</a:t>
            </a:fld>
            <a:endParaRPr lang="de-DE"/>
          </a:p>
        </p:txBody>
      </p:sp>
      <p:pic>
        <p:nvPicPr>
          <p:cNvPr id="10" name="Grafik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213" y="352610"/>
            <a:ext cx="1363627" cy="419159"/>
          </a:xfrm>
          <a:prstGeom prst="rect">
            <a:avLst/>
          </a:prstGeom>
        </p:spPr>
      </p:pic>
    </p:spTree>
    <p:extLst>
      <p:ext uri="{BB962C8B-B14F-4D97-AF65-F5344CB8AC3E}">
        <p14:creationId xmlns:p14="http://schemas.microsoft.com/office/powerpoint/2010/main" val="1411793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Grafik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05" y="0"/>
            <a:ext cx="12190195" cy="6858000"/>
          </a:xfrm>
          <a:prstGeom prst="rect">
            <a:avLst/>
          </a:prstGeom>
        </p:spPr>
      </p:pic>
      <p:sp>
        <p:nvSpPr>
          <p:cNvPr id="2" name="Titel 1"/>
          <p:cNvSpPr>
            <a:spLocks noGrp="1"/>
          </p:cNvSpPr>
          <p:nvPr>
            <p:ph type="title"/>
          </p:nvPr>
        </p:nvSpPr>
        <p:spPr/>
        <p:txBody>
          <a:bodyPr>
            <a:noAutofit/>
          </a:bodyPr>
          <a:lstStyle/>
          <a:p>
            <a:r>
              <a:rPr lang="de-DE" dirty="0">
                <a:solidFill>
                  <a:schemeClr val="bg1"/>
                </a:solidFill>
              </a:rPr>
              <a:t>Beispiele Kapitelfolien</a:t>
            </a:r>
          </a:p>
        </p:txBody>
      </p:sp>
      <p:sp>
        <p:nvSpPr>
          <p:cNvPr id="8" name="Rechteck 7"/>
          <p:cNvSpPr/>
          <p:nvPr/>
        </p:nvSpPr>
        <p:spPr>
          <a:xfrm>
            <a:off x="8506516" y="4959139"/>
            <a:ext cx="2444900" cy="1322798"/>
          </a:xfrm>
          <a:prstGeom prst="rect">
            <a:avLst/>
          </a:prstGeom>
        </p:spPr>
        <p:txBody>
          <a:bodyPr wrap="none">
            <a:spAutoFit/>
          </a:bodyPr>
          <a:lstStyle/>
          <a:p>
            <a:r>
              <a:rPr lang="de-DE" sz="3998" dirty="0">
                <a:solidFill>
                  <a:schemeClr val="bg1"/>
                </a:solidFill>
                <a:latin typeface="Chronica Pro Black" panose="020B0503050000000003" pitchFamily="34" charset="0"/>
                <a:cs typeface="Arial" panose="020B0604020202020204" pitchFamily="34" charset="0"/>
              </a:rPr>
              <a:t>Headline</a:t>
            </a:r>
            <a:endParaRPr lang="en-US" sz="3998" dirty="0">
              <a:solidFill>
                <a:schemeClr val="bg1"/>
              </a:solidFill>
              <a:latin typeface="Chronica Pro Black" panose="020B0503050000000003" pitchFamily="34" charset="0"/>
              <a:cs typeface="Arial" panose="020B0604020202020204" pitchFamily="34" charset="0"/>
            </a:endParaRPr>
          </a:p>
          <a:p>
            <a:r>
              <a:rPr lang="de-DE" sz="3998" dirty="0">
                <a:solidFill>
                  <a:schemeClr val="bg1"/>
                </a:solidFill>
                <a:latin typeface="Chronica Pro Black" panose="020B0503050000000003" pitchFamily="34" charset="0"/>
                <a:cs typeface="Arial"/>
              </a:rPr>
              <a:t> </a:t>
            </a:r>
          </a:p>
        </p:txBody>
      </p:sp>
      <p:sp>
        <p:nvSpPr>
          <p:cNvPr id="3" name="Fußzeilenplatzhalter 2"/>
          <p:cNvSpPr>
            <a:spLocks noGrp="1"/>
          </p:cNvSpPr>
          <p:nvPr>
            <p:ph type="ftr" sz="quarter" idx="37"/>
          </p:nvPr>
        </p:nvSpPr>
        <p:spPr/>
        <p:txBody>
          <a:bodyPr/>
          <a:lstStyle/>
          <a:p>
            <a:r>
              <a:rPr lang="de-DE" dirty="0">
                <a:solidFill>
                  <a:schemeClr val="bg1"/>
                </a:solidFill>
              </a:rPr>
              <a:t>encoway PowerPoint Vorlage </a:t>
            </a:r>
          </a:p>
        </p:txBody>
      </p:sp>
      <p:sp>
        <p:nvSpPr>
          <p:cNvPr id="4" name="Foliennummernplatzhalter 3"/>
          <p:cNvSpPr>
            <a:spLocks noGrp="1"/>
          </p:cNvSpPr>
          <p:nvPr>
            <p:ph type="sldNum" sz="quarter" idx="38"/>
          </p:nvPr>
        </p:nvSpPr>
        <p:spPr/>
        <p:txBody>
          <a:bodyPr/>
          <a:lstStyle/>
          <a:p>
            <a:fld id="{5D660186-B466-462D-A2F2-AF451F248765}" type="slidenum">
              <a:rPr lang="de-DE" smtClean="0">
                <a:solidFill>
                  <a:schemeClr val="bg1"/>
                </a:solidFill>
              </a:rPr>
              <a:t>44</a:t>
            </a:fld>
            <a:endParaRPr lang="de-DE" dirty="0">
              <a:solidFill>
                <a:schemeClr val="bg1"/>
              </a:solidFill>
            </a:endParaRPr>
          </a:p>
        </p:txBody>
      </p:sp>
      <p:pic>
        <p:nvPicPr>
          <p:cNvPr id="10" name="Grafik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pic>
        <p:nvPicPr>
          <p:cNvPr id="12" name="Grafik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5400000">
            <a:off x="-9525" y="5265023"/>
            <a:ext cx="1591196" cy="1591196"/>
          </a:xfrm>
          <a:prstGeom prst="rect">
            <a:avLst/>
          </a:prstGeom>
        </p:spPr>
      </p:pic>
    </p:spTree>
    <p:extLst>
      <p:ext uri="{BB962C8B-B14F-4D97-AF65-F5344CB8AC3E}">
        <p14:creationId xmlns:p14="http://schemas.microsoft.com/office/powerpoint/2010/main" val="1899949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fik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05" y="0"/>
            <a:ext cx="12190195" cy="6858000"/>
          </a:xfrm>
          <a:prstGeom prst="rect">
            <a:avLst/>
          </a:prstGeom>
        </p:spPr>
      </p:pic>
      <p:sp>
        <p:nvSpPr>
          <p:cNvPr id="2" name="Titel 1"/>
          <p:cNvSpPr>
            <a:spLocks noGrp="1"/>
          </p:cNvSpPr>
          <p:nvPr>
            <p:ph type="title"/>
          </p:nvPr>
        </p:nvSpPr>
        <p:spPr/>
        <p:txBody>
          <a:bodyPr>
            <a:noAutofit/>
          </a:bodyPr>
          <a:lstStyle/>
          <a:p>
            <a:r>
              <a:rPr lang="de-DE" dirty="0">
                <a:solidFill>
                  <a:schemeClr val="bg1"/>
                </a:solidFill>
              </a:rPr>
              <a:t>Beispiele Kapitelfolien</a:t>
            </a:r>
          </a:p>
        </p:txBody>
      </p:sp>
      <p:sp>
        <p:nvSpPr>
          <p:cNvPr id="8" name="Rechteck 7"/>
          <p:cNvSpPr/>
          <p:nvPr/>
        </p:nvSpPr>
        <p:spPr>
          <a:xfrm>
            <a:off x="7458077" y="3212882"/>
            <a:ext cx="4398961" cy="707566"/>
          </a:xfrm>
          <a:prstGeom prst="rect">
            <a:avLst/>
          </a:prstGeom>
        </p:spPr>
        <p:txBody>
          <a:bodyPr wrap="none">
            <a:spAutoFit/>
          </a:bodyPr>
          <a:lstStyle/>
          <a:p>
            <a:r>
              <a:rPr lang="de-DE" sz="3998" dirty="0">
                <a:solidFill>
                  <a:schemeClr val="bg1"/>
                </a:solidFill>
                <a:latin typeface="Chronica Pro Black" panose="020B0503050000000003" pitchFamily="34" charset="0"/>
                <a:cs typeface="Arial" panose="020B0604020202020204" pitchFamily="34" charset="0"/>
              </a:rPr>
              <a:t>Nächste Schritte</a:t>
            </a:r>
            <a:endParaRPr lang="en-US" sz="3998" dirty="0">
              <a:solidFill>
                <a:schemeClr val="bg1"/>
              </a:solidFill>
              <a:latin typeface="Chronica Pro Black" panose="020B0503050000000003" pitchFamily="34" charset="0"/>
              <a:cs typeface="Arial" panose="020B0604020202020204" pitchFamily="34" charset="0"/>
            </a:endParaRPr>
          </a:p>
        </p:txBody>
      </p:sp>
      <p:sp>
        <p:nvSpPr>
          <p:cNvPr id="4" name="Fußzeilenplatzhalter 3"/>
          <p:cNvSpPr>
            <a:spLocks noGrp="1"/>
          </p:cNvSpPr>
          <p:nvPr>
            <p:ph type="ftr" sz="quarter" idx="37"/>
          </p:nvPr>
        </p:nvSpPr>
        <p:spPr/>
        <p:txBody>
          <a:bodyPr/>
          <a:lstStyle/>
          <a:p>
            <a:r>
              <a:rPr lang="de-DE" dirty="0">
                <a:solidFill>
                  <a:schemeClr val="bg1"/>
                </a:solidFill>
              </a:rPr>
              <a:t>encoway PowerPoint Vorlage </a:t>
            </a:r>
          </a:p>
        </p:txBody>
      </p:sp>
      <p:sp>
        <p:nvSpPr>
          <p:cNvPr id="5" name="Foliennummernplatzhalter 4"/>
          <p:cNvSpPr>
            <a:spLocks noGrp="1"/>
          </p:cNvSpPr>
          <p:nvPr>
            <p:ph type="sldNum" sz="quarter" idx="38"/>
          </p:nvPr>
        </p:nvSpPr>
        <p:spPr/>
        <p:txBody>
          <a:bodyPr/>
          <a:lstStyle/>
          <a:p>
            <a:fld id="{5D660186-B466-462D-A2F2-AF451F248765}" type="slidenum">
              <a:rPr lang="de-DE" smtClean="0">
                <a:solidFill>
                  <a:schemeClr val="bg1"/>
                </a:solidFill>
              </a:rPr>
              <a:t>45</a:t>
            </a:fld>
            <a:endParaRPr lang="de-DE" dirty="0">
              <a:solidFill>
                <a:schemeClr val="bg1"/>
              </a:solidFill>
            </a:endParaRPr>
          </a:p>
        </p:txBody>
      </p:sp>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pic>
        <p:nvPicPr>
          <p:cNvPr id="10" name="Grafik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5400000">
            <a:off x="-9525" y="5265023"/>
            <a:ext cx="1591196" cy="1591196"/>
          </a:xfrm>
          <a:prstGeom prst="rect">
            <a:avLst/>
          </a:prstGeom>
        </p:spPr>
      </p:pic>
    </p:spTree>
    <p:extLst>
      <p:ext uri="{BB962C8B-B14F-4D97-AF65-F5344CB8AC3E}">
        <p14:creationId xmlns:p14="http://schemas.microsoft.com/office/powerpoint/2010/main" val="785508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5" y="0"/>
            <a:ext cx="12190195" cy="6858000"/>
          </a:xfrm>
          <a:prstGeom prst="rect">
            <a:avLst/>
          </a:prstGeom>
        </p:spPr>
      </p:pic>
      <p:sp>
        <p:nvSpPr>
          <p:cNvPr id="7" name="Titel 1"/>
          <p:cNvSpPr>
            <a:spLocks noGrp="1"/>
          </p:cNvSpPr>
          <p:nvPr>
            <p:ph type="title"/>
          </p:nvPr>
        </p:nvSpPr>
        <p:spPr>
          <a:xfrm>
            <a:off x="343994" y="348401"/>
            <a:ext cx="9807388" cy="428579"/>
          </a:xfrm>
        </p:spPr>
        <p:txBody>
          <a:bodyPr>
            <a:noAutofit/>
          </a:bodyPr>
          <a:lstStyle/>
          <a:p>
            <a:r>
              <a:rPr lang="de-DE" dirty="0"/>
              <a:t>Beispiele Kapitelfolien</a:t>
            </a:r>
          </a:p>
        </p:txBody>
      </p:sp>
      <p:pic>
        <p:nvPicPr>
          <p:cNvPr id="11" name="Grafik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0" y="5286583"/>
            <a:ext cx="1565953" cy="1572242"/>
          </a:xfrm>
          <a:prstGeom prst="rect">
            <a:avLst/>
          </a:prstGeom>
        </p:spPr>
      </p:pic>
      <p:sp>
        <p:nvSpPr>
          <p:cNvPr id="2" name="Fußzeilenplatzhalter 1"/>
          <p:cNvSpPr>
            <a:spLocks noGrp="1"/>
          </p:cNvSpPr>
          <p:nvPr>
            <p:ph type="ftr" sz="quarter" idx="37"/>
          </p:nvPr>
        </p:nvSpPr>
        <p:spPr/>
        <p:txBody>
          <a:bodyPr/>
          <a:lstStyle/>
          <a:p>
            <a:r>
              <a:rPr lang="de-DE"/>
              <a:t>encoway PowerPoint Vorlage </a:t>
            </a:r>
          </a:p>
        </p:txBody>
      </p:sp>
      <p:sp>
        <p:nvSpPr>
          <p:cNvPr id="5" name="Foliennummernplatzhalter 4"/>
          <p:cNvSpPr>
            <a:spLocks noGrp="1"/>
          </p:cNvSpPr>
          <p:nvPr>
            <p:ph type="sldNum" sz="quarter" idx="38"/>
          </p:nvPr>
        </p:nvSpPr>
        <p:spPr/>
        <p:txBody>
          <a:bodyPr/>
          <a:lstStyle/>
          <a:p>
            <a:fld id="{5D660186-B466-462D-A2F2-AF451F248765}" type="slidenum">
              <a:rPr lang="de-DE" smtClean="0"/>
              <a:t>46</a:t>
            </a:fld>
            <a:endParaRPr lang="de-DE"/>
          </a:p>
        </p:txBody>
      </p:sp>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213" y="352610"/>
            <a:ext cx="1363627" cy="419159"/>
          </a:xfrm>
          <a:prstGeom prst="rect">
            <a:avLst/>
          </a:prstGeom>
        </p:spPr>
      </p:pic>
    </p:spTree>
    <p:extLst>
      <p:ext uri="{BB962C8B-B14F-4D97-AF65-F5344CB8AC3E}">
        <p14:creationId xmlns:p14="http://schemas.microsoft.com/office/powerpoint/2010/main" val="18701957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5" y="0"/>
            <a:ext cx="12190195" cy="6858000"/>
          </a:xfrm>
          <a:prstGeom prst="rect">
            <a:avLst/>
          </a:prstGeom>
        </p:spPr>
      </p:pic>
      <p:sp>
        <p:nvSpPr>
          <p:cNvPr id="13" name="Titel 1"/>
          <p:cNvSpPr>
            <a:spLocks noGrp="1"/>
          </p:cNvSpPr>
          <p:nvPr>
            <p:ph type="title"/>
          </p:nvPr>
        </p:nvSpPr>
        <p:spPr>
          <a:xfrm>
            <a:off x="343994" y="348401"/>
            <a:ext cx="9807388" cy="428579"/>
          </a:xfrm>
        </p:spPr>
        <p:txBody>
          <a:bodyPr>
            <a:noAutofit/>
          </a:bodyPr>
          <a:lstStyle/>
          <a:p>
            <a:r>
              <a:rPr lang="de-DE" dirty="0">
                <a:solidFill>
                  <a:schemeClr val="bg1"/>
                </a:solidFill>
              </a:rPr>
              <a:t>Beispiele Kapitelfolien</a:t>
            </a:r>
          </a:p>
        </p:txBody>
      </p:sp>
      <p:sp>
        <p:nvSpPr>
          <p:cNvPr id="16" name="Rechteck 15"/>
          <p:cNvSpPr/>
          <p:nvPr/>
        </p:nvSpPr>
        <p:spPr>
          <a:xfrm>
            <a:off x="343994" y="3075217"/>
            <a:ext cx="3262432" cy="707566"/>
          </a:xfrm>
          <a:prstGeom prst="rect">
            <a:avLst/>
          </a:prstGeom>
        </p:spPr>
        <p:txBody>
          <a:bodyPr wrap="none">
            <a:spAutoFit/>
          </a:bodyPr>
          <a:lstStyle/>
          <a:p>
            <a:r>
              <a:rPr lang="de-DE" sz="3998" dirty="0">
                <a:solidFill>
                  <a:schemeClr val="bg1"/>
                </a:solidFill>
                <a:latin typeface="Chronica Pro Black" panose="020B0503050000000003" pitchFamily="34" charset="0"/>
                <a:cs typeface="Arial" panose="020B0604020202020204" pitchFamily="34" charset="0"/>
              </a:rPr>
              <a:t>Baubranche</a:t>
            </a:r>
            <a:endParaRPr lang="en-US" sz="3998" dirty="0">
              <a:solidFill>
                <a:schemeClr val="bg1"/>
              </a:solidFill>
              <a:latin typeface="Chronica Pro Black" panose="020B0503050000000003" pitchFamily="34" charset="0"/>
              <a:cs typeface="Arial" panose="020B0604020202020204" pitchFamily="34" charset="0"/>
            </a:endParaRPr>
          </a:p>
        </p:txBody>
      </p:sp>
      <p:sp>
        <p:nvSpPr>
          <p:cNvPr id="2" name="Fußzeilenplatzhalter 1"/>
          <p:cNvSpPr>
            <a:spLocks noGrp="1"/>
          </p:cNvSpPr>
          <p:nvPr>
            <p:ph type="ftr" sz="quarter" idx="37"/>
          </p:nvPr>
        </p:nvSpPr>
        <p:spPr/>
        <p:txBody>
          <a:bodyPr/>
          <a:lstStyle/>
          <a:p>
            <a:r>
              <a:rPr lang="de-DE" dirty="0">
                <a:solidFill>
                  <a:schemeClr val="bg1"/>
                </a:solidFill>
              </a:rPr>
              <a:t>encoway PowerPoint Vorlage </a:t>
            </a:r>
          </a:p>
        </p:txBody>
      </p:sp>
      <p:sp>
        <p:nvSpPr>
          <p:cNvPr id="5" name="Foliennummernplatzhalter 4"/>
          <p:cNvSpPr>
            <a:spLocks noGrp="1"/>
          </p:cNvSpPr>
          <p:nvPr>
            <p:ph type="sldNum" sz="quarter" idx="38"/>
          </p:nvPr>
        </p:nvSpPr>
        <p:spPr/>
        <p:txBody>
          <a:bodyPr/>
          <a:lstStyle/>
          <a:p>
            <a:fld id="{5D660186-B466-462D-A2F2-AF451F248765}" type="slidenum">
              <a:rPr lang="de-DE" smtClean="0">
                <a:solidFill>
                  <a:schemeClr val="bg1"/>
                </a:solidFill>
              </a:rPr>
              <a:t>47</a:t>
            </a:fld>
            <a:endParaRPr lang="de-DE" dirty="0">
              <a:solidFill>
                <a:schemeClr val="bg1"/>
              </a:solidFill>
            </a:endParaRPr>
          </a:p>
        </p:txBody>
      </p:sp>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9525" y="5265023"/>
            <a:ext cx="1591196" cy="1591196"/>
          </a:xfrm>
          <a:prstGeom prst="rect">
            <a:avLst/>
          </a:prstGeom>
        </p:spPr>
      </p:pic>
    </p:spTree>
    <p:extLst>
      <p:ext uri="{BB962C8B-B14F-4D97-AF65-F5344CB8AC3E}">
        <p14:creationId xmlns:p14="http://schemas.microsoft.com/office/powerpoint/2010/main" val="3837751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5" y="0"/>
            <a:ext cx="12190195" cy="6858000"/>
          </a:xfrm>
          <a:prstGeom prst="rect">
            <a:avLst/>
          </a:prstGeom>
        </p:spPr>
      </p:pic>
      <p:sp>
        <p:nvSpPr>
          <p:cNvPr id="7" name="Titel 1"/>
          <p:cNvSpPr>
            <a:spLocks noGrp="1"/>
          </p:cNvSpPr>
          <p:nvPr>
            <p:ph type="title"/>
          </p:nvPr>
        </p:nvSpPr>
        <p:spPr>
          <a:xfrm>
            <a:off x="343994" y="348401"/>
            <a:ext cx="9807388" cy="428579"/>
          </a:xfrm>
        </p:spPr>
        <p:txBody>
          <a:bodyPr>
            <a:noAutofit/>
          </a:bodyPr>
          <a:lstStyle/>
          <a:p>
            <a:r>
              <a:rPr lang="de-DE" dirty="0"/>
              <a:t>Beispiele Kapitelfolien</a:t>
            </a:r>
          </a:p>
        </p:txBody>
      </p:sp>
      <p:sp>
        <p:nvSpPr>
          <p:cNvPr id="10" name="Rechteck 9"/>
          <p:cNvSpPr/>
          <p:nvPr/>
        </p:nvSpPr>
        <p:spPr>
          <a:xfrm>
            <a:off x="4674777" y="4770667"/>
            <a:ext cx="2842445" cy="707566"/>
          </a:xfrm>
          <a:prstGeom prst="rect">
            <a:avLst/>
          </a:prstGeom>
        </p:spPr>
        <p:txBody>
          <a:bodyPr wrap="none">
            <a:spAutoFit/>
          </a:bodyPr>
          <a:lstStyle/>
          <a:p>
            <a:r>
              <a:rPr lang="de-DE" sz="3998" dirty="0">
                <a:solidFill>
                  <a:schemeClr val="tx2"/>
                </a:solidFill>
                <a:latin typeface="Chronica Pro Black" panose="020B0503050000000003" pitchFamily="34" charset="0"/>
                <a:cs typeface="Arial" panose="020B0604020202020204" pitchFamily="34" charset="0"/>
              </a:rPr>
              <a:t>Live Demo</a:t>
            </a:r>
            <a:endParaRPr lang="en-US" sz="3998" dirty="0">
              <a:solidFill>
                <a:schemeClr val="tx2"/>
              </a:solidFill>
              <a:latin typeface="Chronica Pro Black" panose="020B0503050000000003" pitchFamily="34" charset="0"/>
              <a:cs typeface="Arial" panose="020B0604020202020204" pitchFamily="34" charset="0"/>
            </a:endParaRPr>
          </a:p>
        </p:txBody>
      </p:sp>
      <p:pic>
        <p:nvPicPr>
          <p:cNvPr id="11" name="Grafik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0" y="5286583"/>
            <a:ext cx="1565953" cy="1572242"/>
          </a:xfrm>
          <a:prstGeom prst="rect">
            <a:avLst/>
          </a:prstGeom>
        </p:spPr>
      </p:pic>
      <p:sp>
        <p:nvSpPr>
          <p:cNvPr id="2" name="Fußzeilenplatzhalter 1"/>
          <p:cNvSpPr>
            <a:spLocks noGrp="1"/>
          </p:cNvSpPr>
          <p:nvPr>
            <p:ph type="ftr" sz="quarter" idx="37"/>
          </p:nvPr>
        </p:nvSpPr>
        <p:spPr/>
        <p:txBody>
          <a:bodyPr/>
          <a:lstStyle/>
          <a:p>
            <a:r>
              <a:rPr lang="de-DE"/>
              <a:t>encoway PowerPoint Vorlage </a:t>
            </a:r>
          </a:p>
        </p:txBody>
      </p:sp>
      <p:sp>
        <p:nvSpPr>
          <p:cNvPr id="5" name="Foliennummernplatzhalter 4"/>
          <p:cNvSpPr>
            <a:spLocks noGrp="1"/>
          </p:cNvSpPr>
          <p:nvPr>
            <p:ph type="sldNum" sz="quarter" idx="38"/>
          </p:nvPr>
        </p:nvSpPr>
        <p:spPr/>
        <p:txBody>
          <a:bodyPr/>
          <a:lstStyle/>
          <a:p>
            <a:fld id="{5D660186-B466-462D-A2F2-AF451F248765}" type="slidenum">
              <a:rPr lang="de-DE" smtClean="0"/>
              <a:t>48</a:t>
            </a:fld>
            <a:endParaRPr lang="de-DE"/>
          </a:p>
        </p:txBody>
      </p:sp>
      <p:pic>
        <p:nvPicPr>
          <p:cNvPr id="12" name="Grafik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213" y="352610"/>
            <a:ext cx="1363627" cy="419159"/>
          </a:xfrm>
          <a:prstGeom prst="rect">
            <a:avLst/>
          </a:prstGeom>
        </p:spPr>
      </p:pic>
    </p:spTree>
    <p:extLst>
      <p:ext uri="{BB962C8B-B14F-4D97-AF65-F5344CB8AC3E}">
        <p14:creationId xmlns:p14="http://schemas.microsoft.com/office/powerpoint/2010/main" val="802241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pPr marL="0" indent="0">
              <a:buNone/>
            </a:pPr>
            <a:r>
              <a:rPr lang="de-DE" sz="2000" dirty="0">
                <a:solidFill>
                  <a:srgbClr val="1E1E1C"/>
                </a:solidFill>
                <a:cs typeface="Arial" panose="020B0604020202020204" pitchFamily="34" charset="0"/>
              </a:rPr>
              <a:t>Dies ist eine Textfolie mit </a:t>
            </a:r>
            <a:r>
              <a:rPr lang="de-DE" sz="2000" dirty="0">
                <a:solidFill>
                  <a:srgbClr val="1E1E1C"/>
                </a:solidFill>
                <a:latin typeface="Chronica Pro Black" panose="020B0503050000000003" pitchFamily="34" charset="0"/>
              </a:rPr>
              <a:t>kürzeren</a:t>
            </a:r>
            <a:r>
              <a:rPr lang="de-DE" sz="2000" dirty="0">
                <a:solidFill>
                  <a:srgbClr val="1E1E1C"/>
                </a:solidFill>
                <a:latin typeface="Chronica Pro Black" panose="020B0503050000000003" pitchFamily="34" charset="0"/>
                <a:cs typeface="Arial" panose="020B0604020202020204" pitchFamily="34" charset="0"/>
              </a:rPr>
              <a:t> Inhalten</a:t>
            </a:r>
            <a:r>
              <a:rPr lang="de-DE" sz="2000" b="1" dirty="0">
                <a:solidFill>
                  <a:srgbClr val="1E1E1C"/>
                </a:solidFill>
                <a:cs typeface="Arial" panose="020B0604020202020204" pitchFamily="34" charset="0"/>
              </a:rPr>
              <a:t>.</a:t>
            </a:r>
            <a:r>
              <a:rPr lang="de-DE" sz="2000" dirty="0">
                <a:solidFill>
                  <a:srgbClr val="1E1E1C"/>
                </a:solidFill>
                <a:cs typeface="Arial" panose="020B0604020202020204" pitchFamily="34" charset="0"/>
              </a:rPr>
              <a:t> Der Text baut sich von oben nach unten </a:t>
            </a:r>
            <a:r>
              <a:rPr lang="de-DE" sz="2000" dirty="0">
                <a:solidFill>
                  <a:srgbClr val="1E1E1C"/>
                </a:solidFill>
              </a:rPr>
              <a:t>auf. Weitere Informationen siehe Notizen unten.</a:t>
            </a:r>
          </a:p>
          <a:p>
            <a:pPr marL="0" indent="0">
              <a:buNone/>
            </a:pPr>
            <a:r>
              <a:rPr lang="de-DE" sz="2000" dirty="0">
                <a:solidFill>
                  <a:srgbClr val="1E1E1C"/>
                </a:solidFill>
              </a:rPr>
              <a:t>Er kann auch eine Aufzählung enthalten:</a:t>
            </a:r>
          </a:p>
          <a:p>
            <a:pPr marL="284400" indent="-360000">
              <a:spcAft>
                <a:spcPts val="600"/>
              </a:spcAft>
              <a:buClr>
                <a:schemeClr val="accent1"/>
              </a:buClr>
            </a:pPr>
            <a:r>
              <a:rPr lang="de-DE" sz="2000" dirty="0">
                <a:solidFill>
                  <a:srgbClr val="1E1E1C"/>
                </a:solidFill>
              </a:rPr>
              <a:t>Punkt 1</a:t>
            </a:r>
          </a:p>
          <a:p>
            <a:pPr marL="720000" lvl="3" indent="-360000">
              <a:spcAft>
                <a:spcPts val="600"/>
              </a:spcAft>
              <a:buClr>
                <a:schemeClr val="accent1"/>
              </a:buClr>
            </a:pPr>
            <a:r>
              <a:rPr lang="de-DE" sz="1800" dirty="0">
                <a:solidFill>
                  <a:srgbClr val="1E1E1C"/>
                </a:solidFill>
              </a:rPr>
              <a:t>Punkt 1.1</a:t>
            </a:r>
          </a:p>
          <a:p>
            <a:pPr marL="1260000" lvl="3">
              <a:buClr>
                <a:schemeClr val="accent1"/>
              </a:buClr>
            </a:pPr>
            <a:r>
              <a:rPr lang="de-DE" sz="1600" dirty="0">
                <a:solidFill>
                  <a:srgbClr val="1E1E1C"/>
                </a:solidFill>
              </a:rPr>
              <a:t>Punkt 1.2</a:t>
            </a:r>
            <a:endParaRPr lang="de-DE" dirty="0"/>
          </a:p>
        </p:txBody>
      </p:sp>
      <p:sp>
        <p:nvSpPr>
          <p:cNvPr id="4" name="Titel 3"/>
          <p:cNvSpPr>
            <a:spLocks noGrp="1"/>
          </p:cNvSpPr>
          <p:nvPr>
            <p:ph type="title"/>
          </p:nvPr>
        </p:nvSpPr>
        <p:spPr/>
        <p:txBody>
          <a:bodyPr>
            <a:noAutofit/>
          </a:bodyPr>
          <a:lstStyle/>
          <a:p>
            <a:r>
              <a:rPr lang="de-DE" dirty="0"/>
              <a:t>Textfolie</a:t>
            </a:r>
          </a:p>
        </p:txBody>
      </p:sp>
      <p:sp>
        <p:nvSpPr>
          <p:cNvPr id="5" name="Textplatzhalter 4"/>
          <p:cNvSpPr>
            <a:spLocks noGrp="1"/>
          </p:cNvSpPr>
          <p:nvPr>
            <p:ph type="body" sz="quarter" idx="36"/>
          </p:nvPr>
        </p:nvSpPr>
        <p:spPr/>
        <p:txBody>
          <a:bodyPr/>
          <a:lstStyle/>
          <a:p>
            <a:r>
              <a:rPr lang="de-DE" dirty="0"/>
              <a:t>Einfach und kurz</a:t>
            </a:r>
          </a:p>
        </p:txBody>
      </p:sp>
      <p:sp>
        <p:nvSpPr>
          <p:cNvPr id="3" name="Fußzeilenplatzhalter 2"/>
          <p:cNvSpPr>
            <a:spLocks noGrp="1"/>
          </p:cNvSpPr>
          <p:nvPr>
            <p:ph type="ftr" sz="quarter" idx="37"/>
          </p:nvPr>
        </p:nvSpPr>
        <p:spPr/>
        <p:txBody>
          <a:bodyPr/>
          <a:lstStyle/>
          <a:p>
            <a:r>
              <a:rPr lang="de-DE" dirty="0"/>
              <a:t>encoway PowerPoint Vorlage </a:t>
            </a:r>
          </a:p>
        </p:txBody>
      </p:sp>
      <p:sp>
        <p:nvSpPr>
          <p:cNvPr id="6" name="Foliennummernplatzhalter 5"/>
          <p:cNvSpPr>
            <a:spLocks noGrp="1"/>
          </p:cNvSpPr>
          <p:nvPr>
            <p:ph type="sldNum" sz="quarter" idx="38"/>
          </p:nvPr>
        </p:nvSpPr>
        <p:spPr/>
        <p:txBody>
          <a:bodyPr/>
          <a:lstStyle/>
          <a:p>
            <a:fld id="{5D660186-B466-462D-A2F2-AF451F248765}" type="slidenum">
              <a:rPr lang="de-DE" smtClean="0"/>
              <a:t>4</a:t>
            </a:fld>
            <a:endParaRPr lang="de-DE" dirty="0"/>
          </a:p>
        </p:txBody>
      </p:sp>
    </p:spTree>
    <p:extLst>
      <p:ext uri="{BB962C8B-B14F-4D97-AF65-F5344CB8AC3E}">
        <p14:creationId xmlns:p14="http://schemas.microsoft.com/office/powerpoint/2010/main" val="37610837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5" y="0"/>
            <a:ext cx="12188389" cy="6858000"/>
          </a:xfrm>
          <a:prstGeom prst="rect">
            <a:avLst/>
          </a:prstGeom>
        </p:spPr>
      </p:pic>
      <p:sp>
        <p:nvSpPr>
          <p:cNvPr id="7" name="Titel 1"/>
          <p:cNvSpPr>
            <a:spLocks noGrp="1"/>
          </p:cNvSpPr>
          <p:nvPr>
            <p:ph type="title"/>
          </p:nvPr>
        </p:nvSpPr>
        <p:spPr>
          <a:xfrm>
            <a:off x="343994" y="348401"/>
            <a:ext cx="9807388" cy="428579"/>
          </a:xfrm>
        </p:spPr>
        <p:txBody>
          <a:bodyPr>
            <a:noAutofit/>
          </a:bodyPr>
          <a:lstStyle/>
          <a:p>
            <a:r>
              <a:rPr lang="de-DE" dirty="0"/>
              <a:t>Beispiele Kapitelfolien</a:t>
            </a:r>
          </a:p>
        </p:txBody>
      </p:sp>
      <p:pic>
        <p:nvPicPr>
          <p:cNvPr id="11" name="Grafik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0" y="5286583"/>
            <a:ext cx="1565953" cy="1572242"/>
          </a:xfrm>
          <a:prstGeom prst="rect">
            <a:avLst/>
          </a:prstGeom>
        </p:spPr>
      </p:pic>
      <p:sp>
        <p:nvSpPr>
          <p:cNvPr id="2" name="Fußzeilenplatzhalter 1"/>
          <p:cNvSpPr>
            <a:spLocks noGrp="1"/>
          </p:cNvSpPr>
          <p:nvPr>
            <p:ph type="ftr" sz="quarter" idx="37"/>
          </p:nvPr>
        </p:nvSpPr>
        <p:spPr/>
        <p:txBody>
          <a:bodyPr/>
          <a:lstStyle/>
          <a:p>
            <a:r>
              <a:rPr lang="de-DE"/>
              <a:t>encoway PowerPoint Vorlage </a:t>
            </a:r>
          </a:p>
        </p:txBody>
      </p:sp>
      <p:sp>
        <p:nvSpPr>
          <p:cNvPr id="5" name="Foliennummernplatzhalter 4"/>
          <p:cNvSpPr>
            <a:spLocks noGrp="1"/>
          </p:cNvSpPr>
          <p:nvPr>
            <p:ph type="sldNum" sz="quarter" idx="38"/>
          </p:nvPr>
        </p:nvSpPr>
        <p:spPr/>
        <p:txBody>
          <a:bodyPr/>
          <a:lstStyle/>
          <a:p>
            <a:fld id="{5D660186-B466-462D-A2F2-AF451F248765}" type="slidenum">
              <a:rPr lang="de-DE" smtClean="0"/>
              <a:t>49</a:t>
            </a:fld>
            <a:endParaRPr lang="de-DE"/>
          </a:p>
        </p:txBody>
      </p:sp>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213" y="352610"/>
            <a:ext cx="1363627" cy="419159"/>
          </a:xfrm>
          <a:prstGeom prst="rect">
            <a:avLst/>
          </a:prstGeom>
        </p:spPr>
      </p:pic>
    </p:spTree>
    <p:extLst>
      <p:ext uri="{BB962C8B-B14F-4D97-AF65-F5344CB8AC3E}">
        <p14:creationId xmlns:p14="http://schemas.microsoft.com/office/powerpoint/2010/main" val="18400728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5" y="0"/>
            <a:ext cx="12190195" cy="6858000"/>
          </a:xfrm>
          <a:prstGeom prst="rect">
            <a:avLst/>
          </a:prstGeom>
        </p:spPr>
      </p:pic>
      <p:sp>
        <p:nvSpPr>
          <p:cNvPr id="7" name="Titel 1"/>
          <p:cNvSpPr>
            <a:spLocks noGrp="1"/>
          </p:cNvSpPr>
          <p:nvPr>
            <p:ph type="title"/>
          </p:nvPr>
        </p:nvSpPr>
        <p:spPr>
          <a:xfrm>
            <a:off x="343994" y="348401"/>
            <a:ext cx="9807388" cy="428579"/>
          </a:xfrm>
        </p:spPr>
        <p:txBody>
          <a:bodyPr>
            <a:noAutofit/>
          </a:bodyPr>
          <a:lstStyle/>
          <a:p>
            <a:r>
              <a:rPr lang="de-DE" dirty="0">
                <a:solidFill>
                  <a:schemeClr val="bg1"/>
                </a:solidFill>
              </a:rPr>
              <a:t>Beispiele Kapitelfolien</a:t>
            </a:r>
          </a:p>
        </p:txBody>
      </p:sp>
      <p:sp>
        <p:nvSpPr>
          <p:cNvPr id="2" name="Fußzeilenplatzhalter 1"/>
          <p:cNvSpPr>
            <a:spLocks noGrp="1"/>
          </p:cNvSpPr>
          <p:nvPr>
            <p:ph type="ftr" sz="quarter" idx="37"/>
          </p:nvPr>
        </p:nvSpPr>
        <p:spPr/>
        <p:txBody>
          <a:bodyPr/>
          <a:lstStyle/>
          <a:p>
            <a:r>
              <a:rPr lang="de-DE" dirty="0">
                <a:solidFill>
                  <a:schemeClr val="bg1"/>
                </a:solidFill>
              </a:rPr>
              <a:t>encoway PowerPoint Vorlage </a:t>
            </a:r>
          </a:p>
        </p:txBody>
      </p:sp>
      <p:sp>
        <p:nvSpPr>
          <p:cNvPr id="5" name="Foliennummernplatzhalter 4"/>
          <p:cNvSpPr>
            <a:spLocks noGrp="1"/>
          </p:cNvSpPr>
          <p:nvPr>
            <p:ph type="sldNum" sz="quarter" idx="38"/>
          </p:nvPr>
        </p:nvSpPr>
        <p:spPr/>
        <p:txBody>
          <a:bodyPr/>
          <a:lstStyle/>
          <a:p>
            <a:fld id="{5D660186-B466-462D-A2F2-AF451F248765}" type="slidenum">
              <a:rPr lang="de-DE" smtClean="0">
                <a:solidFill>
                  <a:schemeClr val="bg1"/>
                </a:solidFill>
              </a:rPr>
              <a:t>50</a:t>
            </a:fld>
            <a:endParaRPr lang="de-DE" dirty="0">
              <a:solidFill>
                <a:schemeClr val="bg1"/>
              </a:solidFill>
            </a:endParaRPr>
          </a:p>
        </p:txBody>
      </p:sp>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9525" y="5265023"/>
            <a:ext cx="1591196" cy="1591196"/>
          </a:xfrm>
          <a:prstGeom prst="rect">
            <a:avLst/>
          </a:prstGeom>
        </p:spPr>
      </p:pic>
    </p:spTree>
    <p:extLst>
      <p:ext uri="{BB962C8B-B14F-4D97-AF65-F5344CB8AC3E}">
        <p14:creationId xmlns:p14="http://schemas.microsoft.com/office/powerpoint/2010/main" val="1566697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5" y="0"/>
            <a:ext cx="12190195" cy="6858000"/>
          </a:xfrm>
          <a:prstGeom prst="rect">
            <a:avLst/>
          </a:prstGeom>
        </p:spPr>
      </p:pic>
      <p:sp>
        <p:nvSpPr>
          <p:cNvPr id="3" name="Titel 2"/>
          <p:cNvSpPr>
            <a:spLocks noGrp="1"/>
          </p:cNvSpPr>
          <p:nvPr>
            <p:ph type="title"/>
          </p:nvPr>
        </p:nvSpPr>
        <p:spPr/>
        <p:txBody>
          <a:bodyPr>
            <a:normAutofit fontScale="90000"/>
          </a:bodyPr>
          <a:lstStyle/>
          <a:p>
            <a:r>
              <a:rPr lang="de-DE" dirty="0">
                <a:solidFill>
                  <a:schemeClr val="bg1"/>
                </a:solidFill>
              </a:rPr>
              <a:t>Beispiel Kapitelfolien</a:t>
            </a:r>
          </a:p>
        </p:txBody>
      </p:sp>
      <p:sp>
        <p:nvSpPr>
          <p:cNvPr id="17" name="Rechteck 16"/>
          <p:cNvSpPr/>
          <p:nvPr/>
        </p:nvSpPr>
        <p:spPr>
          <a:xfrm>
            <a:off x="7846602" y="3075217"/>
            <a:ext cx="2444900" cy="707566"/>
          </a:xfrm>
          <a:prstGeom prst="rect">
            <a:avLst/>
          </a:prstGeom>
        </p:spPr>
        <p:txBody>
          <a:bodyPr wrap="none">
            <a:spAutoFit/>
          </a:bodyPr>
          <a:lstStyle/>
          <a:p>
            <a:r>
              <a:rPr lang="de-DE" sz="3998" dirty="0">
                <a:solidFill>
                  <a:schemeClr val="bg1"/>
                </a:solidFill>
                <a:latin typeface="Chronica Pro Black" panose="020B0503050000000003" pitchFamily="34" charset="0"/>
                <a:cs typeface="Arial" panose="020B0604020202020204" pitchFamily="34" charset="0"/>
              </a:rPr>
              <a:t>Headline</a:t>
            </a:r>
            <a:endParaRPr lang="en-US" sz="3998" dirty="0">
              <a:solidFill>
                <a:schemeClr val="bg1"/>
              </a:solidFill>
              <a:latin typeface="Chronica Pro Black" panose="020B0503050000000003" pitchFamily="34" charset="0"/>
              <a:cs typeface="Arial" panose="020B0604020202020204" pitchFamily="34" charset="0"/>
            </a:endParaRPr>
          </a:p>
        </p:txBody>
      </p:sp>
      <p:sp>
        <p:nvSpPr>
          <p:cNvPr id="2" name="Fußzeilenplatzhalter 1"/>
          <p:cNvSpPr>
            <a:spLocks noGrp="1"/>
          </p:cNvSpPr>
          <p:nvPr>
            <p:ph type="ftr" sz="quarter" idx="37"/>
          </p:nvPr>
        </p:nvSpPr>
        <p:spPr/>
        <p:txBody>
          <a:bodyPr/>
          <a:lstStyle/>
          <a:p>
            <a:r>
              <a:rPr lang="de-DE" dirty="0">
                <a:solidFill>
                  <a:schemeClr val="bg1"/>
                </a:solidFill>
              </a:rPr>
              <a:t>encoway PowerPoint Vorlage </a:t>
            </a:r>
          </a:p>
        </p:txBody>
      </p:sp>
      <p:sp>
        <p:nvSpPr>
          <p:cNvPr id="5" name="Foliennummernplatzhalter 4"/>
          <p:cNvSpPr>
            <a:spLocks noGrp="1"/>
          </p:cNvSpPr>
          <p:nvPr>
            <p:ph type="sldNum" sz="quarter" idx="38"/>
          </p:nvPr>
        </p:nvSpPr>
        <p:spPr/>
        <p:txBody>
          <a:bodyPr/>
          <a:lstStyle/>
          <a:p>
            <a:fld id="{5D660186-B466-462D-A2F2-AF451F248765}" type="slidenum">
              <a:rPr lang="de-DE" smtClean="0">
                <a:solidFill>
                  <a:schemeClr val="bg1"/>
                </a:solidFill>
              </a:rPr>
              <a:t>51</a:t>
            </a:fld>
            <a:endParaRPr lang="de-DE" dirty="0">
              <a:solidFill>
                <a:schemeClr val="bg1"/>
              </a:solidFill>
            </a:endParaRPr>
          </a:p>
        </p:txBody>
      </p:sp>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9525" y="5265023"/>
            <a:ext cx="1591196" cy="1591196"/>
          </a:xfrm>
          <a:prstGeom prst="rect">
            <a:avLst/>
          </a:prstGeom>
        </p:spPr>
      </p:pic>
    </p:spTree>
    <p:extLst>
      <p:ext uri="{BB962C8B-B14F-4D97-AF65-F5344CB8AC3E}">
        <p14:creationId xmlns:p14="http://schemas.microsoft.com/office/powerpoint/2010/main" val="19636944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5" y="0"/>
            <a:ext cx="12190195" cy="6858000"/>
          </a:xfrm>
          <a:prstGeom prst="rect">
            <a:avLst/>
          </a:prstGeom>
        </p:spPr>
      </p:pic>
      <p:sp>
        <p:nvSpPr>
          <p:cNvPr id="3" name="Titel 2"/>
          <p:cNvSpPr>
            <a:spLocks noGrp="1"/>
          </p:cNvSpPr>
          <p:nvPr>
            <p:ph type="title"/>
          </p:nvPr>
        </p:nvSpPr>
        <p:spPr/>
        <p:txBody>
          <a:bodyPr>
            <a:normAutofit fontScale="90000"/>
          </a:bodyPr>
          <a:lstStyle/>
          <a:p>
            <a:r>
              <a:rPr lang="de-DE" dirty="0"/>
              <a:t>Beispiel Kapitelfolien</a:t>
            </a:r>
          </a:p>
        </p:txBody>
      </p:sp>
      <p:pic>
        <p:nvPicPr>
          <p:cNvPr id="8" name="Grafik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0" y="5286583"/>
            <a:ext cx="1565953" cy="1572242"/>
          </a:xfrm>
          <a:prstGeom prst="rect">
            <a:avLst/>
          </a:prstGeom>
        </p:spPr>
      </p:pic>
      <p:sp>
        <p:nvSpPr>
          <p:cNvPr id="2" name="Fußzeilenplatzhalter 1"/>
          <p:cNvSpPr>
            <a:spLocks noGrp="1"/>
          </p:cNvSpPr>
          <p:nvPr>
            <p:ph type="ftr" sz="quarter" idx="37"/>
          </p:nvPr>
        </p:nvSpPr>
        <p:spPr/>
        <p:txBody>
          <a:bodyPr/>
          <a:lstStyle/>
          <a:p>
            <a:r>
              <a:rPr lang="de-DE" dirty="0"/>
              <a:t>encoway PowerPoint Vorlage </a:t>
            </a:r>
          </a:p>
        </p:txBody>
      </p:sp>
      <p:sp>
        <p:nvSpPr>
          <p:cNvPr id="5" name="Foliennummernplatzhalter 4"/>
          <p:cNvSpPr>
            <a:spLocks noGrp="1"/>
          </p:cNvSpPr>
          <p:nvPr>
            <p:ph type="sldNum" sz="quarter" idx="38"/>
          </p:nvPr>
        </p:nvSpPr>
        <p:spPr/>
        <p:txBody>
          <a:bodyPr/>
          <a:lstStyle/>
          <a:p>
            <a:fld id="{5D660186-B466-462D-A2F2-AF451F248765}" type="slidenum">
              <a:rPr lang="de-DE" smtClean="0"/>
              <a:t>52</a:t>
            </a:fld>
            <a:endParaRPr lang="de-DE"/>
          </a:p>
        </p:txBody>
      </p:sp>
      <p:pic>
        <p:nvPicPr>
          <p:cNvPr id="10" name="Grafik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213" y="352610"/>
            <a:ext cx="1363627" cy="419159"/>
          </a:xfrm>
          <a:prstGeom prst="rect">
            <a:avLst/>
          </a:prstGeom>
        </p:spPr>
      </p:pic>
    </p:spTree>
    <p:extLst>
      <p:ext uri="{BB962C8B-B14F-4D97-AF65-F5344CB8AC3E}">
        <p14:creationId xmlns:p14="http://schemas.microsoft.com/office/powerpoint/2010/main" val="1184850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5" y="0"/>
            <a:ext cx="12190195" cy="6858000"/>
          </a:xfrm>
          <a:prstGeom prst="rect">
            <a:avLst/>
          </a:prstGeom>
        </p:spPr>
      </p:pic>
      <p:sp>
        <p:nvSpPr>
          <p:cNvPr id="3" name="Titel 2"/>
          <p:cNvSpPr>
            <a:spLocks noGrp="1"/>
          </p:cNvSpPr>
          <p:nvPr>
            <p:ph type="title"/>
          </p:nvPr>
        </p:nvSpPr>
        <p:spPr/>
        <p:txBody>
          <a:bodyPr>
            <a:normAutofit fontScale="90000"/>
          </a:bodyPr>
          <a:lstStyle/>
          <a:p>
            <a:r>
              <a:rPr lang="de-DE" dirty="0">
                <a:solidFill>
                  <a:schemeClr val="bg1"/>
                </a:solidFill>
              </a:rPr>
              <a:t>Beispiel Kapitelfolien</a:t>
            </a:r>
          </a:p>
        </p:txBody>
      </p:sp>
      <p:sp>
        <p:nvSpPr>
          <p:cNvPr id="2" name="Fußzeilenplatzhalter 1"/>
          <p:cNvSpPr>
            <a:spLocks noGrp="1"/>
          </p:cNvSpPr>
          <p:nvPr>
            <p:ph type="ftr" sz="quarter" idx="37"/>
          </p:nvPr>
        </p:nvSpPr>
        <p:spPr/>
        <p:txBody>
          <a:bodyPr/>
          <a:lstStyle/>
          <a:p>
            <a:r>
              <a:rPr lang="de-DE" dirty="0">
                <a:solidFill>
                  <a:schemeClr val="bg1"/>
                </a:solidFill>
              </a:rPr>
              <a:t>encoway PowerPoint Vorlage </a:t>
            </a:r>
          </a:p>
        </p:txBody>
      </p:sp>
      <p:sp>
        <p:nvSpPr>
          <p:cNvPr id="5" name="Foliennummernplatzhalter 4"/>
          <p:cNvSpPr>
            <a:spLocks noGrp="1"/>
          </p:cNvSpPr>
          <p:nvPr>
            <p:ph type="sldNum" sz="quarter" idx="38"/>
          </p:nvPr>
        </p:nvSpPr>
        <p:spPr/>
        <p:txBody>
          <a:bodyPr/>
          <a:lstStyle/>
          <a:p>
            <a:fld id="{5D660186-B466-462D-A2F2-AF451F248765}" type="slidenum">
              <a:rPr lang="de-DE" smtClean="0">
                <a:solidFill>
                  <a:schemeClr val="bg1"/>
                </a:solidFill>
              </a:rPr>
              <a:t>53</a:t>
            </a:fld>
            <a:endParaRPr lang="de-DE" dirty="0">
              <a:solidFill>
                <a:schemeClr val="bg1"/>
              </a:solidFill>
            </a:endParaRPr>
          </a:p>
        </p:txBody>
      </p:sp>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5400000">
            <a:off x="-9525" y="5265023"/>
            <a:ext cx="1591196" cy="1591196"/>
          </a:xfrm>
          <a:prstGeom prst="rect">
            <a:avLst/>
          </a:prstGeom>
        </p:spPr>
      </p:pic>
    </p:spTree>
    <p:extLst>
      <p:ext uri="{BB962C8B-B14F-4D97-AF65-F5344CB8AC3E}">
        <p14:creationId xmlns:p14="http://schemas.microsoft.com/office/powerpoint/2010/main" val="5450458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05" y="0"/>
            <a:ext cx="12190195" cy="6858000"/>
          </a:xfrm>
          <a:prstGeom prst="rect">
            <a:avLst/>
          </a:prstGeom>
        </p:spPr>
      </p:pic>
      <p:sp>
        <p:nvSpPr>
          <p:cNvPr id="3" name="Titel 2"/>
          <p:cNvSpPr>
            <a:spLocks noGrp="1"/>
          </p:cNvSpPr>
          <p:nvPr>
            <p:ph type="title"/>
          </p:nvPr>
        </p:nvSpPr>
        <p:spPr/>
        <p:txBody>
          <a:bodyPr>
            <a:normAutofit fontScale="90000"/>
          </a:bodyPr>
          <a:lstStyle/>
          <a:p>
            <a:r>
              <a:rPr lang="de-DE" dirty="0"/>
              <a:t>Beispiel Kapitelfolien</a:t>
            </a:r>
          </a:p>
        </p:txBody>
      </p:sp>
      <p:pic>
        <p:nvPicPr>
          <p:cNvPr id="8" name="Grafik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90" y="5286583"/>
            <a:ext cx="1565953" cy="1572242"/>
          </a:xfrm>
          <a:prstGeom prst="rect">
            <a:avLst/>
          </a:prstGeom>
        </p:spPr>
      </p:pic>
      <p:sp>
        <p:nvSpPr>
          <p:cNvPr id="9" name="Rechteck 8"/>
          <p:cNvSpPr/>
          <p:nvPr/>
        </p:nvSpPr>
        <p:spPr>
          <a:xfrm>
            <a:off x="6017802" y="3075217"/>
            <a:ext cx="2842445" cy="707566"/>
          </a:xfrm>
          <a:prstGeom prst="rect">
            <a:avLst/>
          </a:prstGeom>
        </p:spPr>
        <p:txBody>
          <a:bodyPr wrap="none">
            <a:spAutoFit/>
          </a:bodyPr>
          <a:lstStyle/>
          <a:p>
            <a:r>
              <a:rPr lang="de-DE" sz="3998" dirty="0">
                <a:solidFill>
                  <a:schemeClr val="tx2"/>
                </a:solidFill>
                <a:latin typeface="Chronica Pro Black" panose="020B0503050000000003" pitchFamily="34" charset="0"/>
                <a:cs typeface="Arial" panose="020B0604020202020204" pitchFamily="34" charset="0"/>
              </a:rPr>
              <a:t>Live Demo</a:t>
            </a:r>
            <a:endParaRPr lang="en-US" sz="3998" dirty="0">
              <a:solidFill>
                <a:schemeClr val="tx2"/>
              </a:solidFill>
              <a:latin typeface="Chronica Pro Black" panose="020B0503050000000003" pitchFamily="34" charset="0"/>
              <a:cs typeface="Arial" panose="020B0604020202020204" pitchFamily="34" charset="0"/>
            </a:endParaRPr>
          </a:p>
        </p:txBody>
      </p:sp>
      <p:sp>
        <p:nvSpPr>
          <p:cNvPr id="2" name="Fußzeilenplatzhalter 1"/>
          <p:cNvSpPr>
            <a:spLocks noGrp="1"/>
          </p:cNvSpPr>
          <p:nvPr>
            <p:ph type="ftr" sz="quarter" idx="37"/>
          </p:nvPr>
        </p:nvSpPr>
        <p:spPr/>
        <p:txBody>
          <a:bodyPr/>
          <a:lstStyle/>
          <a:p>
            <a:r>
              <a:rPr lang="de-DE"/>
              <a:t>encoway PowerPoint Vorlage </a:t>
            </a:r>
          </a:p>
        </p:txBody>
      </p:sp>
      <p:sp>
        <p:nvSpPr>
          <p:cNvPr id="5" name="Foliennummernplatzhalter 4"/>
          <p:cNvSpPr>
            <a:spLocks noGrp="1"/>
          </p:cNvSpPr>
          <p:nvPr>
            <p:ph type="sldNum" sz="quarter" idx="38"/>
          </p:nvPr>
        </p:nvSpPr>
        <p:spPr/>
        <p:txBody>
          <a:bodyPr/>
          <a:lstStyle/>
          <a:p>
            <a:fld id="{5D660186-B466-462D-A2F2-AF451F248765}" type="slidenum">
              <a:rPr lang="de-DE" smtClean="0"/>
              <a:t>54</a:t>
            </a:fld>
            <a:endParaRPr lang="de-DE"/>
          </a:p>
        </p:txBody>
      </p:sp>
      <p:pic>
        <p:nvPicPr>
          <p:cNvPr id="11" name="Grafi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213" y="352610"/>
            <a:ext cx="1363627" cy="419159"/>
          </a:xfrm>
          <a:prstGeom prst="rect">
            <a:avLst/>
          </a:prstGeom>
        </p:spPr>
      </p:pic>
    </p:spTree>
    <p:extLst>
      <p:ext uri="{BB962C8B-B14F-4D97-AF65-F5344CB8AC3E}">
        <p14:creationId xmlns:p14="http://schemas.microsoft.com/office/powerpoint/2010/main" val="258377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p:cNvSpPr>
            <a:spLocks noGrp="1"/>
          </p:cNvSpPr>
          <p:nvPr>
            <p:ph type="body" sz="quarter" idx="11"/>
          </p:nvPr>
        </p:nvSpPr>
        <p:spPr/>
        <p:txBody>
          <a:bodyPr/>
          <a:lstStyle/>
          <a:p>
            <a:pPr marL="0" indent="0">
              <a:buClr>
                <a:schemeClr val="accent1"/>
              </a:buClr>
              <a:buNone/>
            </a:pPr>
            <a:r>
              <a:rPr lang="de-DE" dirty="0">
                <a:latin typeface="Chronica Pro Black" panose="020B0503050000000003" pitchFamily="34" charset="0"/>
              </a:rPr>
              <a:t>Text einspaltig</a:t>
            </a:r>
          </a:p>
          <a:p>
            <a:pPr marL="0" indent="0">
              <a:lnSpc>
                <a:spcPct val="100000"/>
              </a:lnSpc>
              <a:buNone/>
            </a:pPr>
            <a:r>
              <a:rPr lang="de-DE" dirty="0">
                <a:cs typeface="Arial" panose="020B0604020202020204" pitchFamily="34" charset="0"/>
              </a:rPr>
              <a:t>Dies ist eine Textfolie mit </a:t>
            </a:r>
            <a:r>
              <a:rPr lang="de-DE" dirty="0">
                <a:latin typeface="Chronica Pro Black" panose="020B0503050000000003" pitchFamily="34" charset="0"/>
                <a:cs typeface="Arial" panose="020B0604020202020204" pitchFamily="34" charset="0"/>
              </a:rPr>
              <a:t>längeren Sätzen </a:t>
            </a:r>
            <a:r>
              <a:rPr lang="de-DE" dirty="0">
                <a:cs typeface="Arial" panose="020B0604020202020204" pitchFamily="34" charset="0"/>
              </a:rPr>
              <a:t>die auch mal über mehrere Zeilen gehen kann. Der Text baut sich von unten nach oben auf.</a:t>
            </a:r>
          </a:p>
          <a:p>
            <a:pPr marL="0" indent="0">
              <a:lnSpc>
                <a:spcPct val="100000"/>
              </a:lnSpc>
              <a:buNone/>
            </a:pPr>
            <a:r>
              <a:rPr lang="de-DE" dirty="0">
                <a:cs typeface="Arial" panose="020B0604020202020204" pitchFamily="34" charset="0"/>
              </a:rPr>
              <a:t>Der Satzspiegel des Textes wird mit dem Ende des Textfeldes nach oben begrenzt und muss eingehalten werden.</a:t>
            </a:r>
          </a:p>
          <a:p>
            <a:pPr marL="0" indent="0">
              <a:lnSpc>
                <a:spcPct val="100000"/>
              </a:lnSpc>
              <a:buNone/>
            </a:pPr>
            <a:r>
              <a:rPr lang="de-DE" dirty="0">
                <a:cs typeface="Arial" panose="020B0604020202020204" pitchFamily="34" charset="0"/>
              </a:rPr>
              <a:t>Die Schrift ist </a:t>
            </a:r>
            <a:r>
              <a:rPr lang="de-DE" dirty="0" err="1">
                <a:cs typeface="Arial" panose="020B0604020202020204" pitchFamily="34" charset="0"/>
              </a:rPr>
              <a:t>Chronica</a:t>
            </a:r>
            <a:r>
              <a:rPr lang="de-DE" dirty="0">
                <a:cs typeface="Arial" panose="020B0604020202020204" pitchFamily="34" charset="0"/>
              </a:rPr>
              <a:t> Pro in 20 Punkt auf einem einfachen Zeilenabstand. </a:t>
            </a:r>
            <a:r>
              <a:rPr lang="de-DE" dirty="0">
                <a:ea typeface="Chronica Pro" charset="0"/>
                <a:cs typeface="Arial" panose="020B0604020202020204" pitchFamily="34" charset="0"/>
              </a:rPr>
              <a:t>Hervorhebungen</a:t>
            </a:r>
            <a:r>
              <a:rPr lang="de-DE" b="1" dirty="0">
                <a:ea typeface="Chronica Pro" charset="0"/>
                <a:cs typeface="Arial" panose="020B0604020202020204" pitchFamily="34" charset="0"/>
              </a:rPr>
              <a:t> </a:t>
            </a:r>
            <a:r>
              <a:rPr lang="de-DE" dirty="0">
                <a:cs typeface="Arial" panose="020B0604020202020204" pitchFamily="34" charset="0"/>
              </a:rPr>
              <a:t>werden in der gleichen Schriftart (</a:t>
            </a:r>
            <a:r>
              <a:rPr lang="de-DE" dirty="0" err="1">
                <a:cs typeface="Arial" panose="020B0604020202020204" pitchFamily="34" charset="0"/>
              </a:rPr>
              <a:t>Chronica</a:t>
            </a:r>
            <a:r>
              <a:rPr lang="de-DE" dirty="0">
                <a:cs typeface="Arial" panose="020B0604020202020204" pitchFamily="34" charset="0"/>
              </a:rPr>
              <a:t> Black) erstellt.</a:t>
            </a:r>
          </a:p>
          <a:p>
            <a:endParaRPr lang="de-DE" dirty="0">
              <a:solidFill>
                <a:srgbClr val="4A4A4A"/>
              </a:solidFill>
            </a:endParaRPr>
          </a:p>
        </p:txBody>
      </p:sp>
      <p:sp>
        <p:nvSpPr>
          <p:cNvPr id="9" name="Titel 8"/>
          <p:cNvSpPr>
            <a:spLocks noGrp="1"/>
          </p:cNvSpPr>
          <p:nvPr>
            <p:ph type="title"/>
          </p:nvPr>
        </p:nvSpPr>
        <p:spPr/>
        <p:txBody>
          <a:bodyPr>
            <a:noAutofit/>
          </a:bodyPr>
          <a:lstStyle/>
          <a:p>
            <a:r>
              <a:rPr lang="de-DE" dirty="0"/>
              <a:t>Textfolie</a:t>
            </a:r>
          </a:p>
        </p:txBody>
      </p:sp>
      <p:sp>
        <p:nvSpPr>
          <p:cNvPr id="3" name="Textplatzhalter 2"/>
          <p:cNvSpPr>
            <a:spLocks noGrp="1"/>
          </p:cNvSpPr>
          <p:nvPr>
            <p:ph type="body" sz="quarter" idx="36"/>
          </p:nvPr>
        </p:nvSpPr>
        <p:spPr/>
        <p:txBody>
          <a:bodyPr>
            <a:normAutofit/>
          </a:bodyPr>
          <a:lstStyle/>
          <a:p>
            <a:r>
              <a:rPr lang="de-DE" sz="2200" dirty="0"/>
              <a:t>Einspaltig</a:t>
            </a:r>
          </a:p>
        </p:txBody>
      </p:sp>
      <p:sp>
        <p:nvSpPr>
          <p:cNvPr id="2" name="Fußzeilenplatzhalter 1"/>
          <p:cNvSpPr>
            <a:spLocks noGrp="1"/>
          </p:cNvSpPr>
          <p:nvPr>
            <p:ph type="ftr" sz="quarter" idx="37"/>
          </p:nvPr>
        </p:nvSpPr>
        <p:spPr/>
        <p:txBody>
          <a:bodyPr/>
          <a:lstStyle/>
          <a:p>
            <a:r>
              <a:rPr lang="de-DE"/>
              <a:t>encoway PowerPoint Vorlage </a:t>
            </a:r>
          </a:p>
        </p:txBody>
      </p:sp>
      <p:sp>
        <p:nvSpPr>
          <p:cNvPr id="6" name="Foliennummernplatzhalter 5"/>
          <p:cNvSpPr>
            <a:spLocks noGrp="1"/>
          </p:cNvSpPr>
          <p:nvPr>
            <p:ph type="sldNum" sz="quarter" idx="38"/>
          </p:nvPr>
        </p:nvSpPr>
        <p:spPr/>
        <p:txBody>
          <a:bodyPr/>
          <a:lstStyle/>
          <a:p>
            <a:fld id="{5D660186-B466-462D-A2F2-AF451F248765}" type="slidenum">
              <a:rPr lang="de-DE" smtClean="0"/>
              <a:t>5</a:t>
            </a:fld>
            <a:endParaRPr lang="de-DE"/>
          </a:p>
        </p:txBody>
      </p:sp>
    </p:spTree>
    <p:extLst>
      <p:ext uri="{BB962C8B-B14F-4D97-AF65-F5344CB8AC3E}">
        <p14:creationId xmlns:p14="http://schemas.microsoft.com/office/powerpoint/2010/main" val="3311777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platzhalter 6"/>
          <p:cNvSpPr>
            <a:spLocks noGrp="1"/>
          </p:cNvSpPr>
          <p:nvPr>
            <p:ph type="body" sz="quarter" idx="11"/>
          </p:nvPr>
        </p:nvSpPr>
        <p:spPr/>
        <p:txBody>
          <a:bodyPr/>
          <a:lstStyle/>
          <a:p>
            <a:pPr marL="0" indent="0">
              <a:buNone/>
            </a:pPr>
            <a:r>
              <a:rPr lang="de-DE" dirty="0">
                <a:latin typeface="Chronica Pro Black" panose="020B0503050000000003" pitchFamily="34" charset="0"/>
                <a:cs typeface="Arial" panose="020B0604020202020204" pitchFamily="34" charset="0"/>
              </a:rPr>
              <a:t>Zwischenüberschrift</a:t>
            </a:r>
          </a:p>
          <a:p>
            <a:pPr marL="0" indent="0">
              <a:buNone/>
            </a:pPr>
            <a:r>
              <a:rPr lang="de-DE" dirty="0"/>
              <a:t>Hier steht der Text</a:t>
            </a:r>
          </a:p>
          <a:p>
            <a:pPr marL="284400">
              <a:spcAft>
                <a:spcPts val="600"/>
              </a:spcAft>
              <a:buClr>
                <a:schemeClr val="accent1"/>
              </a:buClr>
            </a:pPr>
            <a:r>
              <a:rPr lang="de-DE" dirty="0">
                <a:cs typeface="Arial" panose="020B0604020202020204" pitchFamily="34" charset="0"/>
              </a:rPr>
              <a:t>Erste Aufzählungsebene. </a:t>
            </a:r>
          </a:p>
          <a:p>
            <a:pPr>
              <a:spcAft>
                <a:spcPts val="600"/>
              </a:spcAft>
              <a:buClr>
                <a:schemeClr val="accent1"/>
              </a:buClr>
            </a:pPr>
            <a:r>
              <a:rPr lang="de-DE" dirty="0">
                <a:cs typeface="Arial" panose="020B0604020202020204" pitchFamily="34" charset="0"/>
              </a:rPr>
              <a:t>Die Aufzählungen werden über das Werkzeug im Menü »Einzug vergrößern« bzw. »Listenebene erhöhen« automatisch erzeugt.</a:t>
            </a:r>
          </a:p>
          <a:p>
            <a:pPr lvl="1" indent="-284400">
              <a:spcAft>
                <a:spcPts val="600"/>
              </a:spcAft>
              <a:buClr>
                <a:schemeClr val="accent1"/>
              </a:buClr>
            </a:pPr>
            <a:r>
              <a:rPr lang="de-DE" dirty="0">
                <a:cs typeface="Arial" panose="020B0604020202020204" pitchFamily="34" charset="0"/>
              </a:rPr>
              <a:t>Die zweite Aufzählungsebene ist kleiner und weiter eingerückt.</a:t>
            </a:r>
          </a:p>
        </p:txBody>
      </p:sp>
      <p:sp>
        <p:nvSpPr>
          <p:cNvPr id="8" name="Textplatzhalter 7"/>
          <p:cNvSpPr>
            <a:spLocks noGrp="1"/>
          </p:cNvSpPr>
          <p:nvPr>
            <p:ph type="body" sz="quarter" idx="12"/>
          </p:nvPr>
        </p:nvSpPr>
        <p:spPr/>
        <p:txBody>
          <a:bodyPr/>
          <a:lstStyle/>
          <a:p>
            <a:pPr marL="0" indent="0">
              <a:buNone/>
            </a:pPr>
            <a:r>
              <a:rPr lang="de-DE" dirty="0">
                <a:latin typeface="Chronica Pro Black" panose="020B0503050000000003" pitchFamily="34" charset="0"/>
                <a:cs typeface="Arial" panose="020B0604020202020204" pitchFamily="34" charset="0"/>
              </a:rPr>
              <a:t>Zwischenüberschrift</a:t>
            </a:r>
          </a:p>
          <a:p>
            <a:pPr marL="0" indent="0">
              <a:buNone/>
            </a:pPr>
            <a:r>
              <a:rPr lang="de-DE" dirty="0"/>
              <a:t>Hier steht der Text</a:t>
            </a:r>
          </a:p>
          <a:p>
            <a:pPr marL="284400">
              <a:spcAft>
                <a:spcPts val="600"/>
              </a:spcAft>
              <a:buClr>
                <a:schemeClr val="accent1"/>
              </a:buClr>
            </a:pPr>
            <a:r>
              <a:rPr lang="de-DE" dirty="0">
                <a:cs typeface="Arial" panose="020B0604020202020204" pitchFamily="34" charset="0"/>
              </a:rPr>
              <a:t>Erste Aufzählungsebene. </a:t>
            </a:r>
          </a:p>
          <a:p>
            <a:pPr>
              <a:spcAft>
                <a:spcPts val="600"/>
              </a:spcAft>
              <a:buClr>
                <a:schemeClr val="accent1"/>
              </a:buClr>
            </a:pPr>
            <a:r>
              <a:rPr lang="de-DE" dirty="0">
                <a:cs typeface="Arial" panose="020B0604020202020204" pitchFamily="34" charset="0"/>
              </a:rPr>
              <a:t>Die Aufzählungen werden über das Werkzeug im Menü »Einzug vergrößern« bzw. »Listenebene erhöhen« automatisch erzeugt.</a:t>
            </a:r>
          </a:p>
          <a:p>
            <a:pPr lvl="1" indent="-284400">
              <a:spcAft>
                <a:spcPts val="600"/>
              </a:spcAft>
              <a:buClr>
                <a:schemeClr val="accent1"/>
              </a:buClr>
            </a:pPr>
            <a:r>
              <a:rPr lang="de-DE" dirty="0">
                <a:cs typeface="Arial" panose="020B0604020202020204" pitchFamily="34" charset="0"/>
              </a:rPr>
              <a:t>Die zweite Aufzählungsebene ist kleiner und weiter eingerückt.</a:t>
            </a:r>
          </a:p>
        </p:txBody>
      </p:sp>
      <p:sp>
        <p:nvSpPr>
          <p:cNvPr id="6" name="Titel 5"/>
          <p:cNvSpPr>
            <a:spLocks noGrp="1"/>
          </p:cNvSpPr>
          <p:nvPr>
            <p:ph type="title"/>
          </p:nvPr>
        </p:nvSpPr>
        <p:spPr/>
        <p:txBody>
          <a:bodyPr>
            <a:noAutofit/>
          </a:bodyPr>
          <a:lstStyle/>
          <a:p>
            <a:r>
              <a:rPr lang="de-DE" dirty="0"/>
              <a:t>Textfolie</a:t>
            </a:r>
          </a:p>
        </p:txBody>
      </p:sp>
      <p:sp>
        <p:nvSpPr>
          <p:cNvPr id="9" name="Textplatzhalter 8"/>
          <p:cNvSpPr>
            <a:spLocks noGrp="1"/>
          </p:cNvSpPr>
          <p:nvPr>
            <p:ph type="body" sz="quarter" idx="36"/>
          </p:nvPr>
        </p:nvSpPr>
        <p:spPr/>
        <p:txBody>
          <a:bodyPr/>
          <a:lstStyle/>
          <a:p>
            <a:r>
              <a:rPr lang="de-DE" dirty="0"/>
              <a:t>Zweispaltig</a:t>
            </a:r>
          </a:p>
        </p:txBody>
      </p:sp>
      <p:sp>
        <p:nvSpPr>
          <p:cNvPr id="2" name="Fußzeilenplatzhalter 1"/>
          <p:cNvSpPr>
            <a:spLocks noGrp="1"/>
          </p:cNvSpPr>
          <p:nvPr>
            <p:ph type="ftr" sz="quarter" idx="37"/>
          </p:nvPr>
        </p:nvSpPr>
        <p:spPr/>
        <p:txBody>
          <a:bodyPr/>
          <a:lstStyle/>
          <a:p>
            <a:r>
              <a:rPr lang="de-DE"/>
              <a:t>encoway PowerPoint Vorlage </a:t>
            </a:r>
          </a:p>
        </p:txBody>
      </p:sp>
      <p:sp>
        <p:nvSpPr>
          <p:cNvPr id="3" name="Foliennummernplatzhalter 2"/>
          <p:cNvSpPr>
            <a:spLocks noGrp="1"/>
          </p:cNvSpPr>
          <p:nvPr>
            <p:ph type="sldNum" sz="quarter" idx="38"/>
          </p:nvPr>
        </p:nvSpPr>
        <p:spPr/>
        <p:txBody>
          <a:bodyPr/>
          <a:lstStyle/>
          <a:p>
            <a:fld id="{5D660186-B466-462D-A2F2-AF451F248765}" type="slidenum">
              <a:rPr lang="de-DE" smtClean="0"/>
              <a:t>6</a:t>
            </a:fld>
            <a:endParaRPr lang="de-DE"/>
          </a:p>
        </p:txBody>
      </p:sp>
    </p:spTree>
    <p:extLst>
      <p:ext uri="{BB962C8B-B14F-4D97-AF65-F5344CB8AC3E}">
        <p14:creationId xmlns:p14="http://schemas.microsoft.com/office/powerpoint/2010/main" val="1310368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334963" y="2297203"/>
            <a:ext cx="11532472" cy="777325"/>
          </a:xfrm>
        </p:spPr>
        <p:txBody>
          <a:bodyPr/>
          <a:lstStyle/>
          <a:p>
            <a:pPr algn="ctr"/>
            <a:r>
              <a:rPr lang="de-DE" dirty="0"/>
              <a:t>Zitat</a:t>
            </a:r>
          </a:p>
        </p:txBody>
      </p:sp>
      <p:sp>
        <p:nvSpPr>
          <p:cNvPr id="8" name="Textplatzhalter 7"/>
          <p:cNvSpPr>
            <a:spLocks noGrp="1"/>
          </p:cNvSpPr>
          <p:nvPr>
            <p:ph type="body" sz="quarter" idx="13"/>
          </p:nvPr>
        </p:nvSpPr>
        <p:spPr>
          <a:xfrm>
            <a:off x="2272552" y="3156430"/>
            <a:ext cx="7664824" cy="1170820"/>
          </a:xfrm>
        </p:spPr>
        <p:txBody>
          <a:bodyPr>
            <a:noAutofit/>
          </a:bodyPr>
          <a:lstStyle/>
          <a:p>
            <a:r>
              <a:rPr lang="de-DE" sz="3600" dirty="0"/>
              <a:t>„Das ist ein kleiner Blindtext und hier können Zitate stehen!</a:t>
            </a:r>
          </a:p>
        </p:txBody>
      </p:sp>
      <p:pic>
        <p:nvPicPr>
          <p:cNvPr id="10" name="Grafik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0" y="6090000"/>
            <a:ext cx="768000" cy="768000"/>
          </a:xfrm>
          <a:prstGeom prst="rect">
            <a:avLst/>
          </a:prstGeom>
        </p:spPr>
      </p:pic>
      <p:sp>
        <p:nvSpPr>
          <p:cNvPr id="2" name="Fußzeilenplatzhalter 1"/>
          <p:cNvSpPr>
            <a:spLocks noGrp="1"/>
          </p:cNvSpPr>
          <p:nvPr>
            <p:ph type="ftr" sz="quarter" idx="16"/>
          </p:nvPr>
        </p:nvSpPr>
        <p:spPr/>
        <p:txBody>
          <a:bodyPr/>
          <a:lstStyle/>
          <a:p>
            <a:r>
              <a:rPr lang="de-DE" dirty="0">
                <a:solidFill>
                  <a:schemeClr val="bg1"/>
                </a:solidFill>
              </a:rPr>
              <a:t>encoway PowerPoint Vorlage </a:t>
            </a:r>
          </a:p>
        </p:txBody>
      </p:sp>
      <p:sp>
        <p:nvSpPr>
          <p:cNvPr id="4" name="Foliennummernplatzhalter 3"/>
          <p:cNvSpPr>
            <a:spLocks noGrp="1"/>
          </p:cNvSpPr>
          <p:nvPr>
            <p:ph type="sldNum" sz="quarter" idx="17"/>
          </p:nvPr>
        </p:nvSpPr>
        <p:spPr/>
        <p:txBody>
          <a:bodyPr/>
          <a:lstStyle/>
          <a:p>
            <a:fld id="{5D660186-B466-462D-A2F2-AF451F248765}" type="slidenum">
              <a:rPr lang="de-DE" smtClean="0">
                <a:solidFill>
                  <a:schemeClr val="bg1"/>
                </a:solidFill>
              </a:rPr>
              <a:t>7</a:t>
            </a:fld>
            <a:endParaRPr lang="de-DE" dirty="0">
              <a:solidFill>
                <a:schemeClr val="bg1"/>
              </a:solidFill>
            </a:endParaRPr>
          </a:p>
        </p:txBody>
      </p:sp>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spTree>
    <p:extLst>
      <p:ext uri="{BB962C8B-B14F-4D97-AF65-F5344CB8AC3E}">
        <p14:creationId xmlns:p14="http://schemas.microsoft.com/office/powerpoint/2010/main" val="722768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a:t>Schlagwörter, Hervorhebungen etc.</a:t>
            </a:r>
          </a:p>
        </p:txBody>
      </p:sp>
      <p:sp>
        <p:nvSpPr>
          <p:cNvPr id="7" name="Textplatzhalter 6"/>
          <p:cNvSpPr>
            <a:spLocks noGrp="1"/>
          </p:cNvSpPr>
          <p:nvPr>
            <p:ph type="body" sz="quarter" idx="15"/>
          </p:nvPr>
        </p:nvSpPr>
        <p:spPr/>
        <p:txBody>
          <a:bodyPr/>
          <a:lstStyle/>
          <a:p>
            <a:endParaRPr lang="de-DE"/>
          </a:p>
        </p:txBody>
      </p:sp>
      <p:pic>
        <p:nvPicPr>
          <p:cNvPr id="8" name="Grafik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0" y="6090000"/>
            <a:ext cx="768000" cy="768000"/>
          </a:xfrm>
          <a:prstGeom prst="rect">
            <a:avLst/>
          </a:prstGeom>
        </p:spPr>
      </p:pic>
      <p:sp>
        <p:nvSpPr>
          <p:cNvPr id="2" name="Fußzeilenplatzhalter 1"/>
          <p:cNvSpPr>
            <a:spLocks noGrp="1"/>
          </p:cNvSpPr>
          <p:nvPr>
            <p:ph type="ftr" sz="quarter" idx="16"/>
          </p:nvPr>
        </p:nvSpPr>
        <p:spPr/>
        <p:txBody>
          <a:bodyPr/>
          <a:lstStyle/>
          <a:p>
            <a:r>
              <a:rPr lang="de-DE" dirty="0">
                <a:solidFill>
                  <a:schemeClr val="bg1"/>
                </a:solidFill>
              </a:rPr>
              <a:t>encoway PowerPoint Vorlage </a:t>
            </a:r>
          </a:p>
        </p:txBody>
      </p:sp>
      <p:sp>
        <p:nvSpPr>
          <p:cNvPr id="4" name="Foliennummernplatzhalter 3"/>
          <p:cNvSpPr>
            <a:spLocks noGrp="1"/>
          </p:cNvSpPr>
          <p:nvPr>
            <p:ph type="sldNum" sz="quarter" idx="17"/>
          </p:nvPr>
        </p:nvSpPr>
        <p:spPr/>
        <p:txBody>
          <a:bodyPr/>
          <a:lstStyle/>
          <a:p>
            <a:fld id="{5D660186-B466-462D-A2F2-AF451F248765}" type="slidenum">
              <a:rPr lang="de-DE" smtClean="0">
                <a:solidFill>
                  <a:schemeClr val="bg1"/>
                </a:solidFill>
              </a:rPr>
              <a:t>8</a:t>
            </a:fld>
            <a:endParaRPr lang="de-DE" dirty="0">
              <a:solidFill>
                <a:schemeClr val="bg1"/>
              </a:solidFill>
            </a:endParaRPr>
          </a:p>
        </p:txBody>
      </p:sp>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6213" y="353736"/>
            <a:ext cx="1372875" cy="422002"/>
          </a:xfrm>
          <a:prstGeom prst="rect">
            <a:avLst/>
          </a:prstGeom>
        </p:spPr>
      </p:pic>
    </p:spTree>
    <p:extLst>
      <p:ext uri="{BB962C8B-B14F-4D97-AF65-F5344CB8AC3E}">
        <p14:creationId xmlns:p14="http://schemas.microsoft.com/office/powerpoint/2010/main" val="3012358470"/>
      </p:ext>
    </p:extLst>
  </p:cSld>
  <p:clrMapOvr>
    <a:masterClrMapping/>
  </p:clrMapOvr>
</p:sld>
</file>

<file path=ppt/theme/theme1.xml><?xml version="1.0" encoding="utf-8"?>
<a:theme xmlns:a="http://schemas.openxmlformats.org/drawingml/2006/main" name="Agenda">
  <a:themeElements>
    <a:clrScheme name="Benutzerdefiniert 1">
      <a:dk1>
        <a:srgbClr val="1E1E1C"/>
      </a:dk1>
      <a:lt1>
        <a:sysClr val="window" lastClr="FFFFFF"/>
      </a:lt1>
      <a:dk2>
        <a:srgbClr val="0077C8"/>
      </a:dk2>
      <a:lt2>
        <a:srgbClr val="E6E8E9"/>
      </a:lt2>
      <a:accent1>
        <a:srgbClr val="F0B224"/>
      </a:accent1>
      <a:accent2>
        <a:srgbClr val="0077C8"/>
      </a:accent2>
      <a:accent3>
        <a:srgbClr val="7F7F7F"/>
      </a:accent3>
      <a:accent4>
        <a:srgbClr val="14303F"/>
      </a:accent4>
      <a:accent5>
        <a:srgbClr val="26998A"/>
      </a:accent5>
      <a:accent6>
        <a:srgbClr val="12B0D4"/>
      </a:accent6>
      <a:hlink>
        <a:srgbClr val="5F2E9E"/>
      </a:hlink>
      <a:folHlink>
        <a:srgbClr val="7030A0"/>
      </a:folHlink>
    </a:clrScheme>
    <a:fontScheme name="encoway">
      <a:majorFont>
        <a:latin typeface="Chronica Pro"/>
        <a:ea typeface=""/>
        <a:cs typeface=""/>
      </a:majorFont>
      <a:minorFont>
        <a:latin typeface="Chronica Pro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ncoway PowerPoint-03-2023" id="{FEE0B026-045B-4324-8BE4-31923B0D3668}" vid="{6749EF33-AB4C-434F-AF04-F2836C133AC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encoway PowerPoint-03-2023</Template>
  <TotalTime>0</TotalTime>
  <Words>1808</Words>
  <Application>Microsoft Office PowerPoint</Application>
  <PresentationFormat>Breitbild</PresentationFormat>
  <Paragraphs>403</Paragraphs>
  <Slides>55</Slides>
  <Notes>25</Notes>
  <HiddenSlides>20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55</vt:i4>
      </vt:variant>
    </vt:vector>
  </HeadingPairs>
  <TitlesOfParts>
    <vt:vector size="61" baseType="lpstr">
      <vt:lpstr>Arial</vt:lpstr>
      <vt:lpstr>Calibri</vt:lpstr>
      <vt:lpstr>Chronica Pro</vt:lpstr>
      <vt:lpstr>Chronica Pro Black</vt:lpstr>
      <vt:lpstr>Chronica Pro Book</vt:lpstr>
      <vt:lpstr>Agenda</vt:lpstr>
      <vt:lpstr>encoway PowerPoint</vt:lpstr>
      <vt:lpstr>Agenda</vt:lpstr>
      <vt:lpstr>Agenda</vt:lpstr>
      <vt:lpstr>Kapitelübersicht</vt:lpstr>
      <vt:lpstr>Textfolie</vt:lpstr>
      <vt:lpstr>Textfolie</vt:lpstr>
      <vt:lpstr>Textfolie</vt:lpstr>
      <vt:lpstr>Zitat</vt:lpstr>
      <vt:lpstr>Schlagwörter, Hervorhebungen etc.</vt:lpstr>
      <vt:lpstr>Über encoway</vt:lpstr>
      <vt:lpstr>Ansprechpartner / Ansprechpartnerinnen</vt:lpstr>
      <vt:lpstr>Unsere Referenzen</vt:lpstr>
      <vt:lpstr>Unsere Referenzen…</vt:lpstr>
      <vt:lpstr>Unsere Referenzen…</vt:lpstr>
      <vt:lpstr>Unsere Referenzen…</vt:lpstr>
      <vt:lpstr>Unsere Referenzen…</vt:lpstr>
      <vt:lpstr>Unsere Referenzen…</vt:lpstr>
      <vt:lpstr>Unsere Referenzen</vt:lpstr>
      <vt:lpstr>Unsere Referenzen… </vt:lpstr>
      <vt:lpstr>CPQ by encoway </vt:lpstr>
      <vt:lpstr>Bilder/Fotos</vt:lpstr>
      <vt:lpstr>Diagramme</vt:lpstr>
      <vt:lpstr>Text und Diagramm</vt:lpstr>
      <vt:lpstr>Tabelle</vt:lpstr>
      <vt:lpstr>Mockup</vt:lpstr>
      <vt:lpstr>Mockup </vt:lpstr>
      <vt:lpstr>Mockup</vt:lpstr>
      <vt:lpstr>Mockup </vt:lpstr>
      <vt:lpstr>Piktogramme</vt:lpstr>
      <vt:lpstr>Piktogramme</vt:lpstr>
      <vt:lpstr>Personen</vt:lpstr>
      <vt:lpstr>Personen</vt:lpstr>
      <vt:lpstr>Symbole und Harvey Balls</vt:lpstr>
      <vt:lpstr>PowerPoint-Präsentation</vt:lpstr>
      <vt:lpstr>Vielen Dank für Ihre Aufmerksamkeit </vt:lpstr>
      <vt:lpstr>Beispiele Kapitelfolien</vt:lpstr>
      <vt:lpstr>Beispiele Kapitelfolien</vt:lpstr>
      <vt:lpstr>Beispiele Kapitelfolien</vt:lpstr>
      <vt:lpstr>Beispiele Kapitelfolien</vt:lpstr>
      <vt:lpstr>Beispiele Kapitelfolien</vt:lpstr>
      <vt:lpstr>Beispiele Kapitelfolien</vt:lpstr>
      <vt:lpstr>Beispiele Kapitelfolien</vt:lpstr>
      <vt:lpstr>Beispiele Kapitelfolien</vt:lpstr>
      <vt:lpstr>Beispiele Kapitelfolien</vt:lpstr>
      <vt:lpstr>Beispiele Kapitelfolien</vt:lpstr>
      <vt:lpstr>Beispiele Kapitelfolien</vt:lpstr>
      <vt:lpstr>Beispiele Kapitelfolien</vt:lpstr>
      <vt:lpstr>Beispiele Kapitelfolien</vt:lpstr>
      <vt:lpstr>Beispiele Kapitelfolien</vt:lpstr>
      <vt:lpstr>Beispiele Kapitelfolien</vt:lpstr>
      <vt:lpstr>Beispiele Kapitelfolien</vt:lpstr>
      <vt:lpstr>Beispiel Kapitelfolien</vt:lpstr>
      <vt:lpstr>Beispiel Kapitelfolien</vt:lpstr>
      <vt:lpstr>Beispiel Kapitelfolien</vt:lpstr>
      <vt:lpstr>Beispiel Kapitelfolien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encoway PowerPoint</dc:title>
  <dc:creator>Jana van Veen</dc:creator>
  <cp:lastModifiedBy>Stoffel, Nadine - encoway</cp:lastModifiedBy>
  <cp:revision>8</cp:revision>
  <dcterms:created xsi:type="dcterms:W3CDTF">2023-05-26T12:04:45Z</dcterms:created>
  <dcterms:modified xsi:type="dcterms:W3CDTF">2023-12-18T12:00:35Z</dcterms:modified>
</cp:coreProperties>
</file>